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35" r:id="rId11"/>
    <p:sldId id="336" r:id="rId12"/>
    <p:sldId id="337" r:id="rId13"/>
    <p:sldId id="340" r:id="rId14"/>
    <p:sldId id="338" r:id="rId15"/>
    <p:sldId id="339" r:id="rId16"/>
    <p:sldId id="341" r:id="rId17"/>
    <p:sldId id="342" r:id="rId18"/>
    <p:sldId id="343" r:id="rId19"/>
    <p:sldId id="265" r:id="rId20"/>
    <p:sldId id="266" r:id="rId21"/>
    <p:sldId id="267" r:id="rId22"/>
    <p:sldId id="334" r:id="rId23"/>
    <p:sldId id="268" r:id="rId24"/>
    <p:sldId id="275" r:id="rId25"/>
    <p:sldId id="276" r:id="rId26"/>
    <p:sldId id="277" r:id="rId27"/>
    <p:sldId id="278" r:id="rId28"/>
    <p:sldId id="279" r:id="rId29"/>
    <p:sldId id="280" r:id="rId30"/>
    <p:sldId id="344" r:id="rId31"/>
    <p:sldId id="281" r:id="rId32"/>
    <p:sldId id="282" r:id="rId33"/>
    <p:sldId id="345" r:id="rId34"/>
    <p:sldId id="283" r:id="rId35"/>
    <p:sldId id="284" r:id="rId36"/>
    <p:sldId id="285" r:id="rId37"/>
    <p:sldId id="286" r:id="rId38"/>
    <p:sldId id="346" r:id="rId39"/>
    <p:sldId id="287" r:id="rId40"/>
    <p:sldId id="347" r:id="rId41"/>
    <p:sldId id="288" r:id="rId42"/>
    <p:sldId id="290" r:id="rId43"/>
    <p:sldId id="292" r:id="rId44"/>
    <p:sldId id="293" r:id="rId45"/>
    <p:sldId id="269" r:id="rId46"/>
    <p:sldId id="272" r:id="rId47"/>
    <p:sldId id="270" r:id="rId48"/>
    <p:sldId id="273" r:id="rId49"/>
    <p:sldId id="274" r:id="rId50"/>
    <p:sldId id="294" r:id="rId51"/>
    <p:sldId id="295" r:id="rId52"/>
    <p:sldId id="296" r:id="rId53"/>
    <p:sldId id="297" r:id="rId54"/>
    <p:sldId id="298" r:id="rId55"/>
    <p:sldId id="299" r:id="rId56"/>
    <p:sldId id="300" r:id="rId57"/>
    <p:sldId id="301" r:id="rId58"/>
    <p:sldId id="302" r:id="rId59"/>
    <p:sldId id="315" r:id="rId60"/>
    <p:sldId id="305" r:id="rId61"/>
    <p:sldId id="306" r:id="rId62"/>
    <p:sldId id="307" r:id="rId63"/>
    <p:sldId id="308" r:id="rId64"/>
    <p:sldId id="309" r:id="rId65"/>
    <p:sldId id="310" r:id="rId66"/>
    <p:sldId id="311" r:id="rId67"/>
    <p:sldId id="312" r:id="rId68"/>
    <p:sldId id="329" r:id="rId69"/>
    <p:sldId id="348" r:id="rId70"/>
    <p:sldId id="330" r:id="rId71"/>
    <p:sldId id="331" r:id="rId72"/>
    <p:sldId id="332" r:id="rId73"/>
    <p:sldId id="333" r:id="rId74"/>
    <p:sldId id="323" r:id="rId75"/>
    <p:sldId id="324" r:id="rId76"/>
    <p:sldId id="325" r:id="rId77"/>
    <p:sldId id="326" r:id="rId78"/>
    <p:sldId id="328" r:id="rId79"/>
    <p:sldId id="327"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4660"/>
  </p:normalViewPr>
  <p:slideViewPr>
    <p:cSldViewPr>
      <p:cViewPr varScale="1">
        <p:scale>
          <a:sx n="78" d="100"/>
          <a:sy n="78" d="100"/>
        </p:scale>
        <p:origin x="85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6:54:52.868"/>
    </inkml:context>
    <inkml:brush xml:id="br0">
      <inkml:brushProperty name="width" value="0.05292" units="cm"/>
      <inkml:brushProperty name="height" value="0.05292" units="cm"/>
      <inkml:brushProperty name="color" value="#FF0000"/>
    </inkml:brush>
  </inkml:definitions>
  <inkml:trace contextRef="#ctx0" brushRef="#br0">8890 4904 0,'0'-18'16,"0"36"93,0-1-109,0 1 16,0 0-1,0-1-15,0 1 0,-18-1 16,18 1-16,0 0 15,-17-1-15,17 1 0,0 0 16,0-1-16,0 19 0,0-19 16,0 1-16,0-1 0,0 1 15,0 0-15,0-1 0,-18 1 16,18 0-16,0 17 0,0-17 16,0-1-16,-18 18 15,18-17-15,0 0 0,0-1 0,0 1 16,0 0-16,-17-1 0,17 1 15,0 0-15,0-1 0,0 1 0,0 0 16,0-1-16,0 1 16,0-1-16,0 1 0,0 0 15,0-1-15,0 1 16,0 0-16,0 17 0,0 0 0,0 36 16,0-36-16,0 0 15,0-17-15,0 17 0,0-17 0,0 17 16,0-17-16,0-1 0,0 1 0,0 0 15,0 17-15,0-17 16,0 17-16,0-17 0,0-1 16,0 18-16,0-17 0,0 17 15,0-17-15,0 17 0,0-17 16,-18 17-16,18 71 16,-17-71-16,17 18 15,0-35-15,0-1 0,0 19 0,17-1 16,-17-17-16,0-1 0,0 1 15,18-18-15,-18 18 0,17-1 0,1 19 16,-18-19-16,0 1 0,18 35 16,-18-18-16,0-17 0,0 52 15,0-17-15,0-18 0,0 18 0,0-17 16,0 16-16,0-16 0,0 70 16,0-89-16,0 1 0,0 17 15,0-17-15,0-1 16,0 19-16,0-19 0,17 1 15,-17 17-15,0-17 0,0 0 16,0 123 0,0-106-16,0-17 15,0 17-15,0 0 0,0-17 16,0-1-16,0 1 0,0 0 0,0-1 16,0 36-1,0-35-15,0 0 0,0 52 16,0-52-16,0 52 15,0-34-15,0-19 0,0 18 0,0 1 16,0-1-16,0 0 0,0-17 0,0 35 16,0-18-16,0-17 0,0-1 15,0 1-15,0 0 0,0-1 16,0 1-16,0 0 0,0-1 16,0 1-16,18 17 15,-18-17-15,0-1 0,0 1 16,18 17-16,-18-17 0,0 0 15,0-1-15,0 1 16,17-18-16,-17 53 31,0-36-31,0 1 0,0 0 16,0-1-16,0 1 16,0 0-16,0-1 0,0-34 62,0-1-62,-17 0 16,17 1-16,-18-1 0,18 0 15,-18 1-15,18-1 16,-17 1-16</inkml:trace>
  <inkml:trace contextRef="#ctx0" brushRef="#br0" timeOffset="2180.25">8696 5644 0,'18'0'31,"-1"0"-31,19 0 16,-19 0-16,1 0 15,17 0-15,-17 0 0,17 0 16,0 0-16,-17 0 0,88 0 16,-71 0-16,0 0 0,53 0 15,-52 18-15,-1-18 0,53 0 16,-52 0-16,16 0 0,19 18 16,-18-18-16,-18 0 0,36 0 15,-18 0-15,-18 0 0,35 0 16,-34 0-16,17 0 0,53 17 15,-89-17 1,18 0-16,36 0 0,-36 0 16,53 18-16,-52-18 15,-1 0-15,36 18 0,-36-18 16,0 0-16,36 0 0,-36 17 16,0-17-16,18 0 0,-18 0 15,1 18-15,52-18 16,-53 0-16,-17 18 0,52-18 15,-52 0-15,17 0 0,36 0 16,-36 0-16,0 0 0,18 17 16,-17-17-16,-1 0 0,53 18 15,-70-18-15,-1 0 0,19 0 16,-19 0-16,1 0 0,17 17 16,-17-17-16,-1 0 0,36 0 15,-35 0-15,0 0 0,17 0 16,18 18-16,-36-18 0,19 0 15,34 0-15,-34 0 0,-1 0 16,53 18-16,-53-18 0,18 0 16,18 0-16,-36 0 0,0 17 15,124-17 1,-124 0-16,36 0 16,-53 0-16,17 0 0,35 0 0,-34 0 15,-1 0-15,0 0 0,1-17 16,-19 17-16,18 0 0,36 0 15,-36 0-15,-17 0 0,52 0 16,-52 0-16,17 0 0,18 0 16,-17 0-16,-19 0 0,19 0 0,-1 0 15,-18 0-15,19 0 0,-19 0 0,54 0 16,-36 0-16,-17 0 0,17 0 16,0 0-16,1-18 0,-1 18 0,53 0 15,-53 0-15,1 0 0,34-18 16,-17 18-16,-18 0 0,36 0 15,-36 0-15,1 0 0,-1 0 16,0 0-16,0 0 0,1 0 0,-1 0 16,18 0-16,-36 0 0,19 0 15,17 0-15,-18 0 16,0 0-16,71 0 16,-88 0-16,17 0 0,0 0 15,1 0-15,-19 0 0,54 0 16,-36 0-16,-17 0 0,52 18 15,-35-18-15,1 0 0,-1 0 0,18 18 16,-18-18-16,1 0 0,16 0 16,-34 0-16,0 0 0,17 0 15,-17 0-15,-18 17 0,17-17 16,1 0-16,0 0 47,-1 0-32,1 0 1,-1 0-16,1 0 16,0 0-1,-1 0 1,-17 18-16,0 0 16,0-1-16,18 1 15,0 17 1,-18-17-16,0-1 0,0 1 15,17 0-15,-17-1 0,0 19 16,18-19-16,-18 1 0,18 0 0,-18-1 16,0 1-16,17 17 0,1 0 15,-18-17-15,17 17 0,1 1 16,-18-19-16,0 1 0,18 0 16,-18-1-16,0 1 0,17-1 15,1 1-15,0 0 16,-1-1-16,1 1 15,-18 0-15,18-18 0,-18 17 16,17 1-16,1-18 16,-18 18-16,18-18 0,-1 17 15,1-17-15,-1 18 16,1-18 0,0 0-16,-1 0 15,1 0-15,0 0 16,-1 0-16,1 0 15,0 0 1,-1 0 0,1 0-1,-18-18-15,17 18 16,1 0 15,-53 0 94,35 18-125,-18-18 16,-17 0-1</inkml:trace>
  <inkml:trace contextRef="#ctx0" brushRef="#br0" timeOffset="4988.49">15064 5715 0,'0'0'16,"17"0"-16,54 0 31,-54 0-31,1 0 0,0 0 16,-1 18-16,1-18 15,0 0-15,-1 17 0,19 1 16,-1-18-16,-18 0 0,72 18 16,-72-18-16,19 0 0,-1 17 15,-18-17-15,36 18 16,-35-18-16,-18 17 0,18-17 16,-1 0-16,1 0 0,0 18 0,-1-18 15,1 0-15,0 18 0,-1-18 16,1 0-16,-1 0 0,1 17 15,0-17-15,-1 0 0,1 0 16,0 18-16,-1-18 0,1 0 16,0 18-16,-1-18 0,1 17 15,-1-17-15,1 18 16,0-18-16,-1 18 16,1-18-16,-18 17 0,18-17 15,-1 0-15,-17 18 0,18-18 16,0 17-1,-18 1 1,0 0 0,0-1-1,17-17 1,-17 18-16,0 0 16,18-1-16,-18 1 15,0 0-15,0-1 0,17-17 16,-17 18-16,0 0 0,0-1 0,0 18 15,0-17-15,18 0 0,-18 17 16,0-17-16,0-1 0,0 1 16,0 0-16,0-1 0,0 1 0,0 17 15,0 0-15,0-17 0,0 0 16,0 35-16,0-36 0,0 1 16,0 17-16,0-17 0,0-1 15,0 19-15,0-19 0,0 1 16,0 17-16,0-17 15,0 0-15,0-1 0,0 1 0,0-1 16,0 19-16,0-19 0,-18 36 16,18-17-16,0-1 0,-35 18 15,35-18-15,0-17 0,-17 70 16,17-71-16,-18 54 16,18-53-16,0 52 15,-18-52-15,18 17 16,0 0-16,-17-17 0,17 0 0,0 35 15,-18-36-15,18 19 0,0-1 16,-18 0-16,18-17 0,0 17 16,-17-17-16,17-1 15,0 1-15,0 0 0,0-1 0,0 1 16,0-1-16,0 1 0,0 0 16,0-1-16,0 1 0,-18-18 15,18 18-15,0-1 0,0 1 0,-18 0 16,18 17-16,0-17 15,-17-1-15,17 36 0,0-35 16,0-1-16,-18 36 16,18-35-16,0 0 0,0-1 15,-17 1-15,17-1 0,0 1 0,0 17 16,0-17-16,0 0 0,-18 35 16,18-36-1,0 1-15,0-1 16,0 1-16,0 0 0,0-1 15,0 1-15,0 0 0,-18-18 16,18 17-16,0 1 0,0 0 16,0-1-16,0 1 15,0 0-15,-17-18 0,17 17 16,0 1 0,0-1-1,0 1-15,-18 0 16,18-1-16,0 1 15,0 0 1,-18-18 0,1-18 31,-1 18-32,0-18-15,1 18 16,-1 0-16,1 0 0,-19 0 15,19 0-15,-1 0 16,0 0-16,1 0 0,-1-17 0,-17 17 16,17 0-16,0 0 0,-17 0 15,0-18-15,17 18 0,-17 0 16,0 0-16,-18-18 0,18 18 0,-1 0 16,-52-17-16,35 17 0,0 0 15,18 0-15,-89-18 16,72 1-16,-37 17 15,54 0-15,-106-18 0,88 18 16,18-18-16,-71 18 0,53 0 16,18 0-16,-18-17 0,0 17 15,0 0-15,0 0 0,-53-18 16,53 18-16,18 0 0,-18 0 0,-35 0 16,35-18-16,18 18 0,-53 0 15,52 0-15,1 0 0,-88 0 16,87 0-16,-34 0 15,34-17-15,1 17 0,-35 0 16,34 0-16,1 0 0,0 0 16,-1-18-16,1 18 0,0 0 0,0 0 15,-36-18-15,36 18 0,-18 0 16,-35-17-16,52 17 0,-16 0 16,-37-18-16,54 18 0,-18 0 15,-35-18-15,53 18 0,-18 0 16,17-17-16,-69 17 15,-1-18 1,88 18-16,-52-17 0,52 17 16,-17 0-16,-1 0 0,-17 0 15,18 0-15,0 0 0,-18 0 16,35 0-16,-17-18 0,-18 18 16,36 0-16,-19 0 0,-17 0 15,18 0-15,17 0 0,-34 0 16,16 0-16,19 35 0,-19-35 0,-34 0 15,-18 18 1,70-18-16,-17 0 16,-36 0-16,53 0 0,-17 17 15,-35-17-15,17 0 0,17 0 0,-34 0 16,35 18-16,-1-18 16,-17 0-16,18 0 0,0 18 15,0-18-15,-18 0 0,17 17 16,1-17-16,17 0 0,-17 0 0,0 18 15,17-18-15,-52 18 0,34-18 16,1 0-16,0 0 0,-18 17 16,18-17-16,-71 0 15,71 0-15,17 18 0,-17-18 16,-1 0-16,19 0 0,-19 0 0,19 0 16,-1 0-16,-17 0 0,17 0 0,1 0 15,-1 18-15,0-18 0,1 0 16,-1 0-16,0 0 0,1 0 15,-1 0-15,1 0 16,-1 0-16,0 17 16,1-17-16,-1 0 0,0 0 0,1 0 15,-19 18-15,1-18 0,17 0 16,1 18-16,-1-18 0,1 0 0,-1 0 16,0 17-16,1-17 0,-1 0 15,0 0-15,1 0 16,-1 0-16,0 0 31,1 0-15,17 18-1,-18-18-15,1 0 32,-1 0-17,0 0 1,1 0-16,-1 0 0,0 17 15,1-17-15,-1 0 16,0 0 0,1 0-1,52 0 110,-35-17-109</inkml:trace>
  <inkml:trace contextRef="#ctx0" brushRef="#br0" timeOffset="6301.27">13758 4286 0,'36'-17'31,"-36"-1"-31,17 18 16,1 0-16,-18 18 47,-18-18-47,18 17 15,-17-17-15,-19 36 0,36-19 16,-17 1-16,-1-1 16,0-17-16,18 18 0,-17 0 15,-1-18-15,18 17 0,18-17 63,17 0-63,-17 0 15,-1 0-15,1 0 0,0 0 0,35-17 16,-36 17-16,1 0 0,35 0 16,-36 0-16,19 0 0,-19 0 15,1 0-15,0 17 0,-1-17 0,1 0 16,-1 18-16,-17 17 0,18-17 16,-18 0-16,0-1 15,0 1-15,0-1 0,-35-17 16,35 18-16,-18 17 0,-17-17 15,17 0-15,1-18 16,-1 17-16,-17-17 0,17 0 16,0 0-16,-17 18 0,18-18 15,-1 18-15,0-18 0,1 0 16,-1 17-16,0-17 0,1 18 0,-19-1 16,19 1-16,-1-18 15,18-18 16</inkml:trace>
  <inkml:trace contextRef="#ctx0" brushRef="#br0" timeOffset="6520.68">13705 4357 0,'0'0'15,"-17"0"-15,17-18 16,0 1 0,35-1-16,18 0 0,-35 18 15,17-17-15,18 17 0,-18 0 16,0 0-16,-17-18 0,17 18 16,-17 0-16,17 0 0,0 0 15,1 0-15</inkml:trace>
  <inkml:trace contextRef="#ctx0" brushRef="#br0" timeOffset="6904.39">14287 4322 0,'0'0'16,"-17"0"-16,17 17 0,0 18 15,0-17 1,0 17-16,0-17 15,0 35-15,0-35 16,35-1-16,-17 18 0,-1-17 16,-17 0-16,18-1 0,0-17 15,-1 18-15,1-18 16,0 0-16,-1 0 0,1 0 16,0 0-16,-1-18 0,18-17 15,-17 35-15,0-35 0,17 0 16,-17 17-16,-1 0 0,1-35 15,-18 18-15,0 17 0,0-34 16,0 34-16,0 0 0,0 1 16,-35 17-16,-36 0 15,53 0-15,1 0 16,-18 17-16,17-17 0,0 18 16,18 0-16,0-1 15</inkml:trace>
  <inkml:trace contextRef="#ctx0" brushRef="#br0" timeOffset="7236.3">15487 4304 0,'-18'18'47,"1"-18"-31,17 17-16,-36-17 0,-17 35 15,36-17-15,-1-18 16,-17 18-16,0 17 0,17-35 15,0 18-15,-17 17 0,17-35 16,18 18-16,-35-1 0,35 1 16,-17-1-16,-1 1 15,0-18 1</inkml:trace>
  <inkml:trace contextRef="#ctx0" brushRef="#br0" timeOffset="7472.68">15134 4304 0,'18'0'15,"-18"18"1,17-18-16,1 17 16,17 18-16,-17-35 0,35 53 15,-18-35-15,-17-18 16,17 35-16,-17-17 0,-1 0 15,1-1-15,0-17 0,-1 18 0,1-1 16,0 1-16,-1 0 0,1-18 16,-1 17-16,1-17 15</inkml:trace>
  <inkml:trace contextRef="#ctx0" brushRef="#br0" timeOffset="7898.67">16016 4269 0,'-18'-36'31,"18"19"-31,-17 17 16,-1 0 15,1 17-16,-1-17-15,0 18 0,1 17 16,-1 1-16,18-19 16,0 1-1,0-1-15,0 1 0,18 0 0,-18-1 16,35-17-16,-35 18 0,18 0 16,17-1-16,-18-17 0,1 18 15,-18 0-15,18-1 0,-1 1 16,-17-1-16,0 1 15,0 0-15,0-1 16,-17 1 0,-19 0-16,1-18 15,18 17-15,-1-17 0,-17 18 0,17-18 16,0 0-16,1 18 0,-1-18 0,0 0 16,1 0-16</inkml:trace>
  <inkml:trace contextRef="#ctx0" brushRef="#br0" timeOffset="8099.48">15893 4322 0,'0'0'16,"17"-18"-16,19-17 15,-1 17 1,-18 18-16,19-18 0,52 1 15,-53 17-15,71 0 16,-71 0-16,1 0 0,34 0 16,-35 0-16,1 0 0,-1 0 15</inkml:trace>
  <inkml:trace contextRef="#ctx0" brushRef="#br0" timeOffset="8432.29">16598 4233 0,'0'18'0,"0"-36"0,-17 36 0,-19 0 16,19 17-1,-1-17-15,0-1 16,1 1-16,17-1 0,-18 1 16,18 0-16,0 17 0,0-17 15,0-1-15,18 19 16,-18-19-16,35 1 0,-17-1 16,17 1-16,-17 0 0,52-1 15,-35-17-15,1 0 0,34 0 16,-52 0-16,70-35 15,-70 35-15,-1-35 0,19 0 16,-36 17-16,17-70 16,-17 70-16,0-17 0,-35-18 15,35 18-15,-35-1 0,-18 1 16,35 35-16,-17-18 0,0 18 16,-1 0-16,1-17 0,17 17 0,1 0 15,-19 0-15,36 35 0,0-17 16,0-1-16,36-17 15,-36 18-15</inkml:trace>
  <inkml:trace contextRef="#ctx0" brushRef="#br0" timeOffset="9221.44">17621 4092 0,'0'0'0,"-17"-17"15,17-1 1,0 36 31,0 17-32,0-18-15,0 1 0,0 70 16,0-52-16,-18 17 16,18-1-16,0-16 0,0 70 15,0-18 1,0-53-16,0-17 0,0-1 0,0 19 16,0-19-16,0 1 0,0 17 15,0-17-15,0-1 16,0 1-16,0 0 15,-18-18-15,18 17 16,-17-17 0,17-35-1</inkml:trace>
  <inkml:trace contextRef="#ctx0" brushRef="#br0" timeOffset="9547.18">17410 4251 0,'-18'0'16,"36"0"-16,-36-18 0,0 18 0,1-17 16,17-1-16,0 0 15,0 1-15,35 17 16,0-18-16,18 18 16,18 0-16,-36-18 0,0 18 15,18 0-15,-18 0 0,-17 0 16,0 36-16,-1-36 0,1 0 0,0 17 15,-18 1-15,17 0 16,-17-1-16,0 1 0,0 0 16,-35-1-16,17 1 15,-17 0-15,0-1 0,17-17 16,1 0-16,-36 18 16,17-1-16,19-17 15,-1 18-15</inkml:trace>
  <inkml:trace contextRef="#ctx0" brushRef="#br0" timeOffset="9799.15">18203 4127 0,'0'0'0,"-35"0"31,35 18-15,0 17-16,0-17 15,0 17-15,0-17 16,18 0-16,-18 17 16,0-17-16,17-18 0,-17 35 15,18-35-15,-18 17 0,0 1 16,-18-18-1</inkml:trace>
  <inkml:trace contextRef="#ctx0" brushRef="#br0" timeOffset="9951.28">18221 3845 0,'18'0'0,"-36"0"0,53 0 31,-35 36-15,36-36-16</inkml:trace>
  <inkml:trace contextRef="#ctx0" brushRef="#br0" timeOffset="10198.04">18856 3845 0,'-18'36'0,"-17"-19"0,0 1 16,17-1-16,-17 19 15,17-19-15,1 19 0,-19 34 16,36-52-16,-35 52 16,17-52-16,18 0 15,-53 35-15,53-36 0,-35 1 16,18 0-16,-1-1 15,-17-17-15,17 0 16</inkml:trace>
  <inkml:trace contextRef="#ctx0" brushRef="#br0" timeOffset="10403.34">18450 4092 0,'18'0'16,"-36"0"-16,54 35 0,-19-17 15,1 0 1,-1-18-16,1 35 16,0-35-16,-1 18 0,36 17 15,-35-17-15,0-1 0,-1 19 16,1-36-16,-18 17 0,17 18 16,-17-17-16,18-18 0,0 35 15,-1-35-15</inkml:trace>
  <inkml:trace contextRef="#ctx0" brushRef="#br0" timeOffset="11055.79">19121 4286 0,'0'-17'0,"0"-1"31,0 0-31,0 1 16,35-1-1,-35 0-15,17 18 16,-17-17-16,0-1 0,0 0 16,-35 18-1,18 0-15,17-17 0,-18 17 16,-17 0-16,17 0 16,0 35-16,1-35 0,-1 18 15,18 17-15,0-17 0,0-1 16,0 19-16,0-19 15,18 19-15,-18-19 0,35 1 16,0 17-16,18-17 16,18 17-16,-54-35 15,19 0-15,-19 0 0,19 0 0,-1 0 16,0-18-16,36-17 0,-36 17 16,-17 1-16,52-36 0,-52 35 15,17-17-15,0-36 0,-17 18 16,0 1-16,-1-54 15,1 35-15,-18 18 0,18-88 16,-18 88-16,0 0 0,0-35 16,0 70-16,0-17 0,0 18 0,-18 17 15,18-18-15,-18 18 16,18 35 0,-17-17-1,17 17-15,0-17 0,0 17 0,0 36 16,0-36-16,0 18 0,0-18 15,0 18-15,0-18 0,0 18 0,0 88 16,0-88-16,0-18 16,0 18-16,-36-17 0,36 34 15,-17 18 1,17-17-16,0-53 0,0-1 16,0 1-16,0 0 0,0-1 15,0 1-15,0-1 16,17-17-1,1 0-15</inkml:trace>
  <inkml:trace contextRef="#ctx0" brushRef="#br0" timeOffset="23035.22">20002 4216 0,'0'-18'32,"18"18"-1,-18-18-16,18 18 48,-18-17 93,17 17-140,1 0 15,0 0-15,-1 0-1,1 0-15,0 0 16,17 0-16,-17 0 0,-1 0 16,18-18-16,-17 18 0,0 0 15,17 0-15,-17 0 0,-1 0 16,1 0-16,17 0 0,-17 0 15,-1 0-15,1 0 0,0 0 16,-1 0-16,1 0 16,0 0-16,-1 0 0,1 0 15,0 0 1,-54 18 15,19-18-31,-1 17 0,-17-17 16</inkml:trace>
  <inkml:trace contextRef="#ctx0" brushRef="#br0" timeOffset="23319.62">20055 4374 0,'-17'18'31,"34"-18"16,1 0-47,0 0 0,17 0 16,0 0-16,18 0 15,-18 0-15,-17-18 0,88 1 16,-71 17-16,0 0 0,1 0 15,-19 0-15,19-18 0,-19 18 16,36 0-16</inkml:trace>
  <inkml:trace contextRef="#ctx0" brushRef="#br0" timeOffset="24052.47">21114 4057 0,'0'-18'0,"0"1"15,0-1 1,0 0-16,0 1 16,0-1-16,0 0 15,0 1-15,0-18 0,0 17 16,0-17-16,0 17 0,0 0 16,17 1-16,1-19 15,0 36-15,-18-17 16,35 17-16,-17 0 15,-1 0-15,36 35 0,-35-35 16,-1 18-16,36 17 0,-35-17 16,0-1-16,35 36 15,-36-35-15,1 17 0,-1 0 16,-17-17-16,0 17 0,0 18 16,-17-35-16,17 17 0,-88 18 15,52-35-15,1-1 0,-71 54 16,53-53-16,0 17 15,18-35-15,17 17 0,-17-17 0,0 18 16,17-18-16,1 0 0,-1 0 16,18-35-1,0 17 1,0 1-16,0-1 16,0 0-16,18 1 15,-1 17 1,-17-18-16,53 18 15,-35 0-15,-1 0 0,1 0 0,0 0 16,-1 0-16,19 18 0,-19-18 16,1 35-16,0-17 15,-1-1-15,1 1 16,-18-1-16,17 1 16,-17 0-16,0-1 15,18 1 1,0-18-16,17 0 15</inkml:trace>
  <inkml:trace contextRef="#ctx0" brushRef="#br0" timeOffset="24508.45">22066 3863 0,'0'0'0,"-35"-18"0,35 1 0,-18 17 16,18-18-16,0 0 0,-17 18 15,-1 0 1,0 36 0,1-19-16,-19 19 15,36-19-15,-17 1 0,-18 17 16,17-17-16,-35 70 15,53-18 1,18-52 0,-18 0-16,35-18 0,18 35 15,-36-17-15,1-18 16,17 17-16,-17-17 0,0 18 16,17 0-16,-17-18 15,-1 17-15,-17 1 16,0 0-16,-35-18 15,35 17-15,-71 1 16,54-1-16,-71 1 16,70-18-16,-17 18 15,17-18-15,-17 0 16,17 0-16,0 0 16,1 0-16,17-36 0</inkml:trace>
  <inkml:trace contextRef="#ctx0" brushRef="#br0" timeOffset="25072.17">21819 3951 0,'0'-18'0,"18"18"0,-18-17 0,18 17 15,34-18-15,-34 1 16,17 17-16,18-36 0,-17 36 15,-1-17-15,35 17 0,-34-18 16,-1 18-16,36 0 16,-36 0-16,18 0 15,-36 0-15,36 0 16,-35 18 15,-18-1-31,-35 1 16,35 0-16,-18-1 0,0 18 15,1 1 1,-1-1-16,18-17 0,-18 35 16,18-36-16,0 1 15,0 52-15,18-52 16,17 17-16,-17-17 16,-18 0-16,35-18 0,-35 17 0,36-17 15,-19 0-15,1 0 16,17 0-16,-35-17 15,35-1-15,-35 0 16,18 1-16,-18-36 16,0 35-16,0-52 15,-18-1-15,-17 18 16,35 35-16,-53-34 16,36 34-16,-1 18 0,0 0 15,1 18 1,17-1-16,0 18 15,35-17-15,-17 0 16</inkml:trace>
  <inkml:trace contextRef="#ctx0" brushRef="#br0" timeOffset="25452.52">23054 3933 0,'-18'0'16,"-17"18"0,17-18-16,18 18 0,-35-18 15,35 35-15,-17 0 16,-1 18 0,18-35-16,0-1 0,0 36 15,0-35-15,18 0 0,17-1 16,-35 1-16,17-18 0,1 18 15,0-18-15,-1 0 0,19 0 16,-1 0-16,-17 0 0,34-36 16,-34 19-16,0 17 0,17-36 0,-17 19 15,-1-19-15,1 19 0,0-1 16,-18-52-16,17 17 16,-17 0-16,-35 18 0,35 17 15,-71 0-15,36 1 0,17 17 16,-34 0-16,16 0 0,19 0 15,-19 17-15,19-17 0,-1 36 16,18-19-16</inkml:trace>
  <inkml:trace contextRef="#ctx0" brushRef="#br0" timeOffset="26306.8">23918 3828 0,'18'-18'0,"0"18"0,-18-18 16,17 18-16,-17-17 15,18-1 1,-18 0-16,18 18 31,-18 36-31,0-1 16,0-17-16,0 17 15,0 71-15,0-53 16,0 35-16,0-35 0,0 0 16,-18 0-16,18 35 0,-35-35 15,35 0-15,-18 17 0,18-35 16,0 1-16,-18 17 0,1-36 16,17 1-16,0 0 0,-18-18 15,18 17-15,-18-17 16,1-35-1,17 0-15</inkml:trace>
  <inkml:trace contextRef="#ctx0" brushRef="#br0" timeOffset="26631.98">23865 3933 0,'0'0'15,"0"-17"-15,0-1 0,0 1 16,18-19 0,0 36-16,17-17 0,0 17 0,-17 0 15,70 0 1,-70 17-16,17-17 0,18 36 16,-35-19-16,-1 1 0,1 17 15,-1 0-15,-17-17 0,0 17 16,0-17-16,0 0 0,-35 17 15,-18-18-15,36 1 0,-19 0 0,1-18 16,17 17-16,-17-17 0,-53 18 16,70 0-16,-17-18 0,0 0 15,17 0-15,0 0 16,18-18-16</inkml:trace>
  <inkml:trace contextRef="#ctx0" brushRef="#br0" timeOffset="26897.6">24518 3881 0,'0'-18'0,"0"0"31,0 54-16,0-19 1,0 1-16,35-1 0,-35 36 16,18 0-16,0 0 15,-18-35-15,0 17 16,0-17-16,0-1 16</inkml:trace>
  <inkml:trace contextRef="#ctx0" brushRef="#br0" timeOffset="27067.19">24659 3528 0,'-17'0'31,"17"17"-31,35-17 15,-18 18-15,19-18 0,-19 0 16</inkml:trace>
  <inkml:trace contextRef="#ctx0" brushRef="#br0" timeOffset="27315.37">25347 3651 0,'0'0'15,"-18"0"-15,18 18 0,-35-18 16,18 18-16,-1-1 16,0 1-16,-17-1 0,0 1 15,17 0-15,-35 52 16,-17 18 0,52-70-16,0 17 15,1-17-15,-1 0 0,0-1 0,1 1 16,-1-18-16,0 18 0,1-18 15,-1 17-15,1-17 0,-1 0 16</inkml:trace>
  <inkml:trace contextRef="#ctx0" brushRef="#br0" timeOffset="27533.12">24853 3775 0,'0'17'31,"0"1"-31,18-18 0,-18 35 16,35 1-16,-17-19 0,-1 1 15,1-1-15,17 1 0,-17 0 16,17-1-16,36 36 16,-36-17-16,18-19 15,-35 1-15,-1-18 0,1 0 0</inkml:trace>
  <inkml:trace contextRef="#ctx0" brushRef="#br0" timeOffset="28512.77">25541 4057 0,'0'18'0,"0"-36"0,0 18 31,18-35-31,-1 17 15,19 0-15,-36 1 0,17-1 16,1 0-16,-18 1 0,18 17 16,-18-18-16,0-17 0,0 17 15,0 1-15,0-1 0,0 0 16,-18 18-16,18-17 0,-35 17 16,17 0-16,0 0 15,1 35-15,-1-17 16,0 17-16,1 0 15,-1-17-15,18 17 0,-17 18 16,17-18-16,0-17 0,0 0 16,0-1-16,0 1 0,35-1 0,0 19 15,-17-36-15,-1 17 0,19-17 16,-1 18-16,-17-18 0,52 0 16,-35 0-16,1-35 0,34 17 15,-34 0-15,-1-17 16,0 18-16,36-36 0,-54 17 0,54-87 15,-54 70-15,-17 0 16,36-70-16,-36 70 0,0-18 16,17-35-16,-17 53 0,0 18 15,0-18-15,0 36 0,-35-1 16,17 18 0,18 18-1,0-1 1,0 18-16,0-17 15,0 17-15,0 1 16,0-1-16,18-17 0,-18 17 0,18 53 16,-18-53-16,0 18 0,17 35 15,-17-35-15,0 0 0,0-17 0,0-1 16,0 0-16,0 0 0,0-17 0,0 0 16,0 17-16,0-17 0,0-1 15,0 1-15,36-18 16,-19 0-16,19-35 15,-19 35-15,1-36 16,35-17-16,-36 36 0,1-19 16,17-34-16,-17 35 0,0 17 15,-1-17-15,-17 17 0,0-17 0,18 17 16,-18 1-16,-18 17 31,18 17-31,-35 18 16,35 1-16,0-19 15,0 1-15,0 17 0,0 1 16,0-19-16,0 54 16,18-54-16,-18 1 0,17 17 15,1-17-15,-18 0 0,18 17 16,-1-18-16,-17 1 16,18 0-16,-18-1 15,-35-17 1,17 0-1,-17 0-15,-1 0 16,19 0-16,-1 0 16,-17 0-16,17 0 0,0 0 15,1 0-15,-1 0 16</inkml:trace>
  <inkml:trace contextRef="#ctx0" brushRef="#br0" timeOffset="28713.85">26829 4251 0,'0'0'15,"-18"0"-15,0 0 16</inkml:trace>
  <inkml:trace contextRef="#ctx0" brushRef="#br0" timeOffset="48062.64">7655 3898 0,'-17'0'0,"17"18"63,17-18-63,1 0 15,0 0 1,-1 0-16,1 0 16,-1 0-16,-17-18 0,36 1 15,-19-19-15,1 19 16,0-1-16,-18 0 0,17-17 16,-17 0-16,0 17 0,0-17 15,0 17-15,0 1 0,-35-1 31,-18 18-31,35 0 0,1 35 16,-36 1-16,35-19 0,1 1 16,-19 35-16,36-36 0,-17 19 15,-1 17-15,18-36 0,-18 18 16,18 18-16,0-35 0,0 17 16,0-17-16,0 35 0,36-36 15,-36 1-15,17 35 0,1-35 16,0-1-1,-1 1-15,1-18 0,17 0 16,-17 0-16,-1 0 0,36-18 16,-35 18-16,0-17 0,-1 17 0,1-36 15,0 36-15,-1-17 0,1 17 0,-1-18 16,1 0-16,-18 1 16,0-1-1,-18 53 1,18-17-1,-17-18-15,17 18 0,-18-1 16,1 36-16,17-35 0,0 0 16,0 17-16,-18-17 0,18 17 0,0-18 15,0 36-15,0-35 0,0 0 16,0 17-16,0-17 0,0-1 16,0 1-16,0-1 15,18-17-15,-1 0 16,-17-35-1,18 18-15,-1-19 0,-17 19 16</inkml:trace>
  <inkml:trace contextRef="#ctx0" brushRef="#br0" timeOffset="48480.17">8132 4145 0,'0'-18'0,"-18"18"32,53 0-1,0 18-31,-17-18 0,0 18 16,17-18-16,0 35 0,1-17 15,16 17-15,-52-17 16,18-1-16,0 1 0,-18 0 15,0-1-15,0 1 16,0-1-16,0 1 0,-18-18 16,0 0-1,1-18-15,-1-17 16,1 35-16,-1-35 0,18 17 16,0 1-16,0-19 0,-18 19 0,18-36 15,0 35-15,0 0 0,36-17 16,-36 18-16,35-1 0,-18 0 0,36 1 15,-35-1-15,17 18 0,18 0 16,-35 0-16,17 0 0,89 0 31,-54 0-31</inkml:trace>
  <inkml:trace contextRef="#ctx0" brushRef="#br0" timeOffset="49376.62">9049 4022 0,'0'0'0,"-36"-18"31,19 18-31,-18 0 0,17 0 16,0 0-16,1 0 0,-19 18 15,19-18-15,-1 35 0,0-35 16,1 18-16,17-1 0,-35 54 16,17-54-16,18 1 0,0 0 15,0-1-15,0 1 0,53 0 16,-53-1-16,35-17 15,-17 0-15,-1 0 0,1 0 16,17 0-16,-17-17 0,0-19 16,-1 36-16,1-17 0,-18-1 15,35-53 1,-35 36-16,18 35 16,-18-17-16,0-1 0,0 53 31,0-17-16,0-1-15,0 1 16,0 0-16,0-1 0,17 1 16,1 0-16,-18-1 0,18 1 15,-1-18-15,1 18 0,0-18 16,-1 0-16,1 0 0,-1 0 0,1 0 16,0 0-16,-18-18 0,17 18 0,1-35 15,0 35-15,-18-18 0,17 0 0,-17 1 16,18-1-16,-18 0 0,0-17 0,18 0 15,-18 17-15,0 1 16,-18 34 15,18 19-15,0-19-16,-18 1 16,18 17-16,0-17 15,0-1-15,18 1 0,17 0 16,-17-18-16,0 17 15,-1-17-15,18 0 0,1 0 16,-19 0-16,36-53 16,-35 53-16,0-17 0,-1-1 0,1 0 15,-18-17-15,17 18 0,1-19 16,-18 19-16,0-1 0,0-17 16,0 17-16,0 0 15,-18 18-15,1 36 31,-1-19-31,18 19 16,0-19-16,-17 1 0,17 17 0,0-17 16,0 35-16,0-18 0,0 0 15,0 1-15,0-1 0,0-17 0,0 17 16,0 35-16,0-52 0,-18 17 16,18 71-1,0-88-15,-35 35 16,17-53-16,18 17 0,-18-17 15,1 0-15,-19 0 16,19 0-16,-18 0 0,17-17 0,-17 17 16,17 0-16,-17-18 0,-18 18 15,35-18-15,0 18 0,1-17 16,17-1 0</inkml:trace>
  <inkml:trace contextRef="#ctx0" brushRef="#br0" timeOffset="49784.27">10089 4127 0,'0'-17'0,"0"34"0,0-52 0,0 18 16,0-1-16,-35 0 0,18 1 15,17-1-15,-18 0 16,0 18-16,-17 0 15,17 0 1,18 18-16,0 17 0,0-17 16,0 0-16,0-1 0,0 1 15,0-1-15,18 1 0,17 35 16,-35-35-16,18-1 0,17 19 16,-17-36-16,-18 17 0,17 19 15,1-19-15,-18 1 16,0-1-16,0 1 15,-18-18-15,-17 0 16,0 18-16,17-18 16,-35 0-16,36 0 0,-19 0 15,19 0-15,-1 0 0,0 0 0,1 0 16,-1 0-16,36 0 31,17 0-15</inkml:trace>
  <inkml:trace contextRef="#ctx0" brushRef="#br0" timeOffset="50909.13">10583 4110 0,'0'0'15,"0"-18"-15,-17 18 0,17-17 0,-18-1 16,-17 18-16,-1 0 15,19 0-15,-18 0 0,17 18 16,0-1 0,1 18-16,17-17 0,0 0 15,0-1-15,0 1 0,0 0 0,0-1 16,0 1-16,0 0 0,17-1 0,-17 1 16,36 17-16,-19-17 15,-17-1-15,35-17 0,-17 18 16,0-18-16,17 0 0,-17 0 15,17 0-15,18 0 0,-35-35 16,17 35-16,35-35 16,-34 17-16,-1-17 15,-17 17-15,-18 0 0,17-17 16,-17 17-16,0 1 0,0-1 0,-35 18 16,17 0-1,1 0-15,-1 0 0,0 0 0,-35 18 16,36 17-16,-1-35 0,1 35 15,17-17-15,0 0 0,-18 17 16,18-17-16,35 17 16,-17-35-16,17 17 15,-17-17-15,-1 0 0,1 0 16,35 0-16,-35 0 0,-1 0 16,1-17-16,-1 17 0,1-35 0,0 35 15,-1-18-15,1 0 0,-18 1 16,18-1-16,-18 0 0,0 1 15,0 52 17,-18-17-32,18 17 15,0-17 1,0-1-16,0 1 0,18-1 16,-18 1-16,35-18 15,-17 0-15,-1 0 0,18 0 16,-17 0-16,0 0 0,17-18 0,0-17 15,1 18-15,-19-1 0,1-17 16,0 17-16,-1-17 0,18-1 16,-17-34-16,0-36 15,-1 0-15,-17 53 0,0-17 16,0-18-16,0 35 0,0 17 0,0 19 16,0-19-16,0 19 15,0 34 1,0 19-1,0-1-15,-17 18 0,17-18 16,0 0-16,0 36 0,0-36 16,35 1-16,-35 52 15,18-18-15,-18 18 16,0-52-16,0 52 16,0-70-16,-18-1 0,18 19 15,0-19-15,0 1 0,0-1 16,18-17-16,-1 0 15,19 0-15,-19 0 16,1-17-16,-1 17 0,1-35 0,17-1 16,-17 19-16,0-1 0,-1 0 15,1-35-15,0 0 16,-1 1-16,-17 34 0,0 0 16,0 1-16,-17 17 31,17 17-31,-18-17 0,18 18 15,-18-18-15,1 53 16,17-36-16,-18 19 0,18-19 16,0 1-16,0 35 15,0-35-15,0 17 16,18-35-16,-18 18 0,53-1 16,-36-17-16,18 0 15,-17 0-15,0 0 0,35-35 16</inkml:trace>
  <inkml:trace contextRef="#ctx0" brushRef="#br0" timeOffset="59604.12">6809 1499 0,'0'0'0,"0"-17"16,0-1 15,17 18-31,1 35 31,-18-17-15,18 0-16,-18 17 16,17 18-1,1-36-15,-18 54 16,17-53-16,-17 35 16,0-36-16,0 1 0,0 17 0,0-17 15,0 17-15,18 0 0,-18-17 0,0 52 16,0-52-16,0 17 0,0 36 15,0-36-15,0 0 0,0 36 16,0-36-16,0 1 0,0 34 16,0-35-16,0 18 15,-18-17-15,18 34 0,0-35 0,0-17 16,0 53-16,0-36 0,0 0 16,0 18-16,0-18 0,0-17 15,0 53-15,18-54 0,-18 19 16,0-19-16,0 1 0,0 17 15,0-17-15,0 35 0,0-18 16,0-17-16,0-1 0,0 18 0,0-17 16,0 17-16,0-17 0,0 35 15,0-18-15,0 53 16,0-52-16,0-1 0,0 36 16,0-54-16,0 18 0,0 36 15,0-36-15,0 1 0,0 16 16,18-16-16,-18-19 0,0 36 15,0-17-15,17-19 0,-17 18 16,0 18-16,0-35 0,0 0 16,0 35-16,0-18 0,0-17 15,0 34-15,0-34 0,0 35 16,0 0-16,0-18 16,0 0-16,-17 18 0,17-17 15,0-1-15,0 0 0,0 0 0,0 1 16,-18-1-16,18 36 0,0-36 15,0 18-15,0 17 0,0-34 16,0-1-16,0 35 0,0-34 16,0-1-16,0 36 0,0-36 15,0 18-15,0 17 16,0-34-16,0-1 0,35 71 16,-35-53-16,0 70 15,0-70-15,18 0 0,-18 0 16,0 0-16,0 0 0,0 0 0,18 70 15,-18-70-15,0 0 0,0 35 16,17-35-16,-17-18 0,18 53 16,-18-35-16,0-17 0,18 52 15,-18-53-15,0 0 0,17 1 16,-17 52-16,0 53 16,0-106-16,0 18 0,0 0 15,0 35-15,0-35 0,0 0 16,0 35-16,0-35 0,0-17 15,0 52-15,0-53 16,0 0-16,0 53 0,0-52 16,0-1-16,0 0 0,0 18 0,0-17 15,0-1-15,0 0 0,0 0 0,0 1 16,0-1-16,0 0 0,18 36 16,-18-36-16,17 88 15,-17-87-15,0 17 0,0 17 16,0-34-16,0-1 0,0 53 15,0-53-15,0 1 0,0-1 0,0 35 16,0-34-16,0-1 0,0 0 16,0 0-16,0-17 0,0 17 15,-17 18-15,17-17 0,0-1 16,0 18-16,0-18 0,0 0 16,0 36-16,-18-36 0,18 0 15,0 1-15,0 34 0,0-34 16,0-1-16,0 35 0,0-52 15,0 17-15,0-17 0,0 0 0,0-1 16,0 1-16,0 0 0,0-1 16,18-17-1,-18-17 79,0-1-78,0 0-16,0 1 0,0-19 15,0 19-15</inkml:trace>
  <inkml:trace contextRef="#ctx0" brushRef="#br0" timeOffset="60873.44">935 1605 0,'0'-18'31,"-18"18"-15,1 0 0,-1 0-1,-17 18 1,17-18-16,-35 71 16,35-54-16,1 19 0,-1 17 15,1-36-15,-1 18 0,0-17 16,1 17-16,17-17 0,0 17 0,-18 1 15,18-1-15,0-18 0,0 19 16,0-19-16,35 1 0,-17 0 16,-18-1-16,35-17 0,-17 18 15,-1-18-15,19 0 0,-19 0 0,19 0 16,52-35-16</inkml:trace>
  <inkml:trace contextRef="#ctx0" brushRef="#br0" timeOffset="61250.24">1358 1834 0,'0'0'15,"-17"0"-15,-54 18 16,53-18-16,-35 53 16,1-18-1,52-17-15,-18 17 16,18-17-16,0-1 0,0 19 15,0-19-15,0 1 0,18 0 16,17-18 0,-18 0-16,1 0 0,17-18 15,-17 18-15,0-35 0,-1 17 16,1 0-16,0 1 16,-1-36-16,-17 35 15,0-17-15,-35 17 16,35 1-16,-53-1 0,35 18 15,1 0-15,-36 0 0,35 0 16,1 0-16,-19 18 0,19-18 16,17 35-16,0-17 15,53-18-15,-18 0 16,-18 0-16,19 0 0</inkml:trace>
  <inkml:trace contextRef="#ctx0" brushRef="#br0" timeOffset="61537.04">1693 1464 0,'-35'0'0,"70"0"0,-88 0 16,36 0 0,-1 0-16,18 18 15,0 17 1,0-17-16,0-1 0,0 1 15,18 17-15,17-17 0,-35 17 16,18-17-16,-18-1 0,17 19 0,-17-19 16,18 19-16,0 16 0,-18-34 15,0 0-15,0 17 0,17-17 16,-17-1-16,0 1 0,0 17 16,0-17-16,0-1 0</inkml:trace>
  <inkml:trace contextRef="#ctx0" brushRef="#br0" timeOffset="61884.75">2028 1764 0,'-52'0'16,"52"18"-1,-18-18-15,0 17 0,1 1 16,17 35-1,0-18-15,0-17 16,35-1-16,-17 19 0,17-19 16,18 1-16,-36-18 15,1 0-15,35 0 0,-35 0 16,-1 0-16,36-18 0,-35-17 16,-1 35-16,19-18 0,-19-17 15,-17 17-15,0 1 16,0-1-16,0 0 0,0 1 0,-70-36 15,-1 35 1,54 18-16,-19 0 0,1 0 16,0 36-16,17-36 0,-17 17 15,35 1-15,-18-18 0,18 17 16,0 1-16,35 0 16,1-18-16</inkml:trace>
  <inkml:trace contextRef="#ctx0" brushRef="#br0" timeOffset="62236.06">2593 1746 0,'-18'0'0,"1"36"32,17-19-17,17 1-15,19-1 16,-36 1-16,35 0 0,-18-18 15,1 17-15,0 1 0,17 35 16,-17-35 0,-18-1-16,-18-34 31,-17-1-15,17-17-16,18 17 0,-53-35 15,53 35 1,0-17-16,-17 0 0,17 17 15,0-35-15,35 36 16,-18 17-16,-17-18 16,36 18-16,17 0 15,-18 0-15,18 0 0,-36 0 16</inkml:trace>
  <inkml:trace contextRef="#ctx0" brushRef="#br0" timeOffset="62498.32">3457 1693 0,'-35'18'0,"17"17"31,18-17-31,18 17 16,-18-17-16,35-1 15,-17 19-15,-18-19 0,0 1 16,0 35-16,17-53 16,1 35-16,-18-52 31</inkml:trace>
  <inkml:trace contextRef="#ctx0" brushRef="#br0" timeOffset="62655.62">3404 1482 0,'0'17'0,"-17"-17"0,34-17 0,-52 34 16,70 1 15,1-18-31</inkml:trace>
  <inkml:trace contextRef="#ctx0" brushRef="#br0" timeOffset="63283.06">3704 1711 0,'-35'18'15,"70"-36"-15,-70 53 0,35 1 16,0-19-16,0 1 0,0 17 15,35-17-15,-35-1 0,18 1 16,-18 0-16,35 17 16,-17-35-1,-18 18-15,0-54 32,0 19-32,0-19 15,0 19-15,0-1 0,-18-17 0,18 17 16,0-17-16,0 0 0,0 17 15,0 0-15,0 1 0,18 17 0,-18-18 16,17 0-16,19 18 0,-19 0 16,1 0-16,0 0 0,-1 36 15,18-36-15,-17 17 0,0-17 0,-1 53 16,19-17-16,-19-1 16,19 18-1,-36-36-15,0 1 0,0 0 16,17-1-16,-17-34 31,-35-19-31,35 19 16,0-1-16,-18-17 0,18 17 15,0 1-15,0-19 0,0 19 0,0-19 16,0 19-16,0-1 0,36-17 16,-19 35-16,54 0 15,-54 0-15,54 17 16,-36-17-16,-17 18 15,52 17-15,-52-17 0,0 0 16,35 17-16,-36-17 0,1-18 16,0 35-16,-18-18 15,0 1-15,0 0 0,0-1 16,-18 1-16,0-18 16</inkml:trace>
  <inkml:trace contextRef="#ctx0" brushRef="#br0" timeOffset="64645.21">4815 1711 0,'0'-18'0,"0"36"0,18-36 0,-18 1 16,0-1-16,-53 18 16,18 0-1,-36 35-15,54 1 16,-1-36-16,-17 17 0,35 19 0,-18-19 15,0 1-15,18-1 0,0 1 16,0 17-16,36-17 16,-1 0-16,0-18 15,1 0-15,-19 0 0,1 0 16,-1 0-16,1 0 0,0-18 0,-1-17 16,1 17-16,-18 0 15,18-34 1,-18 16-1,0 19-15,0-1 16,0 53 0,0-17-1,0 0-15,17-1 16,1 1-16,17-1 16,-17-17-16,0 0 0,34 0 15,-16 0-15,-19 0 0,89-17 31,-35-36-31,-54 35 0,1-17 16,-18 17-16,18 1 16,-18-19-16,0 19 15,-36 17-15,1 0 16,17 0-16,1 0 0,-1 0 0,-17 17 16,17-17-16,-17 36 0,35-19 15,-18-17-15,1 36 0,17-19 16,0 1-16,35 0 15,-17-1 1,17-17-16,-17 0 0,17 0 16,-18 0-16,1 0 15,0-17-15,-1-1 0,1-17 16,-18 17-16,18 0 16,-18 1-16,0-1 0,0 0 15,0 1 1,0 52-1,0-17 1,0 17-16,0-17 16,0 35-16,17-18 0,-17-18 15,18 54-15,0-18 0,-18-18 16,35 18-16,-35 0 0,17 0 0,-17 0 16,0 17-16,0-17 0,0 18 0,0-18 15,0 0-15,0-18 0,0 0 16,0-17-16,0 0 0,-17-18 15,-18-53 1,35 35-16,-18-17 0,-17-36 16,17 36-16,18-18 0,-18-18 15,18 36-15,0 17 0,0-34 16,0 34-16,36 0 0,-36 1 0,70-19 16,-35 19-16,1-1 0,-1 0 15,18 18-15,-18-17 0,1-1 0,52-17 16,-53 17-16,0 1 15,36-19-15,-36 19 0,0-1 16,18-52-16,-35 34 16,0 19-16,-1-36 0,-17 35 15,0-35-15,-35 53 16,35-18-16,-53 18 0,35 0 0,-17 0 16,17 36-16,-34-19 0,34 1 15,0 0-15,18 35 0,-17-36 16,17 1-16,0 17 0,0-17 15,0-1-15,35 1 16,0 0-16,-17-18 0,-1 17 0,19-17 16,-1 0-16,36 0 15,-36 0-15,0-35 0,0 35 16,-17-18-16,17 18 0,-17-35 0,35 0 16,-35 0-16,-1 17 0,18-35 15,-35 35-15,18 1 0,-18-1 16,0 0-16,0 1 15,-35 17-15,0 0 0,-1 0 16,19 35-16,-19-17 16,36 17-16,0 0 15,0 1 1,0-19-16,36 36 0,-1-35 16,-35-1-16,18 1 15,-1-18-15,1 18 0,-1-1 16,-17 1-16,18 0 0,-18-1 15,-35 1 1,17 0-16,-17-18 16,0 17-16,17-17 15,0 0-15,1 18 0,-19-18 16,19 0-16,-1 0 16</inkml:trace>
  <inkml:trace contextRef="#ctx0" brushRef="#br0" timeOffset="64796.64">6756 1993 0,'-18'0'16,"-17"0"0,17 0-1,18-17-15,-18 17 0,1 0 16,-1 0-16,-35 0 0</inkml:trace>
  <inkml:trace contextRef="#ctx0" brushRef="#br0" timeOffset="65857.23">794 2487 0,'0'0'0,"-18"0"16,18 18-16,-18-18 15,1 17-15,17 1 16,0 0 15,17-18-31,-17 17 16,18-17-16,0 0 16,-1 0-16,1 0 0,0 0 0,35 0 15,17 0-15,36 0 16,-53 0-16,0 0 0,17 0 15,71-17-15,-52 17 0,158-18 16,-159 0-16,0 18 16,18-17-16,-18-1 0,18 18 0,0-18 15,105-17-15,-105 18 0,18-1 16,105-17-16,-106 17 0,1 0 16,105-17-16,-123 35 0,0-18 15,106 1-15,-124-1 16,18 18-16,-1-18 0,89 1 15,-88 17-15,88-18 16,-88 1-16,-18 17 0,89-18 16,-89 18-16,0 0 0,0 0 0,71 0 15,-71-18-15,-17 18 0,70 0 16,-71 0-16,-17 0 0,53 0 16,-53 0-16,-18-17 0,18 17 15,-35 0-15,0 0 0,-1-18 16,1 18-1,-18-18-15,18 18 63,-1 0-47,1 0-1,-1 0-15,-52 0 63,18 0-48,-1 0-15,-17 0 0,17 0 0</inkml:trace>
  <inkml:trace contextRef="#ctx0" brushRef="#br0" timeOffset="66967.32">829 3140 0,'-18'0'16,"36"0"-16,-53 0 0,35-18 31,0 0-15,0 1-1,17 17 1,19 0-16,-19 0 16,19 0-16,-19 0 15,-17 17-15,18 19 16,-18-19-16,0 1 16,0 0-16,-35-1 0,-1 1 15,36 0-15,-35-18 0,0 35 16,17-35-16,18 17 0,-18-17 15,1 0-15,-1 0 0,36 0 47,-1 0-31,19 0-16,-19 0 16,1 0-16,0 0 0,-1 0 15,1 0-15,17 36 0,-17-36 16,-1 0-16,-17 17 0,18-17 15,-18 18-15,0 0 0,0-1 16,0 1-16,0 0 0,0-1 0,-35-17 16,35 18-16,-18-1 15,-17 1-15,17-18 0,-17 18 16,17-18-16,1 0 0,-1 0 16,0-18-16,1-17 15,-1 35-15,1-18 16,-1 18-1,53 0 17,-35 18-32</inkml:trace>
  <inkml:trace contextRef="#ctx0" brushRef="#br0" timeOffset="67532.06">2011 3104 0,'0'-17'15,"-18"17"-15,-35-18 32,36 18-32,-19 0 15,36 18-15,-35-1 16,17 1-16,18 0 0,-17 17 15,17-17-15,-18-1 0,18 1 16,0 0-16,0-1 0,0 54 16,0-54-16,18-17 0,17 36 15,-35-19-15,35-17 0,18 18 16,-35 0-16,17-18 16,0 0-16,-17 0 0,17 0 0,1-36 15,17 1-15,-18 17 0,0 1 16</inkml:trace>
  <inkml:trace contextRef="#ctx0" brushRef="#br0" timeOffset="68000.14">2399 2805 0,'0'-18'0,"0"36"16,-35-54-16,35 19 0,-18 17 0,0-18 16,1 18-16,17-18 15,0 54 1,0-19-16,0 36 15,35-35-15,-35 17 16,18 0-16,-18 1 0,0-19 16,0 19-16,0-1 0,0-17 0,17 17 15,1 35-15,-18-34 0,0-19 16,0 19-16,0-1 0,0 0 0,0-17 16,0 35-16,0-36 0,0 1 15,0 17-15,0-17 16,0-53-1,0 17 1,0 0-16,0-17 16,0 17-16,0 1 0,0-36 15,0 35-15,18 1 0,-1-36 16,-17 35-16,18 0 0,17-17 16,-17 35-16,-1-18 0,19 18 15,-19 0-15,1 0 0,17 0 16,-17 0-16,-18 18 0,17-18 0,19 18 15,-19 17-15,-17-17 16,18 17-16,0-17 0,-18 34 16,0-34-16,0 0 0,-36 17 15,36-17-15,0-1 0,-17-17 16</inkml:trace>
  <inkml:trace contextRef="#ctx0" brushRef="#br0" timeOffset="68425.27">3104 3140 0,'0'0'15,"-35"-18"1,18 18-16,-19 0 16,19 0-16,-36 35 15,35-17-15,0-18 0,-17 53 16,17-35-16,18-1 15,-17 18-15,17-17 0,0 0 16,35-1-16,18-17 16,-35 0-16,17 0 15,-17 0-15,-1-17 0,1 17 16,0-18-16,-1 0 0,1 18 16,-1-52-16,-17 34 0,0 0 15,0 1-15,0-1 0,0 0 16,0 1-16,-17-1 15,17 53 17,0-17-32,35-18 15,-35 35-15,18-17 0,-1 17 16,-17-17-16,36-1 0,-19 1 16,1 0-16,-18-1 0,18-17 15,-1 18-15,1-18 16,-1 0-16,1-35 15</inkml:trace>
  <inkml:trace contextRef="#ctx0" brushRef="#br0" timeOffset="68819.12">3440 3104 0,'0'18'15,"0"17"1,0-17-16,0 0 15,0-1-15,0 19 16,0-19-16,17 18 0,1-17 16,-18 0-1,0-1-15,0-34 32,0-1-17,0-17-15,0 0 16,-18-1-16,18 1 15,0 17-15,0 1 0,0-1 16,0 0-16,18 1 16,-1-1-16,1 18 15,17 0-15,1 0 16,-19 0-16,1 35 0,53-17 16,-54 17-16,1-17 15,-1 17-15,-17-17 0,18 0 16,-18-1-16,0 1 0,0-1 15,-18 19-15,-17-36 16</inkml:trace>
  <inkml:trace contextRef="#ctx0" brushRef="#br0" timeOffset="69279.16">3969 3140 0,'-36'17'32,"36"1"-17,0 0-15,0-1 0,36 19 16,-36-19 0,17 36-16,1-35 15,-18 17-15,0-17 0,0-1 16,0 1-16,-35-36 31,35-17-15,0 17-16,-18-17 15,18 17-15,0-17 0,0 0 0,0 0 16,0 17-16,0-17 16,18 17-16,-18 0 0,17 1 0,-17-1 15,18 18-15,-18-17 0,35 17 0,1 0 16,-19 0-16,1 0 0,17 0 15,-17 0-15,-1 17 0,19-17 0,-1 35 16,0 1-16,-17-19 0,17 1 16,-35 17-16,18-17 0,-18 17 15,0-17-15,0-1 0,0 19 16,-18-19-16,18 1 16,-35 0-16,17-18 15</inkml:trace>
  <inkml:trace contextRef="#ctx0" brushRef="#br0" timeOffset="70092.28">4551 3228 0,'17'0'32,"1"0"-32,0 0 15,-1 0-15,-17-35 0,36 17 16,-19 18-16,1-18 0,17 1 15,-35-1-15,18 18 0,-1-35 16,-17 17-16,18 18 0,-18-35 16,0 17-16,-35 18 0,35-17 15,-18 17-15,-17 0 0,17 0 16,1 35-16,-19-17 16,19 17-16,17-18 15,-18 36-15,18 0 16,0-17-16,0-19 15,35 1-15,-17 17 0,0-17 16,-1-18-16,19 17 0,-19-17 16,1 0-16,17 0 0,0-35 15,-17 35-15,17-53 0,1 36 16,-19-1-16,19-35 16,-19 18-16,1-1 0,-1 1 0,-17-18 15,18 18-15,-18 0 0,0-18 0,0-35 16,0 52-16,0 1 0,-18-18 15,18 35-15,-17 1 0,17-1 16,-35 18-16,17 0 16,18 35-16,-18 1 15,18-19-15,0 1 0,0 17 0,0 1 16,0-1-16,0 0 0,0-17 0,36 17 16,-19 36-16,-17-36 0,18-17 15,-18 17-15,17 0 0,-17-17 0,18 17 16,0 0-16,-18 1 0,17-1 15,-17-18 1,18-17-16,0 18 16,-1-18-16,1 0 0,0-35 0,-1 35 15,1-18-15,17-17 16,-17 0-16,-1 17 0,1 0 0,0-17 16,-1 17-16,1 1 0,0-36 15,-18 35-15,0 1 16,-18 17-1,-17 35-15,35-17 16,-18-18-16,18 17 0,0 18 16,0-17-16,35 0 15,-35-1-15,18-17 0,-18 18 16,18 17-16,-1-35 0,-17 18 0,18 0 16,-1-1-16,-17 1 0,18-1 15,-18 1-15,0 0 16,-35-18-1,0 0-15,17 17 16,-17-17-16,-18 0 0,17 0 16,1 0-16,-18 0 0</inkml:trace>
  <inkml:trace contextRef="#ctx0" brushRef="#br0" timeOffset="71255.87">970 4410 0,'0'0'0,"0"-18"16,0 0-16,18-17 31,-18 18-31,0 52 15,0 0 1,0-17-16,0-1 0,0 36 16,0-35-16,0 17 0,17 18 15,-17-18-15,0 1 0,0 34 16,18-35-16,-18-17 0,0 17 16,0 1-16,0-19 0,0 1 0,0 17 15,0-17-15,0 0 16,0-54-1,0 1-15,-18 17 16,18-52-16,0 34 0,0 1 16,-17 0-16,17 0 0,0-1 0,0 1 15,-18-35-15,18 34 16,0 1-16,0-36 16,0 54-16,35-36 15,-17 35-15,0 1 16,-1-1-16,19 0 0,-19 18 15,1-17-15,0 17 0,34 0 16,-34 0-16,17 0 0,1 0 16,-36 17-16,17-17 0,-17 36 0,18-36 15,-18 17-15,0 1 0,0 0 0,0-1 16,-35 1-16,35-1 0,-53 1 16,0 35-16,35-53 0,-17 18 15,0-1-15,-18 19 0,17-36 16,1 17-16,17-17 0,1 0 15,-1 0-15,18 18 16,35-18 0,-35 17-1,18-17-15,17 18 0,-17 0 16,17-18-16,1 35 0,-1-35 16,35 35-1,-34-17-15,-1 0 0,18 17 16,-35-18-16,-1 1 0,18 35 15,-17-35-15,0-1 0,-1 19 0,-17-19 16,18 1-16,-18 0 0,0-1 16,18-17-16,-18 18 0,17-36 31,-17-17-15</inkml:trace>
  <inkml:trace contextRef="#ctx0" brushRef="#br0" timeOffset="72000.12">1870 4463 0,'17'0'32,"19"0"-17,-1 0-15,-17-18 16,17 18-16,-18-18 0,19 1 16,-36-1-16,17 0 0,1 18 15,0-17-15,-18-1 0,0 1 0,17-19 16,-17 19-16,0-36 15,-17 53-15,17-18 16,-36 0-16,19 18 0,-19 0 16,19 0-16,-1 0 15,1 0-15,17 18 0,-18-18 16,0 35-16,18-17 0,-17 0 16,17-1-16,-18 36 0,18-35 15,0-1-15,0 19 16,0-1-16,35 18 15,-35-35-15,18-1 0,17 36 16,-17-53-16,-1 18 0,19-18 16,-19 0-16,1 17 0,0-17 0,17 0 15,-17 0-15,-1 0 0,18-17 16,-17 17-16,0-36 0,17 19 16,-17-1-16,-1 1 15,-17-1-15,0 0 16,0 36 31,0 17-32,0-17-15,-17-1 0,17 1 16,0 17-16,0-17 0,0 17 0,0 1 16,0-1-16,0 53 0,0-53 15,0 18-15,0-17 0,0-1 16,0-18-16,0 19 0,0-19 0,0 19 15,0-19-15,0-34 32,0-19-32,0 19 15,0-1-15,0 0 0,0 1 0,0-18 16,0 17-16,0 0 0,0 1 16</inkml:trace>
  <inkml:trace contextRef="#ctx0" brushRef="#br0" timeOffset="72341.64">2769 4269 0,'0'0'0,"-17"0"0,-19 0 0,19-18 15,17 36 17,17-18-32,-17 35 15,36-35-15,-36 35 0,17-17 0,1 17 16,-18 0-16,35 54 16,-35-54-16,0 0 0,0 36 15,0-36-15,0 0 16,-17-17-16,17-1 15,-18-17 1,18-17-16,0-18 16</inkml:trace>
  <inkml:trace contextRef="#ctx0" brushRef="#br0" timeOffset="72921.28">2752 4322 0,'-18'-18'0,"36"36"0,-36-54 16,0 19-16,18-1 0,0 0 16,0 1-16,18-1 15,-18 0-15,71 1 16,-36 17-16,18 0 16,-36 0-16,1 0 0,17 0 15,18 0-15,-35 0 0,0 17 16,17 1-16,-18-18 0,1 35 15,0 1-15,-18-19 16,0 19-16,0-19 0,-18 1 16,-35 35-16,36-36 0,-19-17 15,19 18-15,-19 0 0,19-1 0,-1-17 16,0 0-16,1 18 0,34-18 47,1 0-32,-18-18-15,35 18 0,-17 0 0,0 0 16,-1 0-16,1 0 0,0 0 0,-1 18 16,18-18-16,-17 0 0,17 18 0,-17-18 15,17 35-15,-17-35 0,70 53 16,-70-36-16,52 19 16,-52-19-16,-18 1 0,18 17 15,-18-17-15,0-1 0,0 19 16,-36-19-16,36 1 0,-70 17 15,52-35-15,-17 18 16,-36-18-16,36 18 0,0-18 0,-1 0 16,1 0-16,0 0 0,0 0 15,-1 0-15,-17 0 0,36 0 16,-19 0-16,1 17 0,18-17 16,-1 18-16,0 0 15,18-1 1</inkml:trace>
  <inkml:trace contextRef="#ctx0" brushRef="#br0" timeOffset="85540.2">1076 5256 0,'0'-17'31,"0"34"63,0 1-79,-35-18-15,35 18 16,0 17-16,-18-35 0,18 18 15,-18-1-15,1 18 16,17-17-16,-18 0 0,0 17 0,1-17 16,17-1-16,-18 1 0,1 35 15,-1-35-15,18 17 0,-18 0 16,1-17-16,17-1 0,-18 19 16,18-19-16,-18 1 15,18 0-15,-17-18 16,17 17-1,0-34 48,17-1-47,1 0-1,0 18 1,-1 0-16</inkml:trace>
  <inkml:trace contextRef="#ctx0" brushRef="#br0" timeOffset="86525.22">317 5997 0,'-17'0'16,"-1"0"46,1 0-46,-1 0-16,-17 0 16,35-17-16,-18-1 0,0 18 15,18-18-15,0 1 16,0-1-1,36 18 1,-36-18-16,17 18 0,19 0 16,-19 0-16,1 0 0,-1 0 0,36 0 15,-35 18-15,0 35 16,-1-35-16,-17 17 0,0-18 16,18 72-16,-18-54 0,0 0 15,-53 53-15,53-35 0,-35-17 16,-1 34-16,19-35 0,-18-17 15,17 17-15,0-17 0,1-18 0,-1 18 16,-17-1-16,17-17 16,0 0-16,1-35 0,-1 17 15,18-17 1,-17 0-16,17 0 16,0 17-16,35 18 15,-18 0-15,-17-18 0,36 18 16,-19 0-16,1 0 0,0 0 15,-1 36-15,1-36 0,0 17 0,-1-17 16,1 18-16,17-1 16,-35 1-16,18-18 0,-18 18 0,17-1 15,-17 1-15,18-18 16,-18 18-16,18-18 16</inkml:trace>
  <inkml:trace contextRef="#ctx0" brushRef="#br0" timeOffset="86874.9">706 6032 0,'0'0'0,"-89"0"31,89 18-31,-17-18 0,17 18 0,-36 35 15,36-36-15,-17 1 16,17 0-16,0-1 0,0 1 16,0 0-16,35-18 0,-35 17 0,18 18 15,17-35-15,-35 18 0,18-18 16,-1 18-16,1-1 0,0-17 0,17 36 16,-18-19-1,1 1-15,-18 0 16,0-1-16,0 1 15,0-1-15,-18 1 16,1-18-16,17 18 16,-35-18-16,17 0 0,0 0 0,1 0 15,-1 0-15,0 0 0,-17 0 0,17 0 16,1-36-16</inkml:trace>
  <inkml:trace contextRef="#ctx0" brushRef="#br0" timeOffset="87361.06">617 6121 0,'0'-18'0,"0"36"0,18-36 16,0 0-16,-1 18 15,-17-17-15,18 17 0,0 0 16,-1-18-16,1 18 16,17 0-16,-17 0 15,-1-18-15,19 18 0,-19 0 16,19 0-16,-19 0 15,1 0-15,-1 0 16,-17 18 0,0 0-16,0-1 15,0 1-15,0 0 0,0-1 16,0 19-16,0-19 0,0 1 16,0 17-16,0-17 0,0-1 0,0 19 15,0-19-15,18 1 0,-18 0 16,0-1-16,18 1 0,-1-18 15,-17 18-15,18-18 0,0 0 16,-1 0-16,1-36 16,0 19-16,-1-19 15,-17 19-15,0-1 0,0 0 16,0 1-16,0-18 0,0 17 0,0 0 16,-35-17-16,35 17 0,-18 1 0,18-1 15,-53 0-15,36 18 16,-19 0-16,19 18 15,-1-18-15,18 18 0,-17-18 16,17 17-16,0 19 0,0-19 16,35-17-16,-18 18 15,19-18-15,-1 0 16</inkml:trace>
  <inkml:trace contextRef="#ctx0" brushRef="#br0" timeOffset="87713.12">1305 6068 0,'-17'17'47,"17"1"-31,-18 17-16,18-17 16,0 0-16,0-1 0,0 1 0,0 17 15,0-17-15,0-1 16,35 19-16,-17-19 15,35 19-15,-36-36 16,1 0-16,0 0 0,-1 0 16,-17-36-16,36 19 0,-36-19 15,17 19-15,-17-18 0,0 17 16,0-17-16,0-18 16,0 35-16,-17-17 0,17 17 0,-36 0 15,36 1-15,-35-1 0,0 18 16,17 0-16,-17 0 0,17 0 0,-17 18 15,17-18-15,1 35 0,-1-17 16,0 17-16,18-17 16,0-1-16</inkml:trace>
  <inkml:trace contextRef="#ctx0" brushRef="#br0" timeOffset="89308.25">2152 4992 0,'18'0'0,"-18"-18"16,17 18-16,1-17 16,-1 17-1,-17-18 1,18 18-16,-18 18 47,0 17-47,0-18 15,18 1-15,-18 0 0,0-1 16,17 19-16,-17-1 0,18-17 16,0 52-16,-18-35 15,0-17-15,17 35 0,1-18 16,-18-17-16,18 17 0,-18-17 16,17-1-16,-17 36 15,18-35-15,-18 35 16,18-53-16,-18 18 0,0-1 15,0 1 1,0-36 93</inkml:trace>
  <inkml:trace contextRef="#ctx0" brushRef="#br0" timeOffset="89980.53">2222 5944 0,'0'0'0,"0"-17"16,0-1-1,0 0 1,-17 18 0,17-17-16,-18 17 0,18-18 15,-17 18-15,17-18 16,17 18 0,1 0-1,17 0 1,-17 0-16,17 0 15,-35 18-15,18-18 0,17 18 16,-35 17-16,18 0 16,-18 1-16,0-19 0,0 18 0,0 36 15,-36-53-15,36 17 0,-17 18 16,-19-18-16,19-17 0,-19-1 16,19 1-16,-1-18 0,1 18 15,-1-18-15,0 0 16,18-36-16,0 19 15,0-1-15,0 1 16,0-1-16,36 0 31,-19 18-31,18 0 16,-17 0-16,17 36 0,-17-36 16,0 17-16,-1-17 0,1 18 15,0-1-15,-1 19 16,1-36-16,-18 17 0,18 1 15,-18 0 1,17-18 15,-17-18-31</inkml:trace>
  <inkml:trace contextRef="#ctx0" brushRef="#br0" timeOffset="90304.45">2611 5944 0,'0'0'0,"0"-17"16,0-1-16,-18 18 16,-17 0-16,17 0 15,18 35-15,-18-35 0,18 18 16,-17-18-16,17 18 0,-18-18 0,18 35 16,0-18-16,0 1 0,35 0 15,-17-1-15,-18 1 16,18 0-16,17-1 15,-17-17-15,-1 0 0,1 18 0,-1-18 16,-17 18-16,18-18 0,0 17 16,-18 1-1,-36 0 1,1-1-16,0 1 16,17-18-16,1 0 0,-1 17 0,-17-17 15,17 0-15,0 0 16,18-35-16,-17 35 0,17-35 15</inkml:trace>
  <inkml:trace contextRef="#ctx0" brushRef="#br0" timeOffset="90772.34">2505 5962 0,'0'-18'0,"0"36"0,17-53 0,-17 17 16,18 0-16,0 18 15,-1 0-15,1 0 16,0 0-16,17-17 15,-18 17-15,1 0 16,0 0-16,17 0 0,0 0 16,-17 0-16,0 0 0,-1 0 15,1 0-15,-1 0 16,1 35 15,-18-17-15,0 17-16,0-17 0,0-1 15,0 36-15,0-35 0,0-1 16,0 36-16,18-35 0,-18 0 16,0-1-16,17-17 0,-17 18 15,18-18-15,0 0 16,-1-18 0,-17 1-16,18 17 15,-18-36-15,0 1 16,0 17-16,0 1 0,0-19 15,-18 19-15,18-1 0,-35-17 16,35 17-16,-18 18 0,1 0 16,-1 0-16,0 0 0,18 18 15,-17-18-15,17 18 0,-18-18 16,18 17-16,0 1 16,35-18-16,1 0 15</inkml:trace>
  <inkml:trace contextRef="#ctx0" brushRef="#br0" timeOffset="91113.6">3175 5891 0,'-18'18'32,"-17"0"-32,17 17 15,18-17-15,0 17 16,-17-18-16,17 19 15,0-19-15,0 1 0,17 35 16,-17-35-16,36-1 0,-19 1 16,1 0-16,17-18 15,-17 0-15,0 0 16,-1-36-16,1 1 16,-18 0-16,0-1 15,0-17-15,0 36 0,-18-1 16,1-17-16,17 17 0,-36 1 15,36-1-15,-35 18 0,17 0 0,1 0 16,-19 0-16,19 0 0,-1 35 16,1-35-16,17 18 0,0 0 15</inkml:trace>
  <inkml:trace contextRef="#ctx0" brushRef="#br0" timeOffset="91745.49">3334 5045 0,'0'0'16,"-18"0"-1,36 0 17,-1 0-17,19 0 1,-19 17-16,1-17 0,0 0 16,-1 18-16,1-18 0,-1 18 0,36-18 15,-17 17-15,-19-17 0,19 18 16,34 0-16,-35-1 0,71 1 15,-70-1-15,34 19 16,-35-36-16,1 17 0,-1 1 16,18 0-16,-18-18 0,0 17 15,18-17-15,-35 0 0,17 0 16,18 18-16,-18-18 0,-17 0 16,0 0-16,-1 0 0,1 0 15,-18 18-15,0-1 31,-18-17-31,18 18 16,-17-18 0,-1 0-16,18 17 15,-18-17 1</inkml:trace>
  <inkml:trace contextRef="#ctx0" brushRef="#br0" timeOffset="92386.82">4498 5556 0,'0'-17'31,"18"17"-15,-18-18-1,17 18-15,1-18 16,-1 18-16,1 0 0,-18-17 0,18 17 15,-1 0-15,1 0 0,-18-18 0,18 18 16,-1 0-16,1 0 0,0 0 16,-1 0-16,1 18 15,-18 17-15,17-17 16,-17 17-16,0-17 0,0 17 16,-35 0-16,18-17 0,17-1 15,-36 1-15,36 0 0,-17-1 16,-1 1-16,-17 17 0,17-35 15,0 18-15,1-18 0,-1 0 16,1 0-16,-1 0 0,0 0 16,18-35-16,-17 35 0,-1-18 15,18 0-15,-18 18 0,18-17 16,0-1-16,18 18 31,17 0-31,-17 0 16,0 0-16,-1 0 0,18 18 0,1-1 15,-19-17-15,-17 18 0,36 0 16,-36-1-16,17 1 16,1-1-16,0 1 15,-1-18 1,1-18 0</inkml:trace>
  <inkml:trace contextRef="#ctx0" brushRef="#br0" timeOffset="92727.04">4886 5556 0,'0'0'0,"0"-17"16,-18-1 0,1 18-1,-1 0-15,18 35 16,0-17-1,0 0-15,0-1 16,0 1-16,0-1 0,0 1 16,18 0-16,17-1 0,-17 1 15,-1-18-15,-17 18 16,36-1-16,-36 1 16,17 0-16,-17-1 15,0 1 1,-35-18-16,17 17 15,-17-17-15,0 18 16,17-18-16,0 0 0,18 18 16,-17-18-16,-1 0 0,0-36 15</inkml:trace>
  <inkml:trace contextRef="#ctx0" brushRef="#br0" timeOffset="93224.09">4833 5574 0,'18'0'16,"-1"-18"0,1 18-1,0 0-15,-1 0 0,19 0 16,-19-17-16,18 17 16,36-18-16,-53 18 15,-1 0-15,19-18 0,-19 18 16,1 0-1,-18 18 1,0 0 0,0 17-16,-35-35 15,35 18-15,0-1 0,0 1 0,0-1 16,0 1-16,-18 0 0,18 17 16,0-17-16,0 17 15,0-17-15,18-18 16,-18 17-16,35-17 15,-18 0-15,1 0 0,0-35 16,-1 35-16,1-18 0,0 18 16,-18-17-16,17-1 0,1 0 0,-18 1 15,18-19-15,-18 19 0,0-1 16,0-17-16,0 17 0,-36 1 16,19-1-16,-19 18 15,-17 0-15,36 0 0,-1 0 16,-17 18-1,17 17-15,18-17 0,0-1 16,36 1 0,-1-18-16,-18 0 15,1 0-15</inkml:trace>
  <inkml:trace contextRef="#ctx0" brushRef="#br0" timeOffset="93560.74">5697 5556 0,'0'0'0,"-35"0"16,17 0 0,1 0-16,17 18 0,-35-18 15,17 18-15,0-1 16,18 1-16,0-1 0,0 1 16,0 0-16,0-1 0,0 1 15,18-18-15,17 35 16,-17-35-16,-18 18 15,17-18-15,1 0 16,0 0-16,-1-35 16,1 35-16,-18-18 0,18 0 15,-1 18-15,-17-35 0,0 17 0,0 1 16,0-1-16,0 1 0,-35-1 16,35 0-16,-35 18 0,35-17 0,-36 17 15,19 0-15,-1 0 0,1 0 0,-1 0 16,0 0-16,-35 35 15,53-17-15,-17-18 0</inkml:trace>
  <inkml:trace contextRef="#ctx0" brushRef="#br0" timeOffset="98731.17">1182 7620 0,'-18'0'0,"1"0"16,17-18 15,17 18 16,1 0-47,17 0 16,-17 0-16,35 0 15,-18 0-15,-17 0 0,52 0 16,-35-17-16,1 17 0,17 0 15,-18-18-15,-18 18 16,1 0-16,17 0 0,-17 0 16,0 0-16,-1 0 0</inkml:trace>
  <inkml:trace contextRef="#ctx0" brushRef="#br0" timeOffset="98973.21">1164 7867 0,'-17'18'0,"34"-36"0,-52 36 15,35-1-15,-18-17 0,18 18 16,18-18 15,17 0-31,-17 0 0,17 0 16,18-35-16,-18 35 0,-17-18 15,52 18-15,-34 0 0,-1-18 16,18 1-16,-35 17 0,-1 0 16,18 0-16,-17 0 0,0-18 15</inkml:trace>
  <inkml:trace contextRef="#ctx0" brushRef="#br0" timeOffset="99755.62">2222 7497 0,'-35'0'93,"18"-18"-77,-1 18-16,18-18 16,-18 18-16,18-17 15,-17 17-15,17-18 0,-18 18 16,18 18 31,18-18-47,-18 17 15,17-17-15,19 0 0,-19 0 16,36 0-16,-18 0 0,89-53 16,-89 53-16,0-17 15,36-19-15,-36 36 0,-17-17 16,0 17-16,-1 0 0,1-18 16,-1 0-16,-34 54 31,17-19-16,-35-17-15,17 36 16,18-1-16,-18-17 0,18 17 16,0 0-16,0 0 0,-17 1 0,17-19 15,0 19-15,0-1 0,0 53 16,0-53-16,35 1 0,-35-1 0,0 35 16,18-52-16,-18 17 15,0-17-15,0 0 0,0-1 0,0 19 16,0-54 15,0 0-15,-18 18-16,18-35 0,-18 17 15,18 1-15,0-1 16,0 0-16,18 1 16</inkml:trace>
  <inkml:trace contextRef="#ctx0" brushRef="#br0" timeOffset="100184.25">3122 7461 0,'0'0'0,"-53"-17"31,36 17-31,-1 0 16,0 0-16,18 17 0,-17-17 15,-1 18-15,18 17 0,0-17 16,0 17-16,0-17 16,0 35-16,18-53 15,-18 17-15,17-17 0,-17 18 0,36-18 16,-1 18-16,-18-18 0,1 0 16,17 0-16,-17 17 15,0-17-15,-1 0 0,1 0 16,0 0-16,-1 18 0,1-18 15,-1 17-15,1 1 0,-18 0 16,0-1-16,0 1 16,0 0-16,-18 17 15,1-35-15,17 18 0,-53-1 16,35 1-16,1-18 0,-19 17 16,1-17-16,17 18 0,-34-18 15,34 0-15,0 0 0,-35 18 16,36-18-16,-1 0 0,0 0 15,1-36-15</inkml:trace>
  <inkml:trace contextRef="#ctx0" brushRef="#br0" timeOffset="100704.57">3122 7514 0,'0'0'16,"0"-17"-16,0-36 31,35 35-31,1 0 0,17 1 16,-36-1-16,18 18 0,1-18 15,-19 18-15,19-17 0,-1 17 0,18 0 16,-36-18-16,1 18 0,35 0 16,-35 0-16,17 35 15,-17-35-15,-18 18 16,17-18-16,-17 18 0,0-1 15,0 1-15,0 0 0,-35-18 16,35 17-16,0 1 0,-35 0 0,17 34 16,0-34-16,18 0 15,-17 17-15,-1 0 16,18 18 0,0-35-16,0-1 0,18 1 0,-18 0 0,35-1 15,-17 1-15,-1 0 16,1-18-16,0 0 15,-1 0-15,1 0 0,17 0 16,-17-36-16,-1 36 0,19-17 16,-19-19-16,1 19 0,-18-36 15,18 35-15,-18 1 0,0-36 16,-36 35-16,36 0 0,-35-17 0,17 18 16,-17 17-16,18-18 0,-36 18 15,17 0-15,19 0 0,-36 0 16,35 18-16,18-1 15,0 1 1,18-18-16,-18 17 0,35-17 16</inkml:trace>
  <inkml:trace contextRef="#ctx0" brushRef="#br0" timeOffset="101080.45">4110 7444 0,'-71'0'32,"71"17"-17,-17-17-15,-1 18 0,0-18 0,1 35 16,17-17-16,0-1 0,0 36 16,0-35-16,0 0 0,0 17 15,17-17-15,-17-1 0,36 1 16,-1-1-16,-17 1 15,-1-18-15,1 0 0,-1 0 0,19 0 16,-19 0-16,-17-35 0,36 17 16,-19-17-16,-17 17 15,18-17-15,-18 17 0,0 1 16,0-36-16,0 35 0,-35 1 16,-1-1-16,1 0 15,-35 18 1,52 0-16,0 18 0,1-18 0,17 35 15,-18-35-15,18 18 0,0-1 16,0 19-16,35-36 16</inkml:trace>
  <inkml:trace contextRef="#ctx0" brushRef="#br0" timeOffset="101412.89">4815 7426 0,'0'0'0,"-17"0"16,-1 0-16,0 0 31,18 18-15,18 17-16,-18-17 15,0 17-15,35 35 16,-35-34-16,18 158 15,-18-18 1,0-123-16,0 0 0,0 35 16,0-53-16,0-17 0,0 17 15,0-17-15,0-53 16,0-1 0,0 1-16,0 17 0,0-17 0,0-35 15,-18 34-15,18 1 0,-17 0 16</inkml:trace>
  <inkml:trace contextRef="#ctx0" brushRef="#br0" timeOffset="101679.26">4710 7602 0,'0'-17'0,"0"34"0,0-52 16,0 17-16,0 1 0,0-1 15,0 1-15,0-1 0,35 18 16,-18-18-16,-17 1 0,36 17 16,17 0-16,-36 0 15,1 0-15,35 35 0,-35-35 16,-1 18-16,1-18 0,17 52 15,-35-34-15,18-18 0,-18 35 16,0-17-16,0 0 0,-36 17 16,36-17-16,-35-18 0,-18 35 15,36-35-15,-1 17 0,-17-17 16,17 18-16,0-18 0,-17 0 16,17 0-16,1 0 0,34 0 46</inkml:trace>
  <inkml:trace contextRef="#ctx0" brushRef="#br0" timeOffset="101877.15">5203 7567 0,'18'0'0,"-36"0"0,36-18 0,-18 1 15,0 52 16,0-17-15,0 17-16,0 0 16,0-17-16,0 0 15,0-1-15,0 1 0</inkml:trace>
  <inkml:trace contextRef="#ctx0" brushRef="#br0" timeOffset="102028.88">5203 7391 0,'-17'-18'0,"-1"18"31,53 0-15,1 0-16,-1 0 15,0 0-15</inkml:trace>
  <inkml:trace contextRef="#ctx0" brushRef="#br0" timeOffset="102261.66">5697 7302 0,'-35'0'16,"17"36"-1,1-36-15,17 17 0,-35 19 16,17-19-16,18 19 0,-18 34 15,18-52-15,-17 52 16,17-52-16,0 0 16,-18 17-16,18-17 0,-18 17 15,1-35 1,-1 17-16,0-17 16,1 0-16</inkml:trace>
  <inkml:trace contextRef="#ctx0" brushRef="#br0" timeOffset="102462.93">5397 7461 0,'0'0'0,"36"0"32,-36 18-32,17-18 0,1 18 0,17-1 15,-17 1-15,0-1 0,17 1 16,-17 0-16,-1-18 0,18 35 15,-17-35-15,0 18 16,-1-18-16,1 0 0,0 0 16</inkml:trace>
  <inkml:trace contextRef="#ctx0" brushRef="#br0" timeOffset="103303.93">5856 7638 0,'0'17'0,"0"-34"0,18 34 31,-1-17-15,-17-17-16,18-1 16,0 18-16,17-35 15,-35 17-15,18 0 0,-1-34 16,-17 34-16,0-17 16,0 17-16,0 0 15,-17 1-15,-19 17 16,19 0-16,17 17 15,-18 19-15,0-36 0,18 17 0,0 1 16,0 0-16,-17-1 0,17 1 16,0 17-16,0-17 0,0-1 15,35 19-15,-35-19 0,0 1 16,18 0-16,17-18 0,-35 17 16,35-17-16,0 0 0,-17 0 15,17-35-15,1 35 0,-19-35 16,1 17-16,0 0 0,-1 1 0,1-19 15,0 19-15,17-54 0,-35 36 16,17 0-16,-17-1 0,18-17 16,-18 18-16,0 0 0,0-53 15,0 70-15,0-17 0,-35-18 16,35 35-16,0 1 0,-18 17 0,18-18 16,0 36 15,0-1-31,0 19 15,0-1-15,0-18 0,0 54 16,0-36-16,18 1 16,-18 52-16,0-53 0,0 0 0,0 36 15,17-36-15,-17 0 16,18 1-16,-18-19 0,18 1 16,-18 0-16,17-1 0,1-17 15,0 0-15,-1 0 0,1 0 16,0-35-16,17 17 0,-18-17 15,1 17-15,17-34 0,-17 34 16,0-17-16,-1-18 0,1 17 16,-18 19-16,18-19 0,-18 19 15,-36 17 1,19 0 0,17 17-1,0 19-15,0-1 16,0-17-16,0-1 0,0 36 15,0-35-15,17 0 16,-17-1-16,18 1 0,-18-1 16,18 1-16,-18 0 0,17-1 0,1 1 15,-18 0-15,0-1 16,0 1-16,0 0 16,-18-1-1,-17-17-15,17 18 0,1-18 16,-54 17-16,36 1 0,-18-18 15,18 18-15</inkml:trace>
  <inkml:trace contextRef="#ctx0" brushRef="#br0" timeOffset="124096.78">13794 5027 0,'0'-18'15,"-18"18"1,18-17 0,-18 17-1,18-18-15,-17 18 16,17-17-16,-18 17 0,0 0 16,1 0-1,-1 0 1,0 0-1,1 0 1,34 0 172,1 0-173,0 17 1,-1-17-16,1 0 15,17 18-15,-17-18 16,0 0-16,17 17 0,-17-17 16,-1 0-16,18 0 0,-17 0 15,0 0-15,-1 0 0,19 0 16,-19 18-16,1-18 0,35 0 16,-36 0-16,1 0 0,35 0 15,-35 0-15,17 0 16,-17 0-16,-1 0 0,18 0 15,-17 0-15,17 0 16,-17 18-16,0-18 0,-1 0 0,19 0 16,-19 0-16,1 0 0,0 0 15,-1 0-15,1 0 0,-1 0 0,19 17 16,-19-17-16,1 0 0,17 0 16,-17 0-16,0 0 0,17 0 15,-18 0-15,1 0 16,0 0-16,-1 0 0,1 0 0,0 0 15,-1 0-15,1 0 0,0 0 16,-1 0-16,1 0 0,-1 0 0,1 0 16,0 0-16,17 18 0,-17-18 15,-1 0-15,36 0 0,-35 0 16,0 0-16,34 0 0,-34 0 16,17 0-16,1 0 15,-19 0-15,19 0 0,-19 0 0,36 0 16,-35 0-16,35 0 15,-36 0-15,1 0 16,0 0-16,-1 0 0,1 0 0,17 0 16,-17 0-16,-1 0 0,1 0 15,0 0-15,17 0 0,0 0 16,-17 0-16,0 0 0,-1 0 16,18 0-16,-17-18 0,0 18 0,-1 0 15,1 0-15,0 0 0,-1 0 16,19 0-1,-1 0-15,-18 0 16,1 0-16,0 0 0,-1 0 16,1-17-16,0 17 15,-1 0-15,1 0 16,0 0-16,-1 0 0,1 0 0,-1 0 16,1 0-16,17 0 15,-17 0-15,17 0 16,-17 0-16,0 0 0,17 0 15,-17 0-15,-1 0 16,1 0-16,-1 0 16,1 0-16,0 0 15,-1 0 1,1 0-16,0 0 16,-1 0-16,1 0 15,0 0 16,-1 0 1,1 0-1,-1 0-15,1 0-1,0 0 16,-1 0-15,1 0 0,0 0-1,-1 0-15,1 0 16,-18 17 0,18-17-16,-1 0 0,1 0 15,-1 0 16,1 18-15,0-18 0,-1 0-1,1 0 1,-18 18 109,-35-18-31,17 0-94,18-36 0,-18 36 15</inkml:trace>
  <inkml:trace contextRef="#ctx0" brushRef="#br0" timeOffset="-201465.08">459 9349 0,'-18'0'0,"0"0"16,18-18-16,-17 18 16,-1 0-1,0 0 1,1 0-16,-1 0 16,0 0-16,1 0 15,-1 0-15,1 0 16,-1 0-16,18 18 15,-18-18-15,1 0 16,-1 0-16,0 0 16,1 0-16,-1 0 15,18 17-15,-18-17 16,36 0 93,-18 18-109,18-18 0,-1 0 16,19 0-16,-19 0 16,1 0-16,35 0 0,-36 0 15,19 0-15,17 0 0,-18 0 16,-17 0-16,35 0 0,-18-18 15,0 18-15,53 0 16,-52-17-16,34 17 16,-52 0-16,17 0 0,18 0 15,-35 0-15,17 0 0,35 0 16,-34 0-16,-1 0 0,53-18 16,-53 18-16,1 0 0,52 0 15,-35 0-15,-18 0 0,53-18 16,-35 18-16,-18 0 0,1 0 0,-1-17 15,18 17-15,-18 0 0,1 0 16,52-18-16,-53 18 0,0 0 16,1-18-16,16 18 0,-16 0 0,-1 0 15,36-17-15,-36 17 0,18-18 16,17 18-16,-17-18 0,0 18 16,35-17-16,-52 17 0,-1 0 15,53-18-15,-35 18 0,-18-17 16,18 17-16,-18 0 0,18 0 0,-17-18 15,17 18-15,-18 0 0,18-18 16,-18 18-16,53-17 0,18 17 16,-53 0-16,35-18 15,-35 18-15,0-18 0,88 18 16,-88-17-16,141-1 16,-159 18-16,124-18 15,-18 1 1,-88 17-16,124-35 15,-125 35 1,54-18-16,-70 18 0,-1-18 16,18 18-16,17 0 0,-17-17 0,53 17 15,-71 0-15,1-18 16,34 18-16,-35 0 16,1 0-16,17 0 0,-18-18 15,0 18-15,36 0 0,-36 0 16,0 0-16,54-17 0,-54 17 15,0 0-15,53 0 16,-52 0-16,-1-18 0,18 18 0,-18 0 16,18 0-16,0-18 15,-18 18-15,71-17 16,-71 17-16,1 0 16,16-18-16,54 18 15,-70-17-15,-1 17 0,35 0 16,-52-18-16,17 18 0,-17 0 0,17 0 15,-17 0-15,-1-18 0,19 18 16,-19 0-16,1 0 31,-18-17-31,18 17 0,-1 0 16,1 0-16,0 0 0,-1-18 16,54 18-16,-54 0 15,36-18-15,-35 18 16,17 0-16,36 0 0,-54 0 15,1 0-15,0 0 0,-1 0 16,1 0 0,0 0-16,-1 0 15,1 0-15,0 0 0,17 0 16,-18 0-16,19-17 16,-19 17-16,19 0 15,-36-18-15,17 18 0,1 0 16,0 0-16</inkml:trace>
  <inkml:trace contextRef="#ctx0" brushRef="#br0" timeOffset="-192173.25">706 9966 0,'0'-18'16,"17"18"-16,-17-17 0,0-1 15,18 18 1,-18-18-16,0 36 94,0 0-79,0-1-15,17 1 0,-17 0 16,18 35-16,-18-36 15,0 18-15,18 18 0,-18-35 16,0 17-16,0 1 0,0-19 16,0 1-16,0-1 0,0 36 15,0-35-15,0 0 16,-18-18 0,0 0 15,1 0-16,-1 0-15,1 0 16,17-18-16,-18 18 0</inkml:trace>
  <inkml:trace contextRef="#ctx0" brushRef="#br0" timeOffset="-191524.61">1147 9966 0,'-18'18'0,"36"-36"0,-36 53 16,36-35 31,-1 0-47,1-17 15,-1-1-15,1 18 0,0-18 16,-1 1-16,1-1 0,0 0 16,-18 1-16,17 17 15,1 0 1,-18 35-16,0-17 16,18 35-16,-1-53 15,-17 35-15,18-17 0,-18-1 16,17 1-16,-17-1 0,0 1 15,18 17-15,-18-17 16,0 0-16,0 35 0,-35-36 16,35 1-16,-18 17 0,18-17 0,-35 17 15,17-17-15,-17 17 16,0-17-16,17-1 0,0-17 0,1 18 16,-1-18-16,1 0 0,-19 0 15,19 0-15,-1 0 0,-17-18 16,17 18-16,0-17 0,-17-1 15,17-17-15,18 17 16,0 0 0,18 1-16,17 17 15,1 0-15,-1 0 16,18 0-16,-35 0 0,17 0 16,35 17-16,-52-17 15,35 53-15,-35-53 16,17 36-16,-35-19 15,0 1-15,17-18 0,-17 17 16,0 1-16,18-18 31</inkml:trace>
  <inkml:trace contextRef="#ctx0" brushRef="#br0" timeOffset="-190696.23">1958 9948 0,'0'0'0,"0"18"63,0 17-63,0-17 15,18 17-15,-18 0 0,17 36 16,-17-53-16,0-1 16,18 19-16,-18-19 0,0 1 0,0-1 15,0 1 1,0-53 15,0 17-31,0 1 0,0-1 16,0 0-16,-18-52 15,18-1-15,0 54 16,0-1-16,18-17 16,17 35-16,0-18 15,-17 18-15,0 0 0,-1 0 16,1 35-16,0-35 0,17 53 16,-18-35-16,1-1 0,0 19 15,-18-19-15,17 19 0,-17-19 0,18 1 16,-18 0-16,0-1 0,0 1 15,-18-36 17,18-17-17,-17 17-15,17 1 0,-18-1 0,18-17 16,0-1-16,0 19 0,0-1 16,0 1-16,0-1 0,0 0 0,18-17 15,17 35-15,-35-18 0,35 18 16,1-17-16,-19 17 15,1 0-15,35 0 0,-36 35 16,1-35-16,35 53 16,-35-35-16,-1 17 0,1-18 15,-18 1-15,0 17 16,0-17-16,0 0 0,0-1 0,0 1 16,-18 0-16,18-1 15,-17-17-15</inkml:trace>
  <inkml:trace contextRef="#ctx0" brushRef="#br0" timeOffset="-190379.22">2946 9913 0,'0'0'15,"0"-18"-15,0 1 0,0-1 16,0 0-1,0 54 17,0-19-32,0 19 0,0-19 0,0 19 15,0-19-15,35 54 16,-17-18-16,-18-18 0,17 71 0,-17-53 16,0 0-16,0 52 15,0-69-15,18 17 0,-18-18 0,0 0 16,0 1-16,0-19 0,0 1 0,0 17 15,0-17-15,18-18 16,-18-36 0,-36 1-1,36 18-15,0-1 0,-17-17 0,17-18 16</inkml:trace>
  <inkml:trace contextRef="#ctx0" brushRef="#br0" timeOffset="-190064.4">2946 10089 0,'0'-17'0,"0"34"0,0-52 16,0 18-16,0-1 0,0 0 16,0 1-16,0-1 0,0 0 15,17-17-15,1 0 16,17 35-16,-17-18 0,0 18 16,-1-18-16,18 18 0,1 0 15,-1 0-15,-17 0 0,-1 0 0,19 18 16,-19-18-16,1 35 0,17 1 15,-35-1-15,0-17 0,18 35 16,-18-36-16,0 1 0,-36 17 16,36-17-16,-35-1 0,35 1 15,-35 0-15,17-18 0,1 17 0,-54 1 16,53-18-16,-34 0 16,34 0-16,0 0 15,1 0-15,17-18 0,-18 18 16</inkml:trace>
  <inkml:trace contextRef="#ctx0" brushRef="#br0" timeOffset="-189877.92">3616 10231 0,'0'0'0,"0"17"31,-35-17-31,17 0 31,0 0-15</inkml:trace>
  <inkml:trace contextRef="#ctx0" brushRef="#br0" timeOffset="-188033.5">688 9984 0,'0'-18'62,"0"0"-46,0 1-1,0-1-15,0 0 16,0 54 46,0-19-62,0 19 16,0-19-16,0 1 0,0 0 16,0-1-16,0 18 0,0 1 15,35 34-15,-35-52 16,0 17-16,0 18 0,0-35 16,0-1-16,0 36 0,18-35 15,-18 0-15,0-1 0,0 1 16,0-1-16,0 1 0,17 0 15,-17-1-15,0 1 32,0-36 46,-17 1-63,17-1-15,-18 18 16,18-18-16,-17 18 0,17-17 16,0-1-16</inkml:trace>
  <inkml:trace contextRef="#ctx0" brushRef="#br0" timeOffset="-186756.69">1076 10001 0,'0'18'31,"0"-36"78,0 1-93,0-1-16,0 0 16,35 1-16,-35-1 15,18 0-15,0 1 0,-1-1 0,1 18 16,-1-18-16,1 18 0,0-17 16,-1 17-16,19-18 0,-1 1 15,-17 17-15,34 0 16,-34 0-16,0 35 15,-1-18-15,-17 1 16,0 0-16,0-1 0,0 19 16,0-1-16,0-17 0,0-1 0,-17 1 15,17 0-15,0 17 0,-36 0 16,36-17-16,0-1 0,-17 1 0,17 17 16,0-17-16,-18 0 0,1-1 15,17 1-15,-18-1 0,0 19 16,18-19-16,-17 1 0,-1 0 15,0-1-15,18 1 16,-17 0-16,-1-18 0,0 17 16,1-17-16,-1 18 0,1-1 15,-1-17-15,18 18 16,-18-18-16,1 0 0,17 18 16,-18-18-16,0 0 31,1 0-16,17-36-15,-18 36 0,0-17 16,1-1-16,-1 1 16,18-1-16,-18 18 15,18-18-15,0 1 0,0-1 16,0 0 0,0 1-1,18 17-15,-18-18 16,18 18-16,-1 0 0,1-18 15,0 18-15,-1 0 16,1 0 0,0 0-16,-18 18 0,17-18 15,1 18-15,0-18 0,-18 17 16,17 1-16,1-18 0,-18 18 16,17-18-16,-17 17 0,18-17 15,0 0-15,-18 18 0,17-18 0,-17 18 16,18-18-16,-18 17 0,18 1 15,-1-18-15,-17 17 0,18 1 16,0-18-16,17 35 16,-35-17-16,17 0 15,1-18-15,0 17 0,-1-17 16,-17 18-16,18-18 16,0 0-1,-18 18-15,17-18 16,-17-18 46,0 0-62,0 1 16</inkml:trace>
  <inkml:trace contextRef="#ctx0" brushRef="#br0" timeOffset="-184881.59">723 11183 0,'0'0'0,"0"-18"16,0 1 0,0-1-16,-17 18 15,17-18-15,0 54 47,0-1-47,0-17 16,0 17-16,0 0 0,0 36 15,0 52 1,0-87-16,0-19 0,0 36 16,0-35-16,0-1 0,17-17 15,-17 18-15,18-18 0,-1 0 16,1 0-16,0-18 16,-1-17-16,1 35 0,-18-18 15,18 1-15,-18-1 0,17 1 0,-17-1 16,18 0-16,-18 1 0,18-1 0,-18-17 15,0 17-15,17 0 16,-17 1-16,0 34 47,0 19-47,0-19 16,0 19-16,0-19 0,0 1 15,18 17-15,-18-17 16,0-1-16,0 1 0,0 0 0,0-1 15,0 1-15,0 0 16,0-1-16,17-17 16,19-17-1,-1-19-15,-17 19 16,17-1-16</inkml:trace>
  <inkml:trace contextRef="#ctx0" brushRef="#br0" timeOffset="-184509.07">1288 11289 0,'0'0'0,"0"-18"16,-18 18 0,0 36-1,1-19-15,-1 18 16,18-17-16,-18-18 0,18 18 16,0 35-16,0-36 0,0 1 15,0 0-15,0-1 0,36 1 0,-36-1 16,17 1-16,-17 0 0,18-18 15,0 17-15,17-17 0,-35 18 16,18-18-16,17 0 16,-18 0-16,-17-35 0,36 17 15,-19 18-15,-17-35 0,18 0 16,0 17-16,-18-17 0,0 17 0,0 0 16,0 1-16,0-1 0,-36-17 0,1 17 15,35 1-15,-35 17 0,0-18 16,-1 18-16,19 0 0,-1 0 15,0 35-15,1-35 0,17 18 16,0-1 0,17-17-16,19 0 15,-1 0-15,-17 0 0,17 0 0,-18 0 16</inkml:trace>
  <inkml:trace contextRef="#ctx0" brushRef="#br0" timeOffset="-184152.07">1782 11254 0,'0'0'0,"-18"35"32,0-17-17,1-1-15,17 18 16,-18-17-16,18 0 0,0 17 16,0-17-16,0-1 0,0 19 15,35-19-15,-35 1 0,18-1 16,0 1-16,17 0 0,-18-18 15,1 0-15,-18 17 0,18-17 16,-1 0-16,1 0 0,0 0 0,-1-35 16,19 17-16,-19 18 0,1-35 15,-18 18-15,17-1 0,-17 0 0,0 1 16,0-36-16,0 35 0,-35 0 16,0-17-16,35 18 0,-35 17 15,17-18-15,-17 18 0,17 0 16,-35 0-16,36 18 0,-1-18 15,0 17-15,1 1 0,-1-1 16,18 1-16,35-18 16</inkml:trace>
  <inkml:trace contextRef="#ctx0" brushRef="#br0" timeOffset="-183554.78">2399 11271 0,'0'0'15,"-35"0"16,17 0-31,0 0 0,1 0 16,-1 18-16,0 0 16,18 17-16,-17-35 15,17 35-15,0-17 0,0-1 16,0 19-16,0-19 0,0 1 0,0 0 16,35 17-16,-35-18 0,18 1 15,-1 0-15,19-1 16,-19-17-16,1 0 0,0 0 15,-1 0-15,1 0 0,-1-35 0,1 35 16,0-35-16,17 17 16,-35-17-16,18 17 0,-18-17 15,0 17-15,0 1 0,0-36 16,-36 35-16,36 1 0,-17-1 16,-19 0-16,-34 18 15,52 0-15,1 0 0,-1 18 16,0-18-16,18 35 0,-17-17 15</inkml:trace>
  <inkml:trace contextRef="#ctx0" brushRef="#br0" timeOffset="-183253.42">3528 11201 0,'-53'0'31,"35"0"-15,1 17-16,-1 1 15,0 17-15,-17 1 0,0 34 16,17-52-16,-35 70 15,18-70-15,0 34 16,17-34-16,0 0 16,18-1-16,-17-17 15,17-35-15,-18 35 16,18-35-16</inkml:trace>
  <inkml:trace contextRef="#ctx0" brushRef="#br0" timeOffset="-183034.44">3104 11236 0,'0'18'32,"0"-1"-32,36 19 15,-19-1 1,1-35-16,17 35 16,-17-17-16,0-1 0,34 36 15,-16-35-15,-1 35 16,-17-53-16,35 35 15,-36-17-15,1-18 16,-1 0-16,1 0 16</inkml:trace>
  <inkml:trace contextRef="#ctx0" brushRef="#br0" timeOffset="-182488.23">3739 11201 0,'0'-18'0,"0"36"16,0-54-16,0 19 0,0-1 16,0 0-16,18 1 0,0-1 15,-18 1-15,35 17 0,0-18 16,-17 18-16,0 0 0,-1 0 15,1 0-15,35 53 16,-36-36-16,-17 54 16,0-53-16,-17 52 15,17-34-15,-36-19 16,36 1-16,-17-1 0,17 1 0,-35-18 16,17 18-16,0-18 15,1 0-15,17-18 31,17 18-15,1 0 0,17 0-16,-17 0 15,-1 0-15,19 35 16,-19-17-16,1-18 0,0 35 16,-1-17-16,1 0 15,-18-1-15,0 1 0,0-1 16,-35 1-16,17-18 15,18 18-15,-35-18 0,17 0 16,-17 0-16,17 0 0,1 0 16,-54 0-16,53 0 15,-17 17-15,17-17 0,1 0 16</inkml:trace>
  <inkml:trace contextRef="#ctx0" brushRef="#br0" timeOffset="-182085.72">4269 11254 0,'0'-18'16,"0"36"-16,0-54 0,0 54 62,0 0-62,0 17 16,0-17-16,0-1 0,0 18 16,0-17-16,0 0 0,35-1 0,-17 36 15,-1-53-15,1 36 16,-1-36-16,1 0 16,0 0-16,-1 0 15,19-18-15,-36-17 0,17 35 16,1-36-16,-18 1 0,18 17 15,-18-17-15,0 0 0,-36 17 16,1-17-16,0 0 16,17 17-16,-35 0 0,36 1 15,-1 17-15,-35 0 16,35 0 0,18 17-16,0 1 15,36-18-15,-1 18 16,-17-18-16</inkml:trace>
  <inkml:trace contextRef="#ctx0" brushRef="#br0" timeOffset="-181667.6">4904 11183 0,'-18'0'31,"0"18"-16,1-1-15,-1 1 16,0 0 0,18-1-16,-17 19 15,17-19-15,0 1 0,0 17 16,0-17-16,0 17 0,0 0 16,17 1-1,1-19-15,0-17 16,-1 0-16,19 0 15,-19-35-15,1 35 0,0-35 16,-1 17-16,1-17 0,-1-1 16,-17 1-16,0 18 0,0-36 15,0 17-15,-35 19 0,35-1 16,-35 0-16,0 1 0,-18 17 16,35 0-1,0 17-15,1 1 16,-1 0-16,18-1 15,0 1-15,0 0 16,35-18-16,-35 17 0,18-17 16</inkml:trace>
  <inkml:trace contextRef="#ctx0" brushRef="#br0" timeOffset="-181256.91">5345 11218 0,'-18'0'31,"18"18"1,-18-18-32,18 18 15,0 35-15,-17-36 16,17 36-16,0-35 15,0-1-15,0 19 0,0-19 16,0 1-16,17-18 0,1 18 16,0-18-1,-1 0-15,1-36 16,-1 36-16,-17-17 0,18 17 16,0-36-16,-18 19 0,17-1 0,-17-17 15,18 17-15,-18-17 0,0-36 16,0 54-16,-35-19 15,17 36-15,-35 0 16,36 0-16,-1 18 0,-17-18 16,17 35-16,0-35 0,-17 36 0,0-1 15,17-17-15,18 17 0,-17-18 16</inkml:trace>
  <inkml:trace contextRef="#ctx0" brushRef="#br0" timeOffset="-176949.1">653 12188 0,'0'0'0,"-18"0"0,0 0 15,18-35 1,-17 35-16,17 18 125,35-18-110,-35 17-15,18-17 16,35 0-16,-36 0 0,18 0 16,36 0-16,-36 18 15,18-18-15,53 0 0,-53 0 0,0 0 16,17 0-16,54 0 0,-71 0 16,17 0-16,54 0 0,-54 0 15,107 0 1,-107 0-16,107-18 15,-107 18-15,1-17 0,70-18 16,-70 35-16,17-18 0,70-17 16,-69 35-16,-19-18 0,89-17 15,-71 35-15,-17 0 0,-1-18 0,1 18 16,-1 0-16,1-18 0,-18 18 0,17 0 16,-17 0-16,18-17 0,-18 17 0,17 0 15,-17-18-15,18 18 0,-1 0 0,54-17 16,-54 17-16,1 0 0,52 0 15,-52 0-15,-18 0 0,70 0 16,-70 0-16,0 0 0,53 0 16,-71 0-16,1 0 0,17-18 15,-18 18-15,0 0 0,0 0 0,1 0 16,-1-18-16,0 18 0,-17 0 16,17-17-16,18 17 0,-35 0 15,-18-18-15,17 18 0,1 0 16,0 0-16,-36 0 109,0 0-93,1 0-16,17 18 0,-18-18 15</inkml:trace>
  <inkml:trace contextRef="#ctx0" brushRef="#br0" timeOffset="-176276.25">1023 12823 0,'-18'0'16,"36"0"-16,-53 0 15,35-17-15,0 52 47,0 0-31,17 1-16,-17-1 0,0 0 16,0-17-16,0 17 0,0 0 0,0 1 15,0 17-15,0-18 0,0 0 16,0-17-16,0-1 0,0 1 15,0 0-15,0-1 0,0-34 32,0-19-32,0 19 0</inkml:trace>
  <inkml:trace contextRef="#ctx0" brushRef="#br0" timeOffset="-175785.19">1393 12823 0,'0'0'16,"0"-17"-16,0-1 31,0 1-15,36 17-1,-19 0-15,19 0 0,-19 0 16,19 0-16,16 0 0,-34 17 15,0-17-15,17 18 0,-17 17 16,-18-17-16,0 17 0,0-17 16,0 17-16,0-17 0,-18 17 0,18 0 15,-53 0-15,35 1 0,-17-1 0,-35 36 16,52-54-16,-70 54 16,53-54-16,17 1 0,-17-18 15,17 0-15,0 0 16,1-35-16,17 17 15,-18 18-15,18-35 0,0 0 16,0 17-16,35 18 16,-35-18-16,18 18 0,-18-17 0,18 17 15,17 0-15,-17 0 0,-1 0 0,1 0 16,35 35-16,-36-17 16,1-18-16,53 70 0,-54-52 15,18 17-15,-17-35 0,-18 18 16,18-1-16,-1-17 15,-17 18-15,18-18 0,0 0 32,-18-35-32</inkml:trace>
  <inkml:trace contextRef="#ctx0" brushRef="#br0" timeOffset="-174596.68">2240 12894 0,'0'0'16,"0"-18"-16,0 36 47,18 17-32,-18-17-15,17 0 0,19 34 16,-36-34-16,17 17 0,-17 1 16,0-19-16,18 1 0,-18 17 15,0-17-15,0 0 0,0-1 16,-35-34-1,17-19 1,0 19-16,1-36 16,17 35-16,-18 0 15,18-17-15,0 17 0,0 1 16,0-1-16,0 1 0,0-1 16,35 18-16,-17 0 0,0 0 15,-1 0-15,1 0 0,0 18 16,-1-18-16,1 35 0,17-35 15,-17 35-15,-1-17 0,19 17 16,-19-17-16,-17-1 0,18 1 16,0 0-16,-1-1 0,-17 1 15,0-53 17,0 17-32,0 0 15,0 1-15,0-19 0,0 19 0,0-19 16,0 1-16,0 18 0,18-1 15,-18 0-15,0 1 0,35 17 16,-35-18-16,18 18 16,-1 0-16,1 0 0,-18 35 15,18-35-15,-1 18 0,1 17 16,0-17-16,-1-1 0,1 1 0,0 0 16,17 17-16,-35-17 0,17-1 15,19 1-15,-36 0 0,17-18 16,-17 17-16,18-17 15,0 0-15,-18 18 0,17-18 0,1 0 16,0-35-16,17 17 16,-17 18-16,-1-53 15,1 35-15,-1 1 0,-17-1 0,18-17 16,-18 17-16,0-17 0,18 0 16,-18 17-16,0 0 15,0 36 1,0 17-1,0 1-15,17-1 16,-17 18 0,18-18-16,0-17 0,-18-1 15,17 36-15,1-35 16,0-53 0,-18-1-1,0 1-15</inkml:trace>
  <inkml:trace contextRef="#ctx0" brushRef="#br0" timeOffset="-174452.69">3104 12735 0,'-17'0'0,"34"0"15,-52-17-15,18 17 16,34 0 15,18 0-15,-17 0-16,0 0 0</inkml:trace>
  <inkml:trace contextRef="#ctx0" brushRef="#br0" timeOffset="-174177.59">3457 12577 0,'-17'0'31,"17"17"-15,0 1-16,0 17 15,0 18 1,0-18-16,0 18 0,17-18 16,-17-17-16,0 17 0,18 36 15,-18-1-15,17 1 16,-17-53-16,18-1 0,-18 19 16,18-36-16,-18 17 0,17-17 15,-17-35 1,18 35-16,-18-35 0,0-18 15,18 17-15,-18 1 0,0 0 0,0-18 16</inkml:trace>
  <inkml:trace contextRef="#ctx0" brushRef="#br0" timeOffset="-173727.82">3616 12524 0,'0'-36'16,"0"72"-16,0-89 0,0 35 16,0 36-1,0 17 1,-18-17-16,18 17 0,0-17 0,0 17 15,0 0-15,0 0 0,18 1 0,-18-1 16,0 0-16,53 89 16,-53-89-16,18 35 0,-1-34 15,-17-1-15,18-17 0,-18 17 16,0-17-16,17-1 0,-17 1 16,0 0-16,18-18 0,-18 17 0,18-52 31,-18 0-31,35-1 15,-17 1-15,-18 17 0,35-35 16,-17 36-16,-1-1 0,1-35 16,-1 53-1,-17-17-15,0-1 0,0 53 47,0-17-31,0 17-16,0-17 15,0-1-15,0 19 0,0-19 0,36 1 16,-36 0-16,0-1 0,17 1 16,-17 0-16,18-18 31,-18-18-31,0-17 16,0-1-16,0 19 0</inkml:trace>
  <inkml:trace contextRef="#ctx0" brushRef="#br0" timeOffset="-172944.95">3986 12753 0,'0'-18'16,"-17"18"-16,-1 0 16,36 18 15,17-18-15,0 18-16,-17-18 0,52 17 15,19-17-15,-54 0 16,71 0-16,-89 0 15,19 0-15,-1 0 0,-17 0 16,-18 18-16,-18-1 31,-17-17-31,35 18 0,-36-18 16,19 18-16,-1-18 0,-17 17 16,17 1-16,1 17 15,-1-35-15,18 18 0,-18 35 16,18-36-16,0 1 0,0 0 15,0-1-15,36 1 0,-19 0 16,-17-1-16,18-17 0,-18 18 0,35-18 16,-17 0-16,-1 0 0,1 0 15,0 0-15,-18-18 0,17 1 16,1 17-16,-18-36 0,0 1 16,0 0-16,0 17 15,0 1-15,0-1 0,0 0 16,-18-35-16,18 36 15,0-1-15,0 0 16,0 1 0,36 17-16,-19 0 0,19 0 15,-19 0-15,1 0 16,-1 0-16,1 0 0,0 17 16,-1-17-16,1 0 0,0 18 0,-1 0 15,1-18-15,-18 35 0,18-17 16,-1-1-16,-17 1 0,0 0 15,0-1-15,0 1 16,0-1-16,-17-52 47,17 18-47,0-1 16,0 0-16,0 1 0,0-1 15,0-17-15,0 17 0,0 0 16,35 1-16,-35-1 0,17 18 15,1-35-15,17 35 16,1 0 0,-19 0-16,36 35 0,-35-35 15,17 18-15,-17 17 0,-1 0 16,1-17-16,0 35 16,-18-35-16,17-1 0,-17 36 15,0-35-15,0 17 0,-35-17 16,35-1-16,-18 1 0</inkml:trace>
  <inkml:trace contextRef="#ctx0" brushRef="#br0" timeOffset="-172007.75">5644 12735 0,'-35'-35'31,"35"17"-16,0 54 17,35-36-32,-35 17 15,18 19-15,-18-19 0,18 18 0,-1 36 16,-17-18-16,18 0 0,-18 0 16,0 88-16,0-71 0,0 1 15,0 0-15,0-1 0,-35-17 0,35 0 16,0 0-16,-18-18 0,18-17 15,0-1-15,0-52 32,-18 0-32,1 17 0,17-17 15,-18 17-15,1-17 0,-1 0 16,0-1-16</inkml:trace>
  <inkml:trace contextRef="#ctx0" brushRef="#br0" timeOffset="-171688.58">5415 12859 0,'-18'-18'0,"36"36"0,-53-54 16,35 19-16,0-1 16,0 1-16,0-1 15,35 18-15,0-18 16,-17 18-16,17 0 0,1 0 0,34 0 16,-35 0-16,18 0 0,-17 18 15,-1-18-15,0 35 0,0-35 0,-17 18 16,0-18-16,-1 35 0,1-17 15,0-1-15,-18 1 0,0 0 16,-36 17-16,1-17 16,17-1-16,-34-17 0,16 18 15,1-18-15,17 0 0,-17 0 0,17 0 16,1 0-16,-36 0 0,35 0 16,1 0-16,52 0 31,0 0-31,-17 0 15,17 0-15,0 0 0</inkml:trace>
  <inkml:trace contextRef="#ctx0" brushRef="#br0" timeOffset="-171496.57">6050 12823 0,'0'0'0,"18"-17"16,-18-1-16,0 53 46,0-17-46,0 0 0,0-1 16,0 1-16,0 0 0,17-1 0,-17 1 16,0 17-16,18-35 0,-18 18 15,0-1-15</inkml:trace>
  <inkml:trace contextRef="#ctx0" brushRef="#br0" timeOffset="-171331.54">6050 12559 0,'0'-18'15,"-18"18"-15,18 36 32,36-36-32,-1 17 15,-17-17-15,-1 0 0,1 18 16</inkml:trace>
  <inkml:trace contextRef="#ctx0" brushRef="#br0" timeOffset="-171082.81">6826 12541 0,'-35'18'15,"-18"17"1,-18-17-1,54-1-15,-1 1 16,1 0-16,-1-1 0,0 54 16,1-53-16,-1 17 0,18 0 15,-18 0-15,18-17 0,-17 17 16,17-17-16,-18 0 0,0-1 16,1 1-16,-1-18 15,1 0-15,-1 0 16,0-35-16</inkml:trace>
  <inkml:trace contextRef="#ctx0" brushRef="#br0" timeOffset="-170883.58">6350 12700 0,'18'0'32,"-1"0"-32,1 18 15,0-18-15,17 17 16,-18 19-16,1-19 0,17 18 15,-17-17-15,-18 0 0,53 35 16,-35-53-16,17 35 16,-18-17-16,19-18 15,-19 0-15,1 0 16</inkml:trace>
  <inkml:trace contextRef="#ctx0" brushRef="#br0" timeOffset="-170081.57">6914 12859 0,'0'0'0,"18"0"31,0 0-15,-1 0-1,1-36-15,-18 19 16,18-1-16,-18 1 16,0-1-16,0 0 0,0 1 15,0-1-15,-18 18 16,18-18-16,-35 18 15,17 0-15,0 0 16,18 36-16,-17-36 0,-1 53 16,18-36-16,0 1 0,0 35 15,0-36-15,0 1 16,35 0-16,-35-1 0,18 1 0,0 0 16,-1-18-16,1 17 0,17-17 15,-17 0-15,0 0 0,17 0 16,0-35-16,0 0 0,-17 17 15,17-17-15,1-1 0,-19 19 16,1-54-16,-1 36 0,1 0 16,-18-106-16,0 105 15,0-105-15,0 106 16,-18-53-16,18 70 0,-17 0 16,17 1-16,0-1 0,-18 1 15,18 52 1,0 0-1,0 0-15,0 36 16,35-36-16,-35 0 0,18 54 16,0-36-16,-18-18 0,35 141 15,-17-70 1,-1-88-16,-17 17 16,18 0-16,-18-17 0,18 0 15,-1-18-15,1 0 0,0 0 16,-1-18-16,1-17 15,-1 17-15,1-17 0,-18 17 16,35-35-16,-17 18 0,-18 17 16,18-35-16,-1 36 0,-17-1 15,0 0-15,0 1 16,0 34 15,-17-17-31,17 18 0,0 17 16,0-17-16,0 0 15,0-1-15,35 1 0,-35 0 0,18 17 16,17-18-16,-35 1 0,35 17 16,-17-17-16,-18 0 15,17-1-15,-17 1 0,-17 17 16,-36-17 0,0-1-16,18-17 0,-54 18 15,37 0-15,-1-18 0,0 17 16</inkml:trace>
  <inkml:trace contextRef="#ctx0" brushRef="#br0" timeOffset="-126539.48">2752 13741 0,'0'-18'16,"0"0"-1,0 1 1,0 34 47,0 1-48,0 0-15,17-1 0,-17 1 16,18 35-16,-18-35 0,0 17 15,18 0-15,-18 0 0,0 1 16,17 17-16,-17-36 16,0 54-16,0-36 15,0-17-15,0-1 0,0 19 16,0-19-16,18 18 0,-18-17 16,0 0-16,0-1 0,0 1 15,0-53 32,-18 17-47</inkml:trace>
  <inkml:trace contextRef="#ctx0" brushRef="#br0" timeOffset="-126307.71">2558 14146 0,'194'89'47,"-388"-178"-47,158 89 0,54 18 31,17 0-31,-17-18 16,0 17-16,-1 1 0,18 17 16,-17-17-16,0-1 0,17 1 0,-35 0 15,18-1-15,-1 1 16,1-18-16,0 0 15,-1 0-15,1 0 0,-1 0 16</inkml:trace>
  <inkml:trace contextRef="#ctx0" brushRef="#br0" timeOffset="-126104.58">3122 14129 0,'-53'35'16,"36"-17"-1,-1-1-15,18 1 0,-18-18 16,1 35-16,17-17 16,-18-1-16,0 1 0,18 0 15,-17-1-15,-1 1 0,18 0 16,-18-1-16,-17 19 16,17-19-16,1 1 0</inkml:trace>
  <inkml:trace contextRef="#ctx0" brushRef="#br0" timeOffset="-124572.92">723 14993 0,'-17'0'15,"-1"0"1,0 0-16,1 0 15,-1 0-15,0 18 0,1-18 16,-1 17-16,0 19 0,1-36 16,-1 17-16,18 1 0,-17 0 0,17-1 15,0 1-15,-18-1 0,18 1 0,0 0 16,0 17-16,0 0 0,0-17 16,0 0-16,0-1 0,0 1 15,18-18-15,-1 17 0,18-17 16,54 0-1,-72 0-15,89-52 16,-88 34-16,17 0 0,18-17 16,-18 17-16,18-35 15,-35 36-15,-1-1 0,1 1 0,0-19 16,-1 19-16,-17-1 0,0 0 16,-35 18-1,17 0-15,18 18 16,-35-18-16,17 35 0,1-35 0,-1 18 15,-17 17-15,17-17 0,1-1 16,-1 19-16,18-19 0,0 1 16,0 0-16,0-1 0,35 1 31,-17-18-31,17 0 16,0-35-16,-17 17 15,0 18-15,-18-18 0,17 18 0,-17-35 16,18 35-16,-18-18 0,0 1 15,0-1-15,0 1 16,0 34 15,0 71-15,35-88-16,-35 18 16,18 0-16,17-1 0,-17 1 15,0-18-15,-1 0 16,1 0-16,-1 0 0,1 0 15,17-35-15,-35 17 0,18 18 16,0-53-16,-18 35 0,0 1 16,0-18-16,0 17 0,0 0 15,0 1-15,-18 17 16,18 17 0,-18-17-16,18 36 0,0-19 15,0 1-15,0 17 16,0-17-16,0-1 0,18 19 15,-18-19-15,18 1 0,-18 0 16,17-1-16,1-17 16,-18-17-1,0-19 1,0 19-16,0-1 0,0-35 16,-18 35-16,18 1 0,0-1 15,0 1-15,0-1 0,0 0 16,0 1-16,18 17 0,17-18 15,0 18-15,-17 0 16,0 0-16,-1 0 0,1 35 0,0-35 16,-1 18-16,1-18 0,0 35 0,-1-17 15,1 17-15,-1-17 16,-17-1-16,0 1 0,0 0 16,0-1-16,-17 1 15,-18-18-15,17 0 16,18-18-16,-18 18 15,1-35-15</inkml:trace>
  <inkml:trace contextRef="#ctx0" brushRef="#br0" timeOffset="-124358.96">1640 14693 0,'0'0'0,"-17"0"31,17 18-31,0-1 16,-18-17-16,18 36 0,0-19 16,0 1-16,0 0 0,0-1 15,0 1-15,0 0 16</inkml:trace>
  <inkml:trace contextRef="#ctx0" brushRef="#br0" timeOffset="-124055.08">1834 14534 0,'0'0'0,"0"36"47,0-19-31,0 1-16,0 0 0,18-1 15,-18 1-15,18 17 0,-18-17 16,17 35-16,1-18 0,-18 0 0,0 1 16,0 16-16,0-16 0,0-1 15,0 0-15,0 1 0,0-1 0,0 0 0,0 0 16,0 1-16,0-19 16,0 1-16,0 0 0,0-1 15,35-17 1,1 0-1,-36-35-15,17 17 16</inkml:trace>
  <inkml:trace contextRef="#ctx0" brushRef="#br0" timeOffset="-123852.52">1852 15046 0,'0'0'0,"-18"0"0,-70 18 15,71-1-15,-1-17 16,53 0 0,1 0-1,-19-17-15,1 17 0,17 0 16,-17-18-16,17 18 0,0-35 0,1 35 16,-1-18-16,0 0 0,0 18 0,1-17 15</inkml:trace>
  <inkml:trace contextRef="#ctx0" brushRef="#br0" timeOffset="-123127.77">2399 14623 0,'0'0'15,"-18"0"-15,18-18 16,0 0-1,18 18-15,0 0 16,-18 18-16,17-18 16,-17 35-16,18-17 0,-18 17 15,17 53-15,1-52 16,-18-1-16,0 35 0,0-17 16,0-17-16,0 52 0,0-53 15,0-17-15,0 17 0,18-17 0,-18 17 16,0-17-16,17-1 0,-17 1 15,18-18-15,-18 18 0,18-18 16,-1 0-16,1 0 16,0-36-16,-1 36 0,1-17 15,-1-19-15,-17 19 0,18-19 16,-18 1-16,0 18 0,0-19 16,0 19-16,-35-1 0,17-17 15,-17 17-15,-18 18 16,35 0-16,-35 18 15,36-18-15,-1 35 16,1-17-16,17-1 16,0 1-16,0 0 15,35-18-15,-35 17 0,35-17 16,0 18-16,-17-18 0,0 0 16,-1 0-16,19 0 0,-1 0 0,-18 0 15,19 0-15,-1 0 0,0-18 0,18 18 16,-18-17-16,1 17 0,-1-18 15,0 18-15,-17-35 0,17 17 0,-17 0 16,0 1-16,-1-1 0,1 0 0,-18 1 16,17-1-16,-17 0 0,0-17 15,0 18-15,0-1 0,-35 0 16,18 18-16,-19 0 16,19 0-16,17 36 0,-18-36 15,0 17-15,18 1 0,-17 17 0,17 0 16,-18 1-16,18-19 0,0 36 15,0-35-15,0 0 16,53 34-16,-53-34 0,35 0 16,1-18-16,-19 17 15,18-17-15,1 0 0,-1 0 16,36-17-16</inkml:trace>
  <inkml:trace contextRef="#ctx0" brushRef="#br0" timeOffset="-122460.77">3969 14570 0,'-18'0'15,"0"0"1,18 17-16,0 1 16,0 0-1,0-1-15,0 36 0,0-35 16,0 17-16,0 53 0,0-52 15,0 16-15,0 54 0,0-53 16,0 0-16,0 53 0,0-71 16,0 1-16,0 69 15,0-87-15,18 0 16,-18-1-16,18-17 16,-18-35-1,0 0 1</inkml:trace>
  <inkml:trace contextRef="#ctx0" brushRef="#br0" timeOffset="-122155.77">3775 14799 0,'0'-18'0,"0"36"0,0-53 16,0 17-1,17 18-15,19 0 16,-36-18-16,35 18 0,-17 0 15,-1 0-15,18 0 0,-17 0 16,17 36-16,-17-36 0,35 17 16,-35 19-16,-18-19 0,17 1 0,1 17 15,-18-17-15,0-1 0,0 1 0,-35 17 16,35-17-16,-89 17 16,72-17-16,-54 0 15,54-18-15,-19 0 0,19 0 0,-36 0 16,35 0-16,0 0 15,18-18-15,-17 18 0,17-18 16,35 1-16,0-1 16,-17 0-16,17 1 0</inkml:trace>
  <inkml:trace contextRef="#ctx0" brushRef="#br0" timeOffset="-121832.36">4198 14746 0,'0'0'0,"0"-18"15,0 1 1,18 17 0,17 0-16,-17 35 15,17-35-15,0 53 16,0-35-16,-17-1 0,53 71 16,-36-35-1,-35-35-15,0 0 16,0-1-16,-18-17 15,18-17 1,-35 17-16,35-36 0,-18 19 16,1-19-16,17 19 0,-18-18 0,0-54 15,18 54-15,0 17 16,0-34-16,0 34 0,36 0 16,52-17-1,-18 35-15,-52 0 16,17 0-16</inkml:trace>
  <inkml:trace contextRef="#ctx0" brushRef="#br0" timeOffset="-121492.75">4851 14676 0,'0'0'0,"-53"35"31,17-18-31,36 1 0,-17 17 16,-1-17-16,18 53 15,0-54-15,0 54 16,35-54-16,-35 1 0,18 17 16,17-17-16,-17 0 15,0-18-15,-1 0 16,1 0-16,0 0 0,-1 0 16,1-18-16,0-17 0,-1-1 15,-17-17 1,0 36-16,0-36 0,-35 35 15,35 1-15,-35-19 16,-1 19-16,1-1 0,17 18 0,1 0 16,-1 0-16,0 0 0,18 35 15,-17-35-15,17 18 0,0 0 16,0-1-16,35-17 16</inkml:trace>
  <inkml:trace contextRef="#ctx0" brushRef="#br0" timeOffset="-121193.42">5345 14640 0,'0'0'15,"0"-17"-15,-36-1 16,1 18-16,17 0 16,1 0-16,17 35 15,-18-35-15,0 18 0,1 17 16,17-17-16,0 17 15,-18-17-15,18 52 16,0-52-16,0 0 0,35 34 16,-35-34-16,0 0 0,36-1 0,-36 1 15,17 0-15,-17-1 0,18 1 0,-18 0 16,18-18-16,-1 17 0,1 1 16,0-18-16,17 0 15,-18 0-15,1 0 0,0-35 0,-1 35 16,1-36-16,17 19 0,-17-19 15,0 1-15</inkml:trace>
  <inkml:trace contextRef="#ctx0" brushRef="#br0" timeOffset="-119577.47">5697 14852 0,'-17'0'0,"34"0"0,-34 18 15,-1-18-15,18 17 0,-18-17 16,36 0 0,17 0-1,1-17 1,-19 17-16,-17-18 0,18 18 16,0-35-16,-1 35 0,-17-18 0,18 0 15,-18 1-15,0-1 0,0 0 0,0 1 16,0-1-16,0 1 0,-18 17 15,18-18-15,-35 18 16,17 0-16,1 18 0,-1 17 16,0-18-16,1 1 0,-1 35 15,18-35-15,-18-1 0,18 1 16,0 17-16,0-17 0,0-1 0,36-17 16,-36 18-16,35 0 0,0-1 15,-17-17-15,0 0 0,-1 18 0,18-18 16,18 0-16,-35 0 15,17-35-15,18-1 0,-18 19 16,1-1-16,34-88 16,-52 71-16,0 0 0,-18 17 15,0-17-15,0 17 0,0-17 16,0 17-16,-18 36 31,18 17-15,0-17-16,0 0 0,0 17 15,0-18-15,0 1 0,0 0 16,0-1-16,18 1 0,-1 53 16,1-71-1,0 35-15,-18-18 16,0 1-16,-36-18 16,36 18-1,-17-18-15,-1 0 16,36-18 31,-1 18-47,-17-35 15,36 35-15,-19-18 0,36-17 16,-35 17-16,-1 1 0,19-19 16,-19 19-16,1-1 0,35-35 15,-36 36-15,1-19 0,-18 19 16,18-1-16,-18 0 0,0 1 0,17 17 0,-17-18 15,-35 18 1,35 35-16,-18-17 16,1-18-16,17 35 0,-18-17 15,1 0-15,17-1 0,0 1 16,0 17-16,0-17 0,35 17 16,-18-17-16,-17-1 15,36 1-15,-19 0 0,1-1 16,0-17-16,-18 18 0,17-18 15,1 17-15,0 1 0,-18 0 32,-36-18-32,19 17 15,-1-17-15,0 18 16,1-18 0,17 18-1,17-18-15,19 0 16,-1 0-16,-17 0 15,-1-36-15,18 36 0,-17-17 16,17 17-16,1-18 0,-1 0 0,-17 1 0,17-1 16,0 1-16,-17-19 0,17 19 15,-17-19-15,-1 19 0,1-19 0,0 19 16,-18-18-16,0 17 0,0 0 16,-36 18-16,19 0 15,-19 36-15,19-19 16,-1 1-16,1 17 15,17-17-15,0-1 16,0 1-16,0 0 0,0-1 0,0 1 16,17 0-16,-17-1 0,18-17 15,-18 18-15,35-18 0,-17 0 16,-1 0-16,1 0 0,70 0 16,-53 0-16,54-18 15,-72 18-15,19-17 0,-19 17 16,1-36-16,-1 19 0,1 17 0,0-18 15,-18 0-15,17 1 0,-17-1 16,0 0-16,-35 1 16,0 17-16,17 0 0,-35 0 15,36 0-15,-1 35 0,-17-17 16,17-18-16,0 35 0,-17 18 16,35-35-16,0-1 15,0 1-15,0-1 16,18 1-16,17-18 15,-17 0-15,35 0 0,-36-18 16,1 18-16,35-52 0,-36 34 16,1-17-16,35-18 0,-35 0 15,-1 18-15,19-54 16,-19 36-16,-17 1 0,0 16 0,0-70 16,0 53-16,-17-88 15,17 106-15,-18 0 16,0 35-1,18 17 1,-17 19-16,17-1 0,0 0 16,0 36-16,0-18 0,0 17 15,0 54-15,35-71 0,-35 17 16,0 71-16,0-88 0,0 0 16,0 53-16,0-71 0,0 1 15,-35 17-15,35-18 0,-18-18 16</inkml:trace>
  <inkml:trace contextRef="#ctx0" brushRef="#br0" timeOffset="-118099.28">776 15663 0,'0'0'16,"0"-35"-16,0 17 0,0 1 0,18-19 16,-18 19-1,0 52 17,0-17-32,0 17 0,0 0 0,0 1 15,0 52-15,0-35 0,0 0 16,0 0-16,0-1 0,0 1 15,0 0-15,0 35 0,0-52 16,0-1-16,0 36 0,0-54 16,0 1-16,17 35 15,1-53-15,0 17 16,-1-17-16,1 0 0,-18-35 16,18 35-16,-1-17 0,-17-1 0,0 0 15,18 1-15,-18-19 0,0 19 16,0-19-16,0 19 0,0-1 0,-18-35 15,-17 36-15,35-1 0,-35-17 16,17 35-16,18-18 0,-53 18 16,35 0-16,1 35 15,-1-35-15,18 18 0,-17 0 16,17-1-16,0 1 16,0-1-16,35 1 15,-18-18-15,1 18 16,17-18-16,-17 0 0,0 0 15,35-36-15,-36 19 0,18 17 16,-17-18-16,0 18 0,-1-35 0,1 17 16,0 1-16,17-19 0,-35 19 15,18-19 1,-18 19-16,0 34 31,-18-17-31,18 18 16,-18 17-16,18-17 0,0 0 0,0-1 15,0 1-15,0 0 0,0-1 0,36 1 16,-36-1-16,17-17 0,19 0 16,-19 0-16,1 0 0,17 0 15,-17 0-15,-1-17 0,1 17 0,53-53 16,-54 35 0,18 1-16,-17-1 0,-18 0 0,18 1 15,-18-1-15,0 0 0,0 1 0,0-1 16,-18 18-1,-17 0-15,35 18 16,-18-1 0,18 19-16,-17-1 0,-1-17 15,18 17-15,-18 18 0,18-18 16,0-17-16,0 17 0,0 36 16,0-36-16,36 53 15,-19-53-15,-17 18 16,35-35-16,-35 0 0,0 17 15,0-18-15,0 1 0,0 0 16,-35-18-16,0 17 0,17-17 16,1 0-16,-19 0 0,19 0 15,-1 0-15,0 18 0,-17-18 0,0 0 16,17 0-16,1 18 0,-19-18 16</inkml:trace>
  <inkml:trace contextRef="#ctx0" brushRef="#br0" timeOffset="-117595.74">2434 16069 0,'-35'-18'0,"70"36"0,-88-36 16,53 1-16,-17 17 0,17-18 15,-18 18-15,18-18 16,-18 18-16,1 0 16,-1 36-16,0-36 15,-52 70-15,52-52 0,1 35 16,-1-36-16,18 1 15,-18 0-15,18-1 0,0 1 16,0 0-16,36-18 16,-1 0-1,-18-18-15,19-17 0,-1 35 16,-17-36-16,17 1 0,-17 18 16,-1-1-16,1 0 0,-18 1 15,18-36-15,-18 35 0,17 0 16,-17 1-16,0-1 15,-17 18 1,17 18-16,0 35 16,0-36-16,0 1 0,0 53 15,0-54-15,17 18 0,18 18 16,-35-35-16,18 0 0,17-1 16,-17-17-16,0 18 0,35-18 15,-36-35-15</inkml:trace>
  <inkml:trace contextRef="#ctx0" brushRef="#br0" timeOffset="-116825.61">3634 15734 0,'-18'18'16,"36"-36"-16,-54 53 15,36-52 48,0-1-63,0-17 16,0 17-16,-17 0 15,-19 1-15,19 17 16,-19 0-16,19 35 15,-1 0-15,1-17 16,17 0-16,-18 34 0,18-34 0,0 0 16,0 35-16,35-36 0,-35 1 15,35 0-15,-17-1 0,0 1 0,-1-1 16,1 1-16,0-18 0,17 18 0,-35-1 16,18-17-16,-1 18 15,-17 0-15,0-1 0,0 1 16,-35-18-16,0 0 15,17 18-15,0-18 0,-52 0 16,52 0-16,-52-18 16,52 18-16,0 0 15,1-18-15,52 18 32,0 0-32,-17 0 0,17-17 15,0 17-15,-17-18 0,35 18 16,-18-18-16,1 1 15</inkml:trace>
  <inkml:trace contextRef="#ctx0" brushRef="#br0" timeOffset="-116645.7">3828 15857 0,'17'-17'0,"-34"34"0,52-52 15,-35 17-15,0 1 0,0 34 47,0 1-31,0 17-16,0-17 15,18 0-15,-18-1 0,17 36 16,1-35-16,-18-53 31</inkml:trace>
  <inkml:trace contextRef="#ctx0" brushRef="#br0" timeOffset="-115972.78">3845 15540 0,'0'0'0,"0"-18"31,18 18-31,-18 35 16,70-35-1,-34 0-15,-19 18 0,19-18 0,-19 0 16,1 18-16,17-18 16,-17 0-16,17 0 0,-17 17 15,-1-17-15,-17 18 16,0 0-16,0-1 15,0 1-15,0 0 0,18 17 16,-18 0-16,0-17 0,0 17 16,0-17-16,0-1 0,18 1 0,-18 0 15,0-1-15,17 1 16,-17-36 15,0-17-31,0 0 16,0 17-16,0 0 15,0-34-15,0 34 0,0-17 16,0-1-16,0 19 16,0-1-16,18 18 15,-18 35 1,18-35-16,-1 36 0,1-1 16,0-17-16,17 17 0,-18-18 15,-17 1-15,36 17 0,-36-17 16,17 0-16,1-1 15,-18-34 1,0-19 0,0 19-16,0-19 15,0 1-15,0 18 0,0-36 16,0 35-16,0 0 0,0-17 16,35 17-16,-17 18 31,0 18-31,-1-18 0,-17 35 15,18-35-15,-1 36 0,1-19 0,-18 1 16,35 17-16,-17-17 0,-18-1 16,18 1-16,-1 0 0,-17-1 15,18-17-15,-18-35 32,0 0-32,0 17 15,18-17-15</inkml:trace>
  <inkml:trace contextRef="#ctx0" brushRef="#br0" timeOffset="-115742.92">4815 15540 0,'0'0'16,"18"0"-16,-18 17 31,18 19-15,-18-19-16,17 19 15,1 34-15,0-34 0,-18 16 0,17 90 16,1 16-1,-18-105-15,18 0 16,-18 18-16,17-36 0,-17-17 16,0-1-16,0 1 0,0 0 0,18-18 15,-1-36 1,-17 1-16,0 0 0,18-1 16</inkml:trace>
  <inkml:trace contextRef="#ctx0" brushRef="#br0" timeOffset="-115483.31">4974 15593 0,'0'-18'0,"53"353"0,-106-652 0,53 281 16,18 36 15,17 0-31,-35 36 0,53-1 16,-35-17-16,-1-1 0,19 19 15,-36-19-15,17 19 16,1 16-16,-18-34 0,-35 53 15,-1-54-15,19-17 16,-36 36-16,35-36 0,-17 17 16,17-17-16,-17 0 0,17 0 0,1 0 15,-1 0-15,0-17 0,1 17 16,17-18-16,0-17 0,0 17 16,0 0-16</inkml:trace>
  <inkml:trace contextRef="#ctx0" brushRef="#br0" timeOffset="-115009.18">5503 15328 0,'0'0'16,"-17"0"-1,17 18-15,-18-1 16,18 1-16,0 0 15,0 70-15,0-53 16,35 71-16,-35-71 16,18 36-16,0-36 0,-18 0 15,17-17-15,1 17 0,0-17 0,-18 0 16,17-1-16,1-17 0,-1 18 0,1-18 16,0 0-16,-1 0 0,1 0 15,0 0-15,17-18 0,0 18 16,-17-35-16,17-18 15,0 0-15,1 0 16,-36 36-16,17-19 0,-17-17 16,0 36-16,0-19 0,0 19 0,0-1 15,-17 1-15,-1 17 16,0 0 0,18 35-16,-17-35 0,-1 35 15,0-17-15,18 17 0,0 18 16,0-18-16,-17 1 0,17-1 15,0 0-15,0 0 0,0-17 0,0 17 16,35 1-16,-35-19 0,53 1 16,-18-18-16,-17 0 15,52-35-15,-52 17 16,17 0-16</inkml:trace>
  <inkml:trace contextRef="#ctx0" brushRef="#br0" timeOffset="-114177.86">988 16898 0,'0'0'0,"-18"0"15,18 18 32,0-1-47,0 19 0,0-19 16,18 71-16,-18-52 15,0 34-15,17-17 0,-17-18 16,18 89-16,-18-89 16,0 0-16,0 1 0,0-1 0,18-17 15,-18-1-15,0 19 0,0-19 16,0 1-16,17-18 15,-17-35-15,18-1 16</inkml:trace>
  <inkml:trace contextRef="#ctx0" brushRef="#br0" timeOffset="-113817.38">1288 17110 0,'-71'53'31,"53"-36"-15,18 1-16,-17-18 0,17 18 0,0-1 15,0 36-15,0-35 0,0-1 16,0 19-16,0-19 0,0 1 16,17 17-16,1 0 15,0-17-15,17 0 16,-17-18-16,-1 17 0,1-17 15,0-35-15,-1 35 0,-17-18 16,18 18-16,-18-35 0,0 18 16,0-1-16,0 0 0,0 1 0,0-1 15,-35 0-15,35 1 0,-36-1 0,-17 0 16,36 1-16,-1 17 0,-17 0 16,17-18-16,1 18 0,-1 0 0,-17 35 15,35-17-15,0 0 16,17-1-16</inkml:trace>
  <inkml:trace contextRef="#ctx0" brushRef="#br0" timeOffset="-113049.7">1976 17110 0,'-89'-36'31,"72"36"-31,-1 0 0,-17 0 16,17 0 0,1 36-16,-1-19 0,0 1 15,1 0-15,17 17 0,-18-17 0,0-1 16,18 18-16,0-17 0,-17 0 0,17-1 16,0 1-16,0 0 0,0-1 0,0 1 15,35-18-15,0 0 16,-17 0-16,0-18 0,52-17 15,-70 0-15,18 17 16,-1-17-16,1 17 0,-18-17 16,0 17-16,0 1 0,0-1 15,0 0-15,-18 18 0,18-17 16,-35 17-16,35 35 31,0-17-31,0-1 0,0 1 16,0 52-16,0-34 15,35-1-15,-17 71 16,-18-53-16,0-18 0,0 18 0,0-18 16,0 18-16,0-18 0,0 1 15,0-19-15,0 1 0,-35 0 0,35-1 16,-18 1-16,0-18 0,1 0 16,-1-35-16,-17 17 15,17 18-15,1-35 0,-1 17 0,0 0 16,18 1-16,-17-1 0,17-35 15,0 36-15,0-1 0,35-17 16,0 17-16,-17 0 16,35 1-16,-18-1 0,-17 0 15,35-17-15,-36 18 0,19-1 16,-1-17-16,0 17 0,-17-17 16,17-1-16,-17 1 0,-18 18 15,17-1-15,-17 0 0,0 1 0,0-1 16,0 0-16,0 1 15,0 52 17,0-17-17,0-1-15,0 1 0,0 0 0,0-1 16,0 1-16,0-1 0,0 1 0,36 0 16,-36-1-16,0 1 0,0 0 15,0-1-15,17-17 0,-17 18 16,0-53-1,-17-1 1,17 19-16,0-19 0</inkml:trace>
  <inkml:trace contextRef="#ctx0" brushRef="#br0" timeOffset="-112914.77">2099 16951 0,'0'0'16,"0"-18"-16,18 18 31,-1 36-16,19-36-15,-19 17 0,1-17 16,17 0-16,-17 0 0</inkml:trace>
  <inkml:trace contextRef="#ctx0" brushRef="#br0" timeOffset="-112601.21">2540 16916 0,'18'0'0,"-36"0"0,0 0 15,18 17 1,-17-17-16,17 18 0,-18 0 15,18-1-15,-18 1 0,18 0 16,-17-1-16,17 1 0,0-1 0,0 54 16,0-53-1,35 35-15,-17-36 16,17 1-16,-17-1 16,-1 1-16,1 0 15,-18-1 1,-35 1-1,-1 0-15,19-18 16,-1 17-16,0-17 0,-34 18 16,34 0-16,0-18 0,1 17 15,-1-17-15,18-35 32,35 17-32,-35 1 0,18-19 15</inkml:trace>
  <inkml:trace contextRef="#ctx0" brushRef="#br0" timeOffset="-112353.84">2752 16739 0,'-18'0'0,"-17"-17"31,35 52-15,0 0-1,35 0-15,-35 1 16,18-1-16,-1 89 16,1-72-16,-18 19 15,0-36-15,18 1 0,-18-19 0,0 36 16</inkml:trace>
  <inkml:trace contextRef="#ctx0" brushRef="#br0" timeOffset="-112064.75">2646 17039 0,'0'0'16,"17"0"15,19 0-31,-19 0 0,19 0 16,52-17-16,-71 17 15,36 0-15,-17-18 0,-19 0 16,36-17-16,-35 35 15,0-18-15,-1 1 0,-17 34 47,0 19-47,0-1 16,0-17-16,18 52 16,-18-52-16,0-1 0,0 36 15,0-35-15,0 17 16,17-35-16,-17-35 15</inkml:trace>
  <inkml:trace contextRef="#ctx0" brushRef="#br0" timeOffset="-111916.78">3069 16739 0,'-17'0'15,"34"0"-15,-52 0 0,35 36 16,35-19-1,0 1 1,18-18-16,-35 0 16</inkml:trace>
  <inkml:trace contextRef="#ctx0" brushRef="#br0" timeOffset="-111668.71">3510 16739 0,'-18'0'15,"1"36"17,-1-19-32,1 1 0,-1 17 15,0 18-15,18-18 0,-17-17 16,-1 35-16,18-18 0,0-17 16,0 35-16,0-36 0,0 1 15,35 0-15,-35-1 16,18-17-16,35 18 0,-36-18 15,19 0-15,-19 0 16,1-35-16,17 35 0,18-71 16</inkml:trace>
  <inkml:trace contextRef="#ctx0" brushRef="#br0" timeOffset="-110936.42">2893 17745 0,'0'0'0,"0"-53"31,0 35-31,0 1 16,17 17-16,19-18 15,-19 0-15,1 18 0,0 0 0,-1 0 16,1 0-16,0 36 0,17-1 16,-18-18-16,1 1 0,0 17 15,-1-17-15,1 17 0,-18 1 0,18 16 16,-18-34-16,0 17 0,0-17 0,0 0 15,0-1-15,0 1 16,-18-18 0,0-35-16,1 17 15,17-17-15,-18 17 0,18-35 16,-18 36-16,18-19 0,0-17 16,0 36-16,0-1 0,36 0 15,-36 1-15,35-1 0,-17 1 16,17 17-16,-17-18 0,17 0 0,-18 18 15,19 0-15,-1-17 0</inkml:trace>
  <inkml:trace contextRef="#ctx0" brushRef="#br0" timeOffset="-110136.39">3510 17727 0,'-18'18'0,"36"-36"0,-53 89 16,17-71-16,18 17 0,-17 1 15,17 0 1,35-18-16,-18 0 16,19 0-16,-36-36 0,70 19 15,-70-1 1,18 18-16,0-53 0,-18 35 16,0-17-16,0 18 0,-18-19 15,-17 36-15,17-17 16,-17 17-16,17 0 15,0 35 1,1-17-16,17 17 0,0-18 16,0 1-16,0 17 15,0-17-15,17 17 16,-17-17-16,36-18 0,17 18 16,-36-1-16,19-17 15,-1 0-15,-17 0 0,34 0 16,-16-35-16,-19 35 0,19-18 0,17-17 15,-36 17-15,1-17 16,35 0-16,-36 17 0,19-35 16,-36 36-16,0-1 0,0 0 15,0 1 1,-53 17-16,17 0 16,-16 35-16,16-17 15,-17 17-15,53-17 16,0-1-16,-17 18 0,17-17 15,0 0-15,35-1 16,-17-17-16,-18 18 16,17-18-16,19 0 0,-19 0 15,1 0-15,17-18 16,-17 18-16,-1-53 16,-17 36-16,0-1 15,0 1-15,-17 17 16,17-18-16,-18 18 15,18 35 1,0-17 0,0-1-16,0 19 15,18 17-15,-18-36 16,17 89-16,1-71 16,-18 106-16,0-105 15,0 52-15,0-53 0,-18 1 16,18-19-16,-17 1 0,17-1 0,-36 1 15,19-18-15,-18 0 0,17 0 16,0 0-16,1 0 0,-1 0 16,0-18-16,1 18 0,-1 0 0,0-17 15,18-1-15,-17 1 0,17-1 16</inkml:trace>
  <inkml:trace contextRef="#ctx0" brushRef="#br0" timeOffset="-108738.11">4110 17657 0,'-35'17'31,"35"1"-31,35-1 16,-35 1-16,35 0 15,36 35 1,-54-18-16,1-17 0,0 17 15,-18-18 1,-36-17 0,19 0-1,17-35-15,-18 0 0,0 17 16,18 1-16,-35-54 16,35 36-16,0 0 15,0 17-15,0-17 0,35 17 0,-17-17 16,17 35-16,18-18 15,-35 18-15,70 0 16,-70 0-16,-1 18 16,1-18-16,-18 35 0,18-35 0,-1 53 15,1-53-15,-18 35 16,0-17-16,0-1 16,0-34 30,18 17-46,-18-18 16,0-17-16,17 35 16,-17-18-16,0 1 0,0-1 15,0 0-15,-17 18 16,-1 0 0,0 18-16,1 0 15,17 17-15,-18 0 16,18-17-16,0-1 0,0 36 15,35-53-15,-17 36 16,0-19-16,17-17 16,-18 0-16,1 0 0,0 0 0,-1 0 15,1-17-15,0 17 0,17-36 16,0 1-16,-17 17 0,-1 1 16,1-1-16,0 1 0,-18-19 0,17 19 0,-17-19 15,18 19-15,-18-1 16,0 0-16,0 1 0,-35 17 15,17 0 1,0 17-16,1 1 16,17 17-16,-18-35 15,18 18-15,0 0 0,0-1 16,0 1-16,35 0 0,-17-18 16,-18 17-16,18 1 0,-1-18 15,-17 17-15,18-17 0,0 18 16,-1 0-16,1-18 15,0 17-15,-1 1 16,-17 0 0,-35-18-16,17 0 15,-17 0-15,17 17 16,1-17-16,34 0 47,19-17-47,-19 17 15,1-36-15,17 36 0,-17-17 16,35-19 0,-36 19-16,19-18 0,-19 17 0,1-17 15,0 17-15,-18 0 16,17 1-16,-17-1 0,-35 18 16,17 0-1,1 0-15,-1 18 16,0-1-1,18 1-15,0 17 16,36-17-16,-36 0 16,17-1-16,19 1 15,-19-1-15,1 1 16,-18 0-16,18-1 16,-18 1-16,0 0 15,0-1-15,-36-17 16,19 18-16,17 0 0,-18-18 15,0 0-15,18 17 16,-17-17-16,52 0 31,-35-35-31,18 17 16,-1 18-16,-17-17 0,36-19 0,-19 19 16,1-1-16,-1 0 15,1 1-15,-18-1 0,18 18 16,-18 18 15,0-1-15,0 1-16,0 0 15,0-1-15,0 1 16,17 0-16</inkml:trace>
  <inkml:trace contextRef="#ctx0" brushRef="#br0" timeOffset="-108612.6">5256 17462 0,'-17'0'0,"34"0"0,-34 18 0,17 0 16,35-1 0,-17-17-16</inkml:trace>
  <inkml:trace contextRef="#ctx0" brushRef="#br0" timeOffset="-107972.59">5486 17533 0,'0'0'0,"-18"18"15,-17-1-15,-18 36 32,53-35-32,-18-18 0,18 18 0,0-1 0,0 18 15,0-17-15,0 0 16,0-1-16,35 1 15,-35 0-15,18-18 0,0 0 16,-1 0-16,1 0 16,-18-18-16,18 18 15,-18-18-15,17 18 0,-17-35 0,0 17 16,0-17 0,0 18-16,0-19 15,0 19-15,-17 17 0,17-18 16,17 18 15,1 18-31,17-1 16,-17 1-16,0 17 15,-1-17-15,-17-1 16,0 1-16,0 0 0,0-1 16,0-34 15,0-1-16,0-17-15,0 17 16,-17 1-16,17-1 0,0 0 0,0 1 16,0-19-16,0 19 15,35-1-15,-18 0 0,-17 1 16,18 17-16,0 0 0,-1 0 16,1 0-16,0 0 0,35 0 15,-18 35 1,-18-35-16,1 35 0,0-17 15,-1 0-15,-17-1 0,18 1 16,-18 0-16,0-1 0,18 1 16,-18-1-16,0 1 0,0 0 15,-36-1 1,19-17 0,-1 0-16,0 0 15,1 0-15</inkml:trace>
  <inkml:trace contextRef="#ctx0" brushRef="#br0" timeOffset="-96801.7">26952 688 0,'0'-18'16,"0"1"-1,18 17 1,-18-18 0,0 0-1,-18 18 1,1 0 0,-19 0-16,19 0 15,-1 0-15,0 0 0,1 0 16,-1 0-16,0 18 0,1-18 0,17 18 15,-18-18-15,1 17 0,-1 1 16,18 0-16,-18-1 0,1 1 0,-1 17 16,0-17-16,1 35 15,17-36-15,0 1 0,0 52 16,0-52-16,0 17 16,0-17-16,0 0 0,17-1 15,1 1-15,17-18 16,-17 0-16,0 0 0,17 0 15,18 0-15,-18 0 0,0-18 16</inkml:trace>
  <inkml:trace contextRef="#ctx0" brushRef="#br0" timeOffset="-96451.09">27270 829 0,'0'0'0,"-18"0"31,0 0-16,1 18-15,-1-18 16,18 17-16,-17-17 0,-1 36 0,0-19 16,18 1-16,-17 17 15,17-17-15,0-1 0,0 19 16,0-19-16,35 1 16,-17-18-16,34 0 15,-34 0-15,0 0 0,-1 0 0,19-18 16,-19 1-16,1 17 0,17-53 15,-35 35-15,18 0 0,-18 1 16,0-1-16,0-17 0,0 17 0,-35 1 16,35-1-16,-36 0 0,1 1 0,0-1 15,-36 0-15,36 18 16,-53 0-16,52 0 0,19 0 16,-1 36-16,18-19 15,18 1-15,35 0 16,-36-18-16,19 0 0</inkml:trace>
  <inkml:trace contextRef="#ctx0" brushRef="#br0" timeOffset="-95813.18">27693 794 0,'0'0'0,"0"17"0,-18 1 15,18 0-15,0-1 16,0 1-16,0 0 0,0-1 16,0 1-16,0-1 0,0 19 15,0-19-15,0 1 0,18 0 16,-18-1-16,0 1 0,0 0 16,0-1-16,0 1 15,0-53 1,0 17-1,-18 18-15,18-53 16,0 35-16,0 1 0,0-36 0,0 35 16,0-17-16,36 0 15,-36 17-15,0 0 0,17 1 16,1 17-16,-18-18 0,18 18 0,-1 0 16,1 0-16,35 53 15,-36-18-15,1 18 16,0-35-16,-1-1 0,-17 1 15,0 0-15,0-1 0,18 1 0,-18 0 16,0-1-16,-35-17 31,35-17-15,0-1-16,0-17 16,0 17-16,0 0 15,0 1-15,17-36 0,19 35 16,-19-35-1,19 36-15,-19-1 0,1 18 0,-1 0 0,1 0 16,0 0-16,35 0 16,-36 18-16,19-18 0,-19 17 15,1-17-15,-1 18 0,1-18 0,17 35 16,-35-17-16,18 0 0,-18 17 16,0-18-16,0 1 0,-35 17 15,17-17 1,-17 0-16,0-18 0,17 0 15</inkml:trace>
  <inkml:trace contextRef="#ctx0" brushRef="#br0" timeOffset="-95281.42">28575 653 0,'-18'17'31,"1"1"-31,17 17 16,-18-17 0,18-1-16,0 1 0,0 17 15,0 1-15,0-19 0,0 19 0,18-1 16,-18 18-16,0 0 0,0-18 16,0 18-16,0-18 0,0 18 0,0 53 15,0-53-15,0 0 0,-18 17 16,18-34-16,0-1 15,-18-18-15,18 19 0,-17-19 16,-1-17-16,18-35 16,-17 35-16,17-35 0,0 0 15,0 17-15,-18-17 0,18-1 0,0 1 16,0-18-16,0 0 0,0 18 0,0-18 16,-18 0-16,18 0 0,0 18 15,0-18-15,0-18 0,0 36 16,0 18-16,36-36 0,-36 35 15,17 18-15,1-35 16,17 35-16,-17-18 0,17 18 16,-17 0-16,-1 0 0,36 0 15,-18 0-15,-17 35 0,35-17 16,-18-18-16,-17 18 0,17 17 16,-35-17-16,18-1 0,-18 1 15,0-1-15,0 1 0,-35 17 16,-1-17-16,1 0 0,17-18 15,-17 17-15,17-17 0,-17 18 0,-35 0 16,52-18-16,0 0 16,1 0-16,-1 0 0</inkml:trace>
  <inkml:trace contextRef="#ctx0" brushRef="#br0" timeOffset="-94997.31">29122 529 0,'0'0'0,"-18"-17"31,18 34-15,-17 18-1,17 1-15,0-19 0,0 1 0,0 17 16,0 18-16,0-18 0,0 18 15,0-17-15,17-1 0,-17 35 16,18-52-16,-18 0 0,17 70 16,1-70-1,0-18 1,-18-18-16</inkml:trace>
  <inkml:trace contextRef="#ctx0" brushRef="#br0" timeOffset="-94676.63">29263 917 0,'18'0'63,"-18"-17"-63,35 17 0,-18 0 16,1-18-16,0 18 0,-1-18 15,-17 1-15,18 17 0,-18-18 16,0 0-16,0 1 15,0-1-15,-18 18 16,1 0-16,-19 0 16,19 0-16,17 18 15,-18-1-15,1-17 16,17 71-16,0-53 16,0 17-16,0-18 0,0 1 15,0 0-15,17-1 0,18 1 16,-17 0-16,0-18 0,17 0 15,-17 0-15,17 0 0,35 0 0,-34 0 16,-1 0-16</inkml:trace>
  <inkml:trace contextRef="#ctx0" brushRef="#br0" timeOffset="-94469.48">30004 758 0,'17'-35'16,"-34"70"-16,34-87 0,-17 34 15,-35 18-15,17 0 16,-17 0-16,18 0 15,-1 18-15,0-18 0,18 17 0,-35 18 16,35-17-16,-18 0 0,1 17 16,17-17-16,-18-1 0,-17 36 15,35-35-15,-18-1 16,-17 19 0,-18-19-16,35-17 15</inkml:trace>
  <inkml:trace contextRef="#ctx0" brushRef="#br0" timeOffset="-94269.77">29669 688 0,'0'18'32,"0"-1"-17,0 1 1,35-1-16,-35 1 0,18 0 0,-1-1 0,1 1 15,-1 0-15,1-1 0,0 1 0,17 17 16,-17-17-16,-1 17 0,19-17 16,-1 35-16,0-36 0,0 19 15,-17-1-15</inkml:trace>
  <inkml:trace contextRef="#ctx0" brushRef="#br0" timeOffset="-93523.8">29122 1676 0,'0'0'0,"0"-18"31,0 0-31,0 54 47,35-19-31,-35 1-16,18 35 15,-1 17-15,-17-34 16,0-19-16,18 19 0,-18-1 16,0-17-16,0 17 0,0 0 0,0 0 0,0 1 15,0-1-15,0 18 16,0-18-16,0 0 0,0 1 0,0-19 16,0 19-16,0-19 0,0 19 15,0-19-15,0 1 0,0-1 16,0 1-16,18-18 31,-1 0-15,-17-35-16,0 17 15</inkml:trace>
  <inkml:trace contextRef="#ctx0" brushRef="#br0" timeOffset="-93284.68">28945 2222 0,'-17'0'0,"-1"0"31,53 0-31,1 0 16,-1 0-16,-17 0 0,17 0 15,-17 36-15,-1-36 0,1 0 16,-1 0-16,1 0 0,-18 17 0,18 1 15,-1 0-15,-17-1 16,0 1-16</inkml:trace>
  <inkml:trace contextRef="#ctx0" brushRef="#br0" timeOffset="-93056.31">29404 2222 0,'-18'-17'15,"1"34"32,-1 19-31,0-19-16,1 1 16,-1 17-16,1-17 0,-19 17 15,19 1-15,-19-19 0,19 18 16,-1-17-16,0 0 0,1-1 0,-1 1 15</inkml:trace>
  <inkml:trace contextRef="#ctx0" brushRef="#br0" timeOffset="-91916.13">28963 3052 0,'0'-18'0,"0"0"16,-18 18-1,18-17-15,-17 17 16,-1 0 0,0 0-16,1 0 0,-1 17 15,-17 1-15,17-18 16,-17 35-16,17-17 0,1 17 0,-1-17 16,0-1-16,1 1 0,-1 0 15,-17 52-15,35-52 16,0 35-16,0-36 15,53 36-15,-18-53 16,-17 18-16,17-18 0,0 0 0,1 0 16</inkml:trace>
  <inkml:trace contextRef="#ctx0" brushRef="#br0" timeOffset="-91089.84">29298 3175 0,'-17'0'0,"-36"0"15,35 0 1,0 18-16,-17-1 16,35 1-16,-18 0 15,18-1-15,0 1 0,0-1 16,0 1-16,0 0 0,36 17 16,-19-35-1,-17 18-15,18-18 0,0 0 16,-1 0-1,-17-18-15,18 18 0,-18-18 0,0-17 16,0 17-16,0 1 16,0-18-16,0 17 15,0 0-15,0 1 0,0-19 16,0 19-16,0-1 0,0 0 0,18 18 16,-18-17-16,35 17 0,-18 0 15,-17-18-15,36 18 16,-19 0-16,1 0 0,35 35 15,-35-35-15,-1 18 0,54 0 16,-54 17-16,19-17 16,-19-1-16,1 1 0,-18 0 15,0-1-15,0 1 0,0-1 16,0 1-16,-18 0 16,1-18-1,17-36 1,0 19-1,0-1-15,0 1 16,0-1-16,0 0 0,0 1 0,0-1 16,35 0-16,-17 1 15,-1-1-15,1 18 0,0 0 16,-1 0-16,18 0 0,-17 0 16,0 0-16,17 18 0,-17-18 15,-1 35-15,1-17 16,0-1-16,-1 1 0,-17 0 0,18-1 15,-18 1-15,0-1 16,0 1-16,0-36 47,0-17-47,0 18 16,0-1-16,0 0 0,0 1 0,35-19 15,-35 19-15,18 17 0,-1-18 16,36-17-16,-35 35 0,17-18 15,0 18-15,1 0 0,-19 0 16,36 0-16,-35 0 0,0 0 16,17 18-16,-35-1 15,18-17-15,-18 36 0,17-19 0,-17 1 16,0 0-16,0-1 0,0 19 0,0-19 16,0 1-16,0-1 0,0 1 15,0 0-15,0-1 0,-35-17 0,35 18 0</inkml:trace>
  <inkml:trace contextRef="#ctx0" brushRef="#br0" timeOffset="-90573.64">30551 3069 0,'0'-17'31,"0"52"0,17-35-31,1 17 0,-18 19 16,17 17-16,-17-36 0,0 19 16,0-1-16,0 35 0,0-17 15,0 0-15,-17 53 0,-18-53 16,17 88-16,-17-106 16,35 1-16,-18-1 15,18-17-15,0-54 16,0 1-1,0 0-15,0 17 0,0-70 16,0 53-16,0-1 0,0-52 16,0 35-16,0 0 0,18-17 15,-1-18-15,-17 35 16,18 35-16,0-35 16,-1 35-16,1 18 0,-18-17 15,17 17-15,1-18 0,0 18 0,-1 0 16,1 0-16,17 0 0,-17 0 0,0 0 15,-1 18-15,18-18 0,-17 17 0,0-17 16,17 36-16,-35-19 0,18 1 16,-18 0-16,0-1 15,0 1-15,-18 0 0,18-1 16,-35 1-16,-1-18 0,19 17 0,-18-17 16,-1 18-16,19-18 0,-19 18 15,1-18-15,17 0 0,-17 0 0,0 0 16,17 0-16,1-18 0</inkml:trace>
  <inkml:trace contextRef="#ctx0" brushRef="#br0" timeOffset="-90050.03">31309 2593 0,'0'-18'0,"0"36"0,0-53 0,0 17 15,0 0-15,-18 18 16,18 18 0,-17-18-1,17 35-15,0-17 0,0 0 0,0 17 16,0 0-16,0 36 16,0-18-16,17 70 0,-17-88 15,0 18-15,0 53 16,0-71-16,0 18 15,0-35-15,0 17 0,0 0 16,0-17-16,0 0 0,36-18 16,-36 17-16,35-17 15,0 0-15,-17 0 0,35-35 16,-18 0-16,-17 17 0,35-17 16,-36 0-16,1 17 15,0-53-15,-18 36 16,0 0-16,0 0 0,0 17 0,0-17 15,-18 35-15,18-18 0,-18 18 16,1 18 0,-1 17-1,0 0-15,18-17 16,0 0-16,-17 17 0,17-18 16,0 1-16,0 35 15,35-18-15,-17-17 16,17-18-16,-17 18 0,17-18 15,-18 0-15,19 0 0,-1 0 16,0-18-16,-17 18 0</inkml:trace>
  <inkml:trace contextRef="#ctx0" brushRef="#br0" timeOffset="-89822.98">32173 2857 0,'0'-17'15,"-17"-1"1,-19 18-1,36 35 1,-17-17-16,-1-18 0,18 35 16,-18 1-16,1-19 0,-1 19 15,18-19-15,-35 19 0,35-1 16,-18-18-16,1 1 0,-1 0 0,0-1 16,1 1-16,-1 17 15,0-35-15,1 18 0,-1 0 16,1-18-1</inkml:trace>
  <inkml:trace contextRef="#ctx0" brushRef="#br0" timeOffset="-89633.06">31891 2875 0,'-18'0'0,"1"0"15,17 18 1,0-1-1,17 19-15,19-19 16,-36 19-16,53 17 0,-36-36 16,19 18-16,-1 18 15,0 18-15,-17-18 16,-1-18-16,1-17 0</inkml:trace>
  <inkml:trace contextRef="#ctx0" brushRef="#br0" timeOffset="-88825.19">29404 4127 0,'0'0'0,"0"-17"0,0-1 0,0 1 16,0-1-16,0 53 47,0 0-47,0-17 15,0 17-15,0 18 0,0 0 0,0-17 16,-18-1-16,18 18 0,0 0 16,-17-18-16,17 71 0,-18-71 15,18 18-15,0 0 0,-18-18 16,18-17-16,0-1 0,0 1 15,0 0-15,0-54 32,0 1-32,0 17 0,0-52 15,0 35-15,0 17 0,18-53 16,-18 36-16,18 18 0,-18-54 16,17 53-16,-17-17 0,18 17 0,0-17 15,-1 18-15,1 17 16,17-18-16,-17 18 0,-1 0 0,1 0 15,17 0-15,-17 0 0,0 0 0,-1 0 16,36 35-16,-35-17 0,0-1 16,17 36-16,-18-35 0,1 35 15,-18 0-15,0-36 16,0 19-16,0-1 16,-18-17-16,-17 52 15,0-70-15,35 18 0,-18-1 16,1-17-16</inkml:trace>
  <inkml:trace contextRef="#ctx0" brushRef="#br0" timeOffset="-88307.66">29951 4445 0,'0'0'0,"0"18"46,0-1-46,0 19 16,0-19-16,0 1 0,0-1 0,0 1 16,0 0-16,0-1 0,35 1 15,-35 0-15,18-18 0,-18 17 0,17-17 16,36 18-16,-35-18 16,17 0-16,0 0 0,-17 0 15,17 0-15,1-35 0,-19 17 16,1-17-16,0 17 0,-1 0 15,1 1-15,-18-1 0,18-17 0,-18 0 16,0 17-16,0 0 0,0 1 16,0-1-16,0 36 31,0 17-15,0-17-16,0-1 0,0 36 15,0-35-15,0 17 0,0 18 16,0-18-16,0 1 0,0 16 15,0 37-15,0-36 0,0 0 16,-18 52-16,18-52 0,-35 0 16,17 35-16,18-52 0,-35-19 15,17 36-15,0-35 16,1-18-16,-1 0 0,0 0 16,1 0-16,-1 0 0,1 0 0,-1-18 15,-17 18-15,-1-17 0,19 17 16,-19-18-16,1 18 0,0-18 0,17 1 15,1 17-15,-1-18 16</inkml:trace>
  <inkml:trace contextRef="#ctx0" brushRef="#br0" timeOffset="-87755.19">30709 4551 0,'-17'-18'16,"17"53"15,0 1-31,17 17 16,-17-18-16,18 35 15,-18-17-15,0-17 0,0 17 0,0 52 16,0-52-16,0-17 0,0-1 16,0 0-16,-18-17 0,18-1 0,0 1 15,0 0-15,-17-18 0,17-36 16,0 1 0,-18 18-16,18-19 0,0-52 15,0 53-15,0-18 0,0-106 16,0 106-16,0-70 15,0 70-15,0 0 16,0 18-16,35 17 0,-35 0 16,0 1-16,36-1 0,-19 18 15,1-18-15,-1 18 0,1 0 16,17 0-16,-17 36 0,0-36 16,-1 17-16,1-17 0,0 18 15,-1 0-15,1-1 0,-18 1 0,0 0 0,18-1 16,-18 1-16,0 17 15,0-17-15,-36-1 0,1 1 16,0 0-16,17-18 0,-17 17 0,-18-17 16,18 18-16,-1-18 15,19 0-15,-1 0 0,0 0 16</inkml:trace>
  <inkml:trace contextRef="#ctx0" brushRef="#br0" timeOffset="-87420.86">31221 4445 0,'0'0'0,"0"-18"16,-18 18 0,18 18-1,0 17-15,-17-17 0,17 17 16,0-17-16,0 35 0,0-36 15,0 1-15,0 0 0,0 17 16,17-17-16,-17-1 0,18 1 16,-1-18-16,1 0 15,0 0-15,-1-35 0,19 17 16,-19 0-16,-17-17 0,36 0 16,-36 17-16,17-17 0,-17 0 15,0-1-15,0 19 0,-35-1 16,-18 0-16,18 18 0,-18-17 15,18 17-15,-1 0 0,-52 35 16,70-35-16</inkml:trace>
  <inkml:trace contextRef="#ctx0" brushRef="#br0" timeOffset="-86579.89">29422 3792 0,'-18'-17'0,"36"34"0,-36-52 0,18 17 15,0 1-15,0-1 0,0 1 16,0-1-16,0 0 15,0 36 48,0 0-63,0-1 0,0 1 16,0-1-16,0 19 0,0 17 15,0-18-15,0-17 0,-18 87 16,18-69-16,-17-1 0,17 18 15,-18-18-15,18 0 0,-18 18 16,18-17-16,0-19 0,-17 19 16,17-19-16,0 1 15,0-1-15,-18 1 0,18 0 16,0-1 0</inkml:trace>
  <inkml:trace contextRef="#ctx0" brushRef="#br0" timeOffset="-86005.26">31150 3775 0,'0'-18'31,"0"0"-31,0 36 31,0 17-15,0-17-16,0 0 0,0-1 0,18 54 16,-18-36-16,18 0 0,-18 36 15,0-18-15,0-18 0,0 0 16,0 18-16,0-17 0,0-1 16,0 0-16,0 0 0,0 1 0,0-1 15,-18 36-15,18-36 16,0-18-16,0 19 0,0-19 15,0 1-15,0 0 0,0-1 16,18-17-16,-1 0 16,1 0-16,-1 0 15,1 0-15,0 0 0,-1 0 16,1-17-16,0 17 0</inkml:trace>
  <inkml:trace contextRef="#ctx0" brushRef="#br0" timeOffset="-85761.03">30992 4127 0,'-18'0'0,"36"0"0,-54-17 0,19 17 16,17-18-16,35 1 15,0 17 1,-17 0-16,52 0 16,-52 0-16,17 0 0,36 0 15,-54 0-15,1 0 0,17 0 16</inkml:trace>
  <inkml:trace contextRef="#ctx0" brushRef="#br0" timeOffset="-84714.49">31309 4322 0,'0'0'16,"0"-18"-16,0 0 0,0 1 15,18-1-15,-18 0 0,17 18 16,-17-17-16,0-1 15,-17 18 32,-1 0-31,0 0-16,18 18 16,-17-18-16,-1 17 0,0 1 15,18 0-15,-17-1 0,-1 1 16,18 17-16,-17-17 0,17 17 15,-18 0-15,18-17 0,0 17 0,0-17 16,0 17-16,-18-17 0,18 17 0,0 36 16,0-54-16,0 19 15,36-19-15,-36 1 16,17-1-16,1 1 16,17-18-16,-17 18 0,-1-18 15,1 0-15,0 0 0,-1 0 0,1 0 16,17-36-16,-17 1 0,17 35 15,-35-17-15,18-1 0,-1 0 0,1 1 16,17-1-16,-17 0 16,-18-17-16,18 17 0,-18-34 0,17 34 15,-17-17-15,0-18 0,0 35 16,0-17-16,0 0 16,-35 17-16,35 0 0,-18 1 0,18-1 15,-35 0-15,35 1 0,-18 17 0,1-18 16,-1 18-16,0-18 0,1 18 0,-1 0 15,18-17-15,-17 17 0,-1 0 0,0 0 16,18-18-16,-17 18 31,17 35-31,-36-17 16,36 0-16,-35 35 16,17-36-16,18 1 15,-17 17-15,-1-17 0,18-1 16,-17 1-16,17 17 15,0-17-15,0 17 0,0-17 16,0 0-16,0 17 0,0-18 16,17 19-16,-17-19 15,0 1-15,18 0 16,-1-18 0,1 0-1,0-18-15</inkml:trace>
  <inkml:trace contextRef="#ctx0" brushRef="#br0" timeOffset="-84245.14">32103 3933 0,'0'0'16,"0"-35"-1,0 18-15,0-1 16,0 53 15,0 0-15,0-17-16,0 0 0,0 52 15,-18-34-15,18-1 0,0 0 16,-18 0-16,18 1 0,-17 17 0,-1-18 16,1 53-16,17-53 15,-18 1-15,-17 69 0,35-87 16,-18 35-16,18-35 0,0 17 15,0-17-15,0-1 16,0 1-16,0-1 0,0 1 16,18-18-1,-1 0-15,19-18 16,-19 18-16,1-35 0,-1 35 0</inkml:trace>
  <inkml:trace contextRef="#ctx0" brushRef="#br0" timeOffset="-82931.08">31891 4233 0,'0'0'0,"-18"0"0,1 0 0,-1 0 16,18-17-16,-17 17 0,52-18 31,18 18-31,0 0 15,-18-18-15,0 18 0,18 0 0,-18 0 16,1-17-16,52-1 0,-53 0 16,-17 18-16,52-35 0,-52 18 15,0-1-15,17-35 0,-35 35 16,18 1-16,-1-19 0,-17 19 16,0-1-16,0 1 15,0 52 1,-17-18-1,17 1-15,-36 0 0,36 35 16,0-18-16,-17 0 0,-1 18 16,18-18-16,0 1 0,-18 34 15,18-34-15,-17-1 0,-1 35 16,18-34-16,0-1 0,-18 0 16,18 0-16,-17-17 0,17 17 0,-18 1 15,18-19-15,-17-17 16,17-17 15,35-19-15,-35 19-16,0-1 0,17 0 0,-17 1 15,18-18-15,0 17 0,-1 0 0,1 1 16,0-1-16,-18 0 0,35 1 16,-17-1-16,-1 18 0,1 0 15,-1 0-15,1 18 16,-18 17-16,18-17 15,-18-1-15,0 1 0,17 52 16,-17-52-16,18 35 16,-18-35-1,0-1-15,18-17 0,-1 0 16,1 0-16,0 0 16,17 0-16,-18-17 0,1 17 15,17-18-15,-17-17 0,0-1 16,-1 1-16,1 18 0,0-19 15,-18 19-15,0-1 0,17 0 16,-17 1-16,0-19 16,0 19-16,-35 17 15,17 35 1,1-17-16,17 17 16,0-17-16,-18 17 15,18-17-15,0-1 0,0 18 16,0-17-16,35-18 0,-17 18 15,0-18-15,17 0 0,0 0 16,0 0-16,54-53 16,-72 53-16,19-53 15,-19 35-15,1 1 0,-1-36 16,-17 35-16,18 0 0,-18-17 16,0 18-16,0-1 0,0 0 15,-35 18-15,35-17 0,-18 17 0,-17 0 16,17 0-16,18 17 31,0 1-31,0 17 16,0-17-16,0 17 15,18-17-15,-18-1 0,18 1 0,-18 0 16,17-1-16,18 19 16,-35-19-16,0 1 0,0-1 0,0 1 15,0 0-15,0-1 0,-17 1 16,17 0-16,-18-18 0,-17 17 15,17-17-15,1 0 16,-1 0-16,0 0 0,36 0 47,17 0-31,-17 0-16,-18-17 15,35-1-15,-17 18 0,-1-18 16,1 18-16,17-53 0,-17 53 15,17-35-15,-35 18 0,18-1 16,17 0-16,-35 1 16,18 17-16,-18-18 15,0 53 1,0-17 0,-18-18-16,18 18 0,0 17 15,-17-35-15,17 17 0,0 1 0,-18 0 16</inkml:trace>
  <inkml:trace contextRef="#ctx0" brushRef="#br0" timeOffset="-82545.25">33408 4198 0,'-18'0'0,"36"0"0,-36 18 31,36-18-15,-18 17-16,53-17 0,-35 36 16,-1-36-16,54 35 15,-36-35-15,0 18 0,1-1 16,-1-17 0,-17 0-16,-18 18 15,-18-18 1,0 0-1,1 0 1,-1 0-16,0 17 16,18 1-16,-17-18 0,17 18 15,0-1-15,-18 1 0,18 17 16,0-17-16,0 35 16,35-36-16,-35 1 15,0 0-15,18-1 0,-18 1 16,0 0-16,-35-1 15,-1-17-15,19 0 16,-18 0-16,-18 0 0,17 0 0</inkml:trace>
  <inkml:trace contextRef="#ctx0" brushRef="#br0" timeOffset="-67909.55">30727 476 0,'0'-17'16,"18"17"-1,-18-18-15,17 18 16,-17-18-16,18 18 16,-1 0-1,-17-17-15,0 52 47,0 0-31,0 1-16,0-19 15,0 18-15,0 18 0,0-17 16,0-19-16,0 54 0,0-54 16,0 19-16,0 17 0,0-18 15,-35 0-15,35-17 0,0 17 16,0-17-16,0-1 0,0 19 0,0-19 16,0 1-16,0 0 0,0-1 0,0 1 15,0 0-15,0-1 0,0 1 0,0-1 16,18 1-16,-1-18 15,1 0 1,17 0-16,-17-35 0,0 35 16,-1-18-16,1 1 0</inkml:trace>
  <inkml:trace contextRef="#ctx0" brushRef="#br0" timeOffset="-66944.33">30551 794 0,'-18'-18'0,"36"36"0,-54-36 0,19 18 16,34 0 15,19 0-31,-19 0 0,36 0 16,-18 0-16,18 0 15,18 0-15,-36 0 0,89 0 16,-89 0-16,0 0 16,0 0-16,1 0 0,-1 0 0,0 0 0,18-18 15,-35 18-15,-1-17 0,1-1 16,0 18-16,-18-17 16,17 17-16,-17-18 15,-17 18 1,-19 35-1,19-35-15,-1 18 0,1-1 16,-19 1-16,-34 53 16,52-54-16,0 36 15,1-35-15,17-1 0,0 19 16,0-19-16,0 1 0,0 0 16,17-18-16,19 17 0,-19-17 15,1 0-15,0 0 0,-1 0 16,1 0-16,0-35 0,-1 35 0,18-35 15,-17 17-15,0-17 0,17 0 16,0-1-16,-35 19 16,18-19-16,0 19 0,-18-1 15,0 0-15,0 54 32,0-19-17,0 19-15,0-19 16,0 1-16,0 0 15,35-1-15,-35 18 0,17-17 16,1 0-16,-18-1 0,35-17 16,-17 0-16,17 0 15,-17 0-15,53-17 16,-54-1-16,18 18 0,1-53 16,-1 18-16,-17 17 0,17-35 15,-17 18-15,-1 17 0,1-34 16,-18 16-16,17 19 0,-17-1 15,0 0-15,-35 18 16,18 0-16,-19 36 16,19-19-16,-19 19 15,36-19-15,0 1 0,0-1 0,0 19 16,0-19-16,0 1 16,0 17-16,18-17 0,-18 17 15,18 0-15,-1-17 0,-17 0 16,18 17-16,17-17 0,-35-1 15,0 1-15,18-18 0,-18 18 16,-18-18 15,18-36-31,-35 36 16,17 0-16,1-17 16,-1 17-16,0 0 15</inkml:trace>
  <inkml:trace contextRef="#ctx0" brushRef="#br0" timeOffset="-66644.73">32209 459 0,'0'-18'0,"0"36"0,0-54 15,17 19-15,-17-1 0,0 0 0,0 1 16,0 34 15,0 19-31,0-19 16,0 1-16,0 17 0,0 18 16,0-35-16,-35 17 0,35 18 15,-18-18-15,18 1 0,-17 16 16,-1-34-16,0 17 0,1 18 15,-1-35-15,0 0 0,18-1 0,-17 1 16,17-1-16,0 1 0,17-18 31</inkml:trace>
  <inkml:trace contextRef="#ctx0" brushRef="#br0" timeOffset="-66055.03">32297 670 0,'0'0'0,"-18"0"31,1 36-31,-19-19 16,19-17-16,-19 35 0,1-17 15,17 0-15,1-1 16,-1 1-16,0-18 0,1 18 16,17-1-16,-18-17 0,18 18 31,18-18-16,17-35 1,-17 35-16,-1 0 16,1 0-16,0 0 0,-1 0 0,1 0 15,0 0-15,-1 17 16,1-17-16,-18 18 0,18-18 0,17 35 16,-18-17-1,19-1-15,-19 1 0,1-18 16,17 0-16,1 0 0,-19 0 15,36 0-15,-18 0 16,-17-18-16,35-17 0,-35 35 16,17-17-16,0-19 15,-17 19-15,-1-19 0,-17 19 0,18-1 0,-18 0 16,0 1-16,18-1 0,-18-17 16,0 17-16,-36 18 15,36-17-15,-17 17 0,-19 0 16,1 35-1,35 0-15,-17-17 0,17 17 16,0-17-16,0-1 0,0 1 0,0 17 16,35-17-16,-35 0 0,0-1 0,17 18 15,1 1-15,-18-19 16,18 1-16,-18 0 0,17-1 16,-17 19-16,0-19 0,-35 1 15,35 0-15,-18-1 16,-70-17-1,71 0-15,-54 0 0,36 0 0,0 0 16</inkml:trace>
  <inkml:trace contextRef="#ctx0" brushRef="#br0" timeOffset="-64662.69">27040 1411 0,'18'0'79,"0"0"-64,-1 0 1,19 0-16,-19 0 15,1 0-15,35 0 0,-36 0 16,19 0-16,34 0 0,-34 0 16,-1 0-16,53 0 0,-53 0 15,18 0-15,18 0 16,17 0-16,-35 0 0,-18 0 16,18 0-16,-18 0 0,106 18 15,-88-18-15,-17 0 0,69 0 16,-69 17-16,17-17 0,35 0 15,-35 0-15,0 0 0,35 18 16,-35-18-16,0 0 0,53 18 16,-54-18-16,1 0 0,53 17 15,-53-17-15,0 0 0,123 18 16,-123-18-16,18 18 16,-18-18-16,17 0 0,-17 0 0,18 17 15,52-17-15,-70 0 0,18 0 16,52 18-16,-52-18 0,-18 0 15,70 0-15,-70 0 0,0 0 16,35 0-16,-35 0 0,-18 0 16,18 17-16,36-17 0,-54 0 15,0 0-15,0 0 0,18 0 0,-17 0 16,17 0-16,35 0 16,-35 0-16,17 0 0,36 0 15,-35 0-15,-1 18 0,54-18 16,-71 0-16,-1 0 0,1 0 0,0 0 15,0 0-15,0 18 0,-18-18 0,18 0 16,-17 0-16,16 0 0,-16 0 0,17 0 16,-18 0-16,18 0 0,-18 0 0,53 0 15,1 0-15,-19 0 16,-35 0-16,-17 0 16,35-18-16,-18 18 0,-17 0 0,-1-18 15,1 18-15,0 0 16,-18-17-16,17 17 0,1 0 47,-36 0 46,1 0-77,-1 0-16</inkml:trace>
  <inkml:trace contextRef="#ctx0" brushRef="#br0" timeOffset="-62897.51">26388 900 0,'0'-18'46,"-18"18"1,0 0-47,-17 0 16,18 0-16,-19 0 16,1 0-16,0 0 0,-1 0 0,-34 0 15,35 18-15,17-18 0,-17 0 16,-1 17-16,19-17 0,-18 0 0,17 18 15,-17-18-15,17 0 0,-17 0 0,17 17 16,-17-17-16,-1 0 0,19 0 16,-1 0-16,1 18 0,-1-18 15,-53 0 1,54 0-16,-1 0 0,53 0 47,-17 0-16,-18-18-31,18 18 0,-1 0 16,-17-17-16,18 17 15</inkml:trace>
  <inkml:trace contextRef="#ctx0" brushRef="#br0" timeOffset="-62464.57">25841 723 0,'-18'-17'15,"1"17"1,-1 0 0,0 0-1,18 17-15,-35 1 16,17-18-16,1 35 0,-18-17 15,-1-1-15,19 1 0,-54 17 16,36-17-16,17 0 0,-17-1 0,-18 18 16,35-17-16,1 0 0,-1-18 15,0 17-15,1-17 0,17 18 0,-18-18 16,1 18 0,52-18 15,-18 0 0,1 0-31,0 0 0,-1 0 16,19 0-16,-19 17 15,1-17-15,0 18 0,-1-18 0,1 18 16,-1 17-16,1-35 16,0 18-16,-18-1 0,17 18 15,-17-17-15,18 0 16</inkml:trace>
  <inkml:trace contextRef="#ctx0" brushRef="#br0" timeOffset="-61317.26">19367 688 0,'0'0'16,"0"-18"-1,0 36 17,0 0-17,18 17 1,-18-18-16,0 1 0,0 0 0,0-1 16,0 19-16,0-19 0,0 1 0,0 35 15,0-36-15,0 1 0,0 0 16,0-1-16,0 1 15,0-36 17,0 1-17,0-1-15,0 0 0,0 1 16,35-18-16,-35-1 0,0 19 16,18-19-16,0 36 15,-18-17-15,35-1 0,-17 0 16,17 1-16,-17 17 0,-1-18 0,1 18 15,-1 0-15,1 0 16,0 0-16,-1 0 0,54 18 16,-53-18-16,-1 35 0,1-35 0,-1 53 15,1 0 1,-18-35-16,0-1 0,0 36 16,-18-35-16,18-1 0,0 1 0,-35 0 15,35-1-15,-17-17 16,52 0-1</inkml:trace>
  <inkml:trace contextRef="#ctx0" brushRef="#br0" timeOffset="-60986.45">20055 794 0,'0'0'0,"0"-18"16,-17 18-1,-1 18 1,0 17-16,1 0 15,-1 1-15,18-19 16,0 1-16,0-1 0,0 1 16,0 0-16,0-1 0,18 1 15,17 0-15,0-18 16,-17 0-16,0 0 0,-1 0 0,36 0 16,-35-18-16,0 18 0,17-18 15,-18-17-15,-17 17 0,18-17 16,-18 0-16,0 17 0,-35-17 15,35 17-15,-35 1 0,-18-1 16,17 0-16,19 18 16,-1 0-16,0 0 0,1 0 15,-1 18-15,18 0 16,35-18 0</inkml:trace>
  <inkml:trace contextRef="#ctx0" brushRef="#br0" timeOffset="-60578.03">20408 741 0,'0'17'31,"0"1"-31,0 17 16,0-17-16,0 0 15,0-1-15,0 1 0,18 0 16,-18-1-16,0 1 0,17-1 0,-17 1 15,18 0-15,-18-1 16,0 1 0,-18-53-1,18 17 1,-17 0-16,17 1 0,-18-1 16,18 1-16,-17-19 0,17 19 15,0-1-15,0 0 0,0 1 16,0-1-16,35 18 0,0-18 15,0 18-15,-17 0 16,17 0-16,-17 0 0,17 0 16,0 0-16,-17 0 0,53 18 15,-54-18-15,1 18 0,17-18 0,-17 17 16,0-17-16,-18 36 0,17-1 16,-17-17-16,0-1 0,-17 36 15,-19-35 1,36-1-16,-17-17 0</inkml:trace>
  <inkml:trace contextRef="#ctx0" brushRef="#br0" timeOffset="-60316.26">21220 952 0,'-18'0'15,"0"-17"17,36 17-17,-18-18-15,35 18 0,18 0 16,-35 0-16,17 0 0,18-17 16,-18 17-16,-17 0 0,52-18 15,-34 18-15,-19 0 16,19-18-16,-19 18 15,-17-17-15,18-1 0</inkml:trace>
  <inkml:trace contextRef="#ctx0" brushRef="#br0" timeOffset="-59812.04">21731 476 0,'0'-17'16,"0"34"-16,0-52 0,-18 0 15,1 17-15,17 0 0,-18 1 16,18-1-16,0 36 31,18 17-15,-18-17-16,0-1 0,17 54 16,1-53-16,-18 17 0,18 53 15,-18-53-15,17 1 0,-17 69 16,0-69-16,0 34 15,0-35-15,18 36 16,-18-36-16,18-17 0,-1 0 16,-17-1-16,18-17 0,0 18 15,17-18-15,-18 0 0,1 0 16,0-35-16,17 35 0,-17-36 0,17 36 16,18-53-16,-35 36 15,-1-1-15,1-35 0,-1 18 16,-17 17-16,18-35 15,-18 36-15,0-19 16,-18 54 15,18 17-31,0-17 16,0 0-16,0 17 16,0-17-16,36-1 0,-36 18 15,17-35-15,-17 18 0,18-18 16,0 0-1</inkml:trace>
  <inkml:trace contextRef="#ctx0" brushRef="#br0" timeOffset="-59667.58">22225 600 0,'-18'0'0,"36"0"0,-53 0 15,35-18-15,17 18 31,19 0-15</inkml:trace>
  <inkml:trace contextRef="#ctx0" brushRef="#br0" timeOffset="-58686.19">22525 670 0,'0'18'0,"0"-36"0,-35 54 16,35-19-16,-18 1 0,18 17 15,-18-17-15,18-1 0,-17 36 16,17-17 0,0 34-16,0-52 0,0-1 15,0 36-15,0-35 16,0 0-16,0-1 0,17-52 31,-17 17-31,0-17 16,0 17-16,18-17 15,-18 17-15,0-34 0,18 34 16,-18-17-16,0 17 0,35-35 16,-18 35-1,1 18-15,-18-17 0,18 17 16,-1 0-16,1 0 0,0 0 16,-1 35-16,1-17 0,0-18 15,-1 17-15,1 1 0,17 17 16,-17-17-16,-1 0 0,1 17 15,-18-18-15,18 1 0,-18 0 0,17-1 16,-17 1-16,18 0 16,0-18-16,-1 0 15,1 0-15,0 0 16,17-18-16,-18 18 0,1-18 16,0-17-16,-1 17 0,1 1 15,0-1-15,-18-17 0,17 17 0,-17 1 16,0-19-16,0 19 0,0-1 15,-17 0 1,-19 18-16,19 0 16,-1 53-1,0-53-15,18 36 16,0-19-16,0 1 0,36 35 16,-1-36-16,0 1 15,-17-18-15,35 18 0,-18-18 0,53 17 16,-52-17-16,17 0 0,-18 0 15,18 0-15,0 0 0,-18 0 0,35-35 16,-52 17-16,17 18 16,-17-17-16,0 17 0,-18-35 0,17 17 0,-17 0 15,0 1-15,0-1 16,-17 18-16,-19 0 0,36-18 16,-35 18-16,0 0 0,17 0 0,-17 0 15,0 36-15,-1-36 16,19 17-16,-19 19 0,19-36 15,-1 17-15,18 18 0,0-17 16,0 0-16,0-1 0,0 1 0,0 0 16,18-18-16,17 0 15,-17 0-15,17 0 16,36-18 0,-54 18-16,1-35 0,-1-1 15,1 19-15,0-1 0,-1-17 16,-17 17-16,18 1 0,-18-1 15,18 0-15,-18 1 16,0 52 15,0-17-31,17-18 0,-17 35 16,0 0-16,18-17 0,-18-1 16,18 19-16,-1-19 0,-17 1 15,35 0-15,-17-18 0,0 0 16,17 17-16,-17-17 0,-1 0 15,1 0-15,0 0 0</inkml:trace>
  <inkml:trace contextRef="#ctx0" brushRef="#br0" timeOffset="-58348.72">24059 776 0,'0'18'15,"0"-1"1,0 19-16,0-19 15,0 1-15,18 0 0,0 17 16,-18-18-16,17 1 0,1 17 16,0-17-16,-18 0 0,17-1 15,-17 1-15,0 0 16,0-1-16,0 1 16,-17-18-1,17-35 1,0 17-16,0 0 15,0-17-15,0 17 16,0 1-16,0-19 0,17 19 16,19-36-16,-36 35 0,35 1 0,-18-1 15,1 0-15,0 1 0,17-1 16,-17 18-16,-1 0 0,1-18 16,0 18-16,-1 0 0,1 0 15</inkml:trace>
  <inkml:trace contextRef="#ctx0" brushRef="#br0" timeOffset="-25583.25">1058 13758 0,'0'0'15,"-35"0"-15,17 0 32,1 0-32,17-17 0,0-1 15,17 18 173,19 0-188,-19 0 0,19 0 15,-19 0-15,1 0 16,35 0-16,-36 0 0,19 0 16,-19 0-16,54 0 0,-53 0 15,17 0-15,-18 0 0,19 0 0,-1 0 16,-17 0-16,35 18 16,-18-18-16,35 0 0,-34 0 15,-19 0-15,36 0 16,0 0-16,0 0 0,-35 0 15,17-18-15,18 18 16,-35-18-16,17 18 0,18-17 16,-36 17-16,1 0 0,17-18 0,1 18 15,-19 0-15,1 0 0,17 0 16,-17-18-16,17 18 0,0 0 16,-17 0-16,53 0 15,-54 0-15,18 0 0,36 0 16,-36 0-16,1 0 15,-19-17-15,18 17 0,1 0 0,-19 0 16,54-18-16,-53 18 0,17 0 16,18-17-16,-36 17 0,19 0 15,-1-18-15,0 18 0,-17 0 16,35-18-16,-18 18 0,-17 0 16,17 0-16,18-17 15,-18 17-15,0 0 0,36-18 16,-36 18-16,53-18 15,-52 1-15,-19 17 0,36 0 16,-17-18-16,-19 18 0,36 0 16,-35 0-16,-1-18 0,19 18 15,-19 0-15,1 0 0,0 0 0,-1 0 16,1 0-16,0 0 0,17 0 16,0 0-16,-17 0 0,-1 0 0,54 0 15,-18 0 1,0 0-16,-18-17 0,0 17 15,36 0-15,-36 0 0,-17-18 0,52 18 16,-52 0-16,17 0 16,1 0-16,-19-17 0,18 17 0,1 0 15,34 0-15,-52 0 0,17 0 16,0-18-16,36 18 0,-53 0 16,17 0-16,36-18 0,-36 18 15,0 0-15,36-17 16,-36 17-16,18 0 0,0 0 15,-36 0-15,72-18 16,-72 18-16,18 0 0,1 0 16,-19 0-16,19 0 0,-1 0 0,18 0 15,-18 0-15,0-18 0,18 18 16,-17 0-16,-1 0 0,18 0 16,-18 0-16,-17 0 0,35 0 15,-36 0-15,19 0 0,16 0 16,-34 0-16,0 0 15,52 0-15,-34-17 0,52 17 16,-71 0-16,19 0 16,-1 0-16,-17 0 0,17 0 0,-17 0 15,34 0-15,-34 0 0,17 0 16,-17 0-16,0 0 0,-1 0 0,1 0 16,17-18-16,-17 18 15,-1 0-15,1 0 0,0 0 0,-1 0 16,1-18-16,17 18 15,54 0 1,-72 0-16,1 0 0,35 0 16,-36 0-16,19 0 15,-19 0-15,1 0 0,0 0 16,-1 0-16,1 0 16,-1 0-1,1 0-15,0 0 16,17 0-16,-17 0 0,-1 0 15,1 0-15,17 0 16,0 0-16,-17 0 0,0 0 16,-1 0-16,1 0 15,-18-17 32,-18 17 63,1 0-95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3T06:29:28.442"/>
    </inkml:context>
    <inkml:brush xml:id="br0">
      <inkml:brushProperty name="width" value="0.05292" units="cm"/>
      <inkml:brushProperty name="height" value="0.05292" units="cm"/>
      <inkml:brushProperty name="color" value="#FF0000"/>
    </inkml:brush>
  </inkml:definitions>
  <inkml:trace contextRef="#ctx0" brushRef="#br0">617 617 0,'0'18'79,"-17"-18"-48,-1 0 0,18-18-15,18 1-1,-1 17-15,1 0 16,0 0 0,35 17-1,-36-17-15,1 18 0,-1 0 16,1 17-16,-18-17 15,0-1-15,0 1 0,-35 17 16,35-17-16,-18-1 16,1 1-16,-1 0 15,0-18-15,1 0 16,-1 0 0,18-36-16,0 19 15,0-1-15,18 18 16,-18-18-16,17 1 15,19 17-15,-36-18 0,35 1 16,-18-1-16,19-35 16,-36 35-16,17 1 15,-17-1-15,0 0 16,0 1 0,-17 52 15,17-17-16,-18 17-15,18-17 16,0-1-16,0 1 0,0 0 16,0-1-16,0 36 15,0-18-15,0-17 16,18 0-16,-18-1 0,17 1 16,-17 0-16,18-18 15,0 0-15,-18 17 16,35-17-1,-17 0-15,-1-35 16,1 35-16,-1-18 0</inkml:trace>
  <inkml:trace contextRef="#ctx0" brushRef="#br0" timeOffset="209.61">1111 758 0,'0'0'16,"0"18"31,0 0-47,0-1 15,0 36 1,0 0-16,0-35 16,18-18-16,-18 17 15,18-17-15</inkml:trace>
  <inkml:trace contextRef="#ctx0" brushRef="#br0" timeOffset="1143.21">2028 617 0,'0'0'16,"0"18"-16,0 0 31,-17-1-15,-1-17-16,18 18 0,-35-18 16,17 0-16,-17 18 0,17-18 15,-52 17 1,52-17-16,-35 0 0,36 0 15,-1 0-15,-35 0 0,35 0 16,1 0-16,-1 0 0,0-17 16,1 17-16,-1 0 15,18-18 1,35 0 0,-17 1-16,53-19 15,-36 19-15,-17-1 0,17 0 16,-17 1-16,17-1 0,0-17 15,-17 17-15,-1 1 16,-17-1-16,0 0 0,0 1 0,0-1 16,0 0-16,-17 18 15,-1 0 1,-17 0-16,17 0 0,1 36 16,-1-19-16,0-17 0,1 18 15,-1-18-15,0 53 16,1-18-16,17-17 15,0 17-15,35-17 16,-35-1-16,53 1 0,-18 0 16,-17-1-16,35 1 0,-18 0 15,-17-1-15,17 1 16,-17-1-16,-1-17 0,1 36 16,-1-19-16,-17 36 15,-35-35-15,0 17 16,35-17-16,-35-18 0,-1 17 15,19 1-15,17-53 32,0 17-32</inkml:trace>
  <inkml:trace contextRef="#ctx0" brushRef="#br0" timeOffset="1771.04">2346 564 0,'0'0'16,"-18"0"-16,1-17 0,17-1 0,0 1 15,0-1 1,70 18-1,-52 0 1,17 0-16,0 0 0,1 35 16,-19-17-16,-17 17 15,0-17-15,0-1 0,0 1 16,-17 17-16,17-17 0,-36 0 16,1-1-16,35 1 0,-17-18 15,17 17-15,-18-17 0,0 18 16,18-53-1,36 35 1,-36-18-16,35-35 16,-35 36-16,35-1 0,0-17 0,-35 17 15,18 0-15,17 1 0,-35-1 16,18 1-16,0-1 16,-18 0-16,17 18 15,-17-17-15,0 52 47,-35-17-47,17-1 16,18 1-16,-17-1 0,-1 1 15,18 17-15,0-17 0,0 17 16,0-17-16,0 0 0,0 17 16,0-18-16,18 19 15,-1-19-15,1 1 16,17-18-1,-17 18-15,-1-18 0,1 0 16,0 0-16,17-36 16,-17 36-16</inkml:trace>
  <inkml:trace contextRef="#ctx0" brushRef="#br0" timeOffset="2120.56">2981 706 0,'-53'-18'31,"35"18"-15,18-18-1,36 18 1,-1 0 0,0 0-16,-17 0 0,0 0 15,-1 0-15,1 18 0,-18 17 16,17-35-16,-17 18 0,0-1 15,-35 19-15,18-19 16,17 1-16,-71 17 0,53-17 16,1-18-16,-1 18 0,0-1 15,1-17-15,34 0 47,19 0-47,-1 0 16,-17 0-16,-1-17 0,71-1 15,-52 18-15,-1-18 0,53-17 16</inkml:trace>
  <inkml:trace contextRef="#ctx0" brushRef="#br0" timeOffset="3105.28">3881 388 0,'0'0'0,"0"-18"0,-18 18 0,18-17 16,-18 17-16,18 17 47,0 1-47,0 17 15,0 18 1,0-17-16,0 16 16,0-34-16,0 17 0,0 36 15,0-53-15,-17 34 16,17-34-16,-18 0 0,18-1 15,0 1-15,0-53 32,0 17-32,0-35 15,0 36-15,0-1 0,0-35 16,-18 18-16,18-1 16,-17-16-16,17 16 0,0 19 15,0-1-15,0 0 16,0 1-16,0-1 15,17 0 1,19 18-16,-19 0 16,1 0-16,35 0 0,-36 0 15,1 0-15,17 0 0,-17 18 16,0-18-16,-1 53 16,-17-35-16,0-1 0,-35 19 15,35-19-15,-35 1 0,-1 17 16,1-17-16,18-1 15,-1-17-15,53 0 32,-17 0-17,-1 0-15,1 0 16,17 0-16,-17 0 0,17 0 16,1 0-16,-19 0 0,1 18 15,17-18-15,-17 18 0,17-1 16,-35 1-1,-35 0-15,35-1 16,-71 1-16,36-18 0,17 17 16,-17-17-16,-18 18 15,35-18-15,1 0 0,-1 0 0,1 0 16,52 0 15,0 0-15,-17 0-16,-1 0 0,1 0 0,17 0 15</inkml:trace>
  <inkml:trace contextRef="#ctx0" brushRef="#br0" timeOffset="3283.6">4357 617 0,'0'-17'16,"0"-1"-16,0 36 47,0-1-32,17 1-15,-17 0 16,18-18-16,-18 17 16,18 1-16</inkml:trace>
  <inkml:trace contextRef="#ctx0" brushRef="#br0" timeOffset="3423.33">4374 441 0,'0'-18'0,"0"36"0,-17-36 0,17 1 16,-18 17 0,53 0 15,-17 0-31</inkml:trace>
  <inkml:trace contextRef="#ctx0" brushRef="#br0" timeOffset="3801.1">4551 512 0,'0'17'0,"0"-34"0,0 52 15,0-18-15,0 1 16,0 0-16,17-1 16,19 19-16,-19-19 15,-17 1-15,0 0 0,18-18 16,-18 17-16,0 1 15,0-53 17,-18 17-32,18 0 0,-17-17 15,17 17-15,0 1 0,0-19 16,0 19-16,0-1 0,0 1 16,17 17-16,-17-18 0,36 18 15,-19 0-15,19 0 16,-19 0-16,1 35 15,-1-35-15,1 18 0,0-1 16,-1 19-16,-17-19 16,18 1-16,-18 0 15,18-18-15,-18 17 0,17-17 16,1 0-16,0 0 0</inkml:trace>
  <inkml:trace contextRef="#ctx0" brushRef="#br0" timeOffset="4169.03">5062 494 0,'0'-18'0,"0"36"0,-35-36 16,17 18-16,-17 0 16,18 18-16,-54 17 15,53-17-15,18-1 16,-35 19-16,35-19 0,0 1 16,0 0-16,0-1 0,0 1 15,35-18-15,-35 18 0,18-18 0,-18 17 16,18-17-16,17 0 0,-17 0 15,-1 0-15,1 0 0,-1-17 16,1-1-16,0 18 0,-18-35 16,17 17-16,-17 0 0,0-17 15,0 17-15,0 1 16,0 34 15,0 1-15,0 0-16,0 17 15,18-17-15,-18-1 16,18-17-16,-18 18 0,17-18 16,1 0-16,0 0 15,-1-35-15</inkml:trace>
  <inkml:trace contextRef="#ctx0" brushRef="#br0" timeOffset="4477.33">5203 494 0,'0'-18'0,"0"36"0,18-36 0,-18 1 16,0 52 15,18-35-31,-18 18 16,17-18-16,1 35 0,-18-18 15,18 1-15,-1 17 0,1-17 16,-18 17 0,18-35-16,-18 18 15,-36-36 1,36-17-1,-17 35-15,17-71 16,0 54-16,0-1 0,0-17 16,0 17-16,35-17 15,-35 17-15,18 18 0,-1 0 16,1 0-16,17 18 16,-17-18-16,17 18 15,-17-18 1</inkml:trace>
  <inkml:trace contextRef="#ctx0" brushRef="#br0" timeOffset="4918.81">5521 459 0,'18'0'0,"-36"0"16,36 17 15,-36-17-15,18 36-16,-18-19 16,18 1-16,0-1 15,0 1-15,0 0 16,18-1-16,17-17 0,-35 18 15,18-18-15,17 0 0,0 0 16,-17 0-16,0 0 0,17-18 16,-17 18-16,17-17 0,0-19 15,-35 19-15,18-1 0,-1-17 16,1 17-16,-18-17 16,0 17-16,0 1 15,-35 17 1,17 0-1,1 17-15,17 19 16,-18-19-16,18 1 0,0 17 0,0-17 16,0 35-16,0-36 15,0 19-15,18 17 0,-18-18 16,35 0-16,-18 36 0,-17-36 16,18 0-16,-18 18 0,0-35 15,18-1-15,-18 54 16,-36-53-16,19-1 15,-1 1-15,-17-18 0,-36 18 16,36-18-16,0 0 0,-53 0 16,52 17-16,1-17 0,-36 18 15,54-18-15,-18 0 0,17 17 16</inkml:trace>
  <inkml:trace contextRef="#ctx0" brushRef="#br0" timeOffset="6223.15">706 1411 0,'-18'0'0,"36"0"0,-54 0 31,19 0-31,17-18 16,0 1 0,0-1-1,17 18 32,1 0-31,0 0-16,-1 0 0,1 0 0,35 0 15,-18 0-15,0 0 0,1 0 16,-1 0-16,18 0 0,0 0 16,53 0-16,-54 0 0,72-17 15,-54-1-15,-17 18 0,159-35 16,-141 35-16,-1-18 15,54 0-15,-71 18 0,-1-17 16,107-1-16,-106 18 16,-18 0-16,71-18 0,-35 18 15,-18-17-15,70-1 16,-70 18-16,141-35 0,-123 17 16,17 18-16,-18-17 0,72-1 15,-72 18-15,71-18 0,-88 18 16,18-17-16,70 17 15,-88-18-15,17 18 0,71 0 16,-88-18-16,18 18 0,105-17 16,-105 17-16,-18-18 0,88 0 15,-88 18-15,17-17 0,36-1 16,-35 18-16,-18 0 0,70-17 16,-70-1-16,0 18 0,53-18 15,-53 18-15,-18-17 0,18 17 16,-18 0-16,0 0 0,1-18 0,-1 18 15,18 0-15,-35 0 0,-1 0 16,1-18-16,-1 18 0,1 0 16,0 0-16,-1 0 15,1 0 1,0 0 0,-1 0-16,1 0 15,0 18-15,-1-18 16,1 0-1,-1 0 1</inkml:trace>
  <inkml:trace contextRef="#ctx0" brushRef="#br0" timeOffset="8124.83">7461 582 0,'-17'0'16,"17"-18"0,-18 18-1,18-17-15,-18 17 32,18 17-32,-17-17 15,-1 36-15,0-19 16,1 1-16,17 0 15,-18-1-15,0 1 0,1 35 16,17-36-16,0 1 16,0 17-16,0-17 15,35 17-15,-35-17 0,18 0 16,-1 17-16,1-18 16,17 1-16,-17-18 15,0 0-15,-1 0 0,1 0 16,0-35-16,-1 17 0,1 18 15,-18-35-15,35 0 16,-35 17-16,18 0 0,-18 1 0,0-19 16,0 19-16,0-18 0,0-71 15,-18 70-15,18-16 16,-35 16-16,35 19 0,-35-1 0,-1-17 16,19 17-16,-1 18 0,-17 0 15,17 0-15,-17 0 0,-1 0 16,19 18-16,-1-18 0,1 17 15,17 19-15,-18-36 0,18 17 16,0 19-16,0-19 0,0 1 16,0-1-16,0 1 15,0 0-15,53 17 16,-36-17-16,19-18 16,-19 17-16,19-17 0,-19 0 0,1 0 15,17 0-15,-17 0 16,0 0-16,-1-17 15,1 17-15,-1 0 0,1-18 0,0 18 16,-18-18-16,17 18 0</inkml:trace>
  <inkml:trace contextRef="#ctx0" brushRef="#br0" timeOffset="8461.91">7814 600 0,'-18'0'15,"18"17"16,36-17-31,-19 0 16,1 0 0,0 0-16,-1 0 0,18 0 15,-17 0-15,0 0 0,17 0 16,-17 0-16,-1 0 0,36 0 16,-35 0-16,0 0 15,-1 0-15</inkml:trace>
  <inkml:trace contextRef="#ctx0" brushRef="#br0" timeOffset="8668.44">7867 794 0,'-35'0'15,"70"0"-15,-88 0 0,71 0 31,17 0-15,-17 0-16,-1 0 16,1 0-16,17-18 0,53 0 15,-70 18-15,17-17 0,18 17 16</inkml:trace>
  <inkml:trace contextRef="#ctx0" brushRef="#br0" timeOffset="9362.11">8643 317 0,'0'-17'31,"0"52"0,18-17-15,-18 17-16,35-35 15,-35 35-15,0 1 16,18-19-16,-1 19 0,-17-1 16,0 35-16,0-34 0,0-19 15,0 54-15,-17-54 16,17 19-16,0 17 0,-18-36 15,18 1-15,0 17 0,0-17 16,0-1-16,0 1 0,0 17 16,0-17-16,0 0 0,0-1 15,18-17-15,-18 18 16,17-18-16,1 0 16,0 0-1,-1 0-15,1 0 16,-1-18-16,1 18 15,0 0-15,17-17 16,-17 17 0,-18-18-16,17 18 0,1 0 15,0 0 1,-1 0 0,1 0-1,-1 0-15,-17-18 16,18 18-16,-18-17 15</inkml:trace>
  <inkml:trace contextRef="#ctx0" brushRef="#br0" timeOffset="9867.29">8502 388 0,'18'0'32,"-1"0"-17,1 0 1,-18-18 0,17 18-16,1 0 0,0 0 15,-1-17-15,19 17 16,-19 0-16,1 0 0,17-18 15,1 18-15,-19 0 0,18 0 16,-17 0-16,-18-18 0,18 18 16,-1 0-16,1 0 0,17 0 15,-17 0 1,0 0-16,-1 0 16,1 0-1,-53 18 16,17-18-31</inkml:trace>
  <inkml:trace contextRef="#ctx0" brushRef="#br0" timeOffset="15232.2">9155 688 0,'35'0'15,"-18"-18"1,1 18 156,17 0-172,-17 0 16,0 0-16,-1 0 0,19 0 0,17-17 15,-36 17-15,18 0 0,36-18 16,-36 18-16,1 0 15,-19-18-15,1 18 0,-1 0 16,1 0 0</inkml:trace>
  <inkml:trace contextRef="#ctx0" brushRef="#br0" timeOffset="15602">9807 512 0,'0'-18'32,"18"18"15,-18 18-47,17-1 15,-17 1-15,0-1 16,0 1-16,18 17 15,-18-17-15,0 0 0,18 17 16,-18-17 0,0-1-16,0 1 0,0-1 15,17-17-15,-17 36 16,0-19 0,18-34 30</inkml:trace>
  <inkml:trace contextRef="#ctx0" brushRef="#br0" timeOffset="16046.75">10142 512 0,'-17'0'0,"-1"0"16,18 17 15,0 1-15,0-1-16,0 1 0,18 17 16,-18-17-16,0 0 0,17 17 15,-17-17-15,0-1 0,0 1 16,0-1-16,18 1 0,-18 0 15,0-1-15,18-17 0,-18 18 16,17-18-16,1 0 16,0 0-16,-1-18 15,1-17 1,-1 35-16,1-35 0,-18 17 16,18-88-1,-18 89-15,0-1 0,-36 0 16,19-34-1,-1 52-15,1 0 16,-19 0-16,19 0 0,17 17 16,-18-17-16,0 18 15,1-1-15,17 1 16,0 0-16</inkml:trace>
  <inkml:trace contextRef="#ctx0" brushRef="#br0" timeOffset="16354.84">10724 706 0,'0'17'31,"0"1"-31,0-1 16,-17 1-16,17 0 15,0-1-15,0 1 0,0 0 16,0 52 0,-18-70-16,18 18 0,0-1 15,0 1-15</inkml:trace>
  <inkml:trace contextRef="#ctx0" brushRef="#br0" timeOffset="16976.05">11448 441 0,'0'-18'0,"0"1"15,0-1 1,0 0-16,17 18 0,-17-17 16,18 17-16,0 0 15,-1-18-15,1 18 16,-1 0-16,1 0 0,0 0 16,-1 0-16,-17 35 0,18-35 15,0 18-15,-1-18 0,-17 35 16,18-17-16,-18 0 0,0-1 0,0 1 15,0 0-15,0-1 0,-35 18 16,35-17-16,-53 35 16,53-35-16,-36-18 0,1 17 15,18 1-15,-1-18 0,0 0 16,1 0-16,-1 0 0,0 0 16,1-18-16,-1-17 15,18 17-15,0 1 16,18 17-1,-18-18-15,17 18 16,19 0-16,-19 0 0,1 0 16,0 0-16,-1 35 0,1-35 15,-1 18-15,1-18 16,0 18-16,-1-1 0,1 1 16,0 0-16,-1-1 15,-17 1-15,18-1 16,0-17-1</inkml:trace>
  <inkml:trace contextRef="#ctx0" brushRef="#br0" timeOffset="17360.14">12012 494 0,'-18'0'0,"36"0"0,-53 0 16,17 0-1,1 0-15,17 18 16,-18-18-16,18 35 16,-18-18-16,18 1 0,0 0 15,0-1-15,0 1 0,0 0 0,0-1 16,0 19-16,18-19 16,0 1-16,-18-1 0,35-17 15,-18 18-15,1-18 0,0 0 16,-1 0-16,1 0 15,0-35-15,-1 35 0,19-18 16,-19-17-16,-17 17 0,18-17 16,-18 17-16,0 1 0,0-36 15,-18 35-15,-17-17 16,35 17-16,-35 18 0,-1-17 0,-17 17 16,36 0-16,-1 35 15,1-35-15,-1 18 0,18-1 16,0 1-1,0-1-15</inkml:trace>
  <inkml:trace contextRef="#ctx0" brushRef="#br0" timeOffset="17624.49">12612 723 0,'-18'0'0,"18"18"63,0 17-63,0-17 15,0-1-15,0 1 0,0 17 16,0-17-16,0 0 15,0-1-15,-17-17 16</inkml:trace>
  <inkml:trace contextRef="#ctx0" brushRef="#br0" timeOffset="18174.93">12982 494 0,'71'-71'31,"-54"54"-31,1 17 15,0-18-15,-1 18 0,1 0 16,0 0-16,17 0 16,-17 0-16,-1 0 15,18 35-15,-17-35 16,17 71-16,-17-53 16,-18-1-16,18 18 0,-18-17 15,0 17-15,0-17 0,0 0 0,0-1 16,-36 1-16,19 0 0,17-1 15,-36-17-15,1 18 0,18-18 16,-1 0-16,0 0 16,1 0-16,-1-18 15,18 1-15,-18 17 0,18-18 16,-17 0-16,17 1 0,0-1 16,35 18-1,-17 0 1,-1 0-16,-17 18 0,53-18 15,-35 17-15,-1-17 0,19 18 16,-36 0-16,17-18 0,19 35 16,-36-18-16,17-17 15,-17 18-15</inkml:trace>
  <inkml:trace contextRef="#ctx0" brushRef="#br0" timeOffset="18559.16">13741 512 0,'0'0'0,"-36"0"16,19 0 15,-1 0-31,18 17 0,-18 18 16,18-17-16,-17 0 0,17-1 15,0 1-15,0 0 0,0-1 0,0 19 16,0-1 0,35-18-16,-17 1 0,-1-18 15,1 0 1,17 0-16,-17 0 0,0-18 16,52-17-16,-52 18 15,17-36-15,-35 17 16,0 19-16,0-19 0,0 19 15,-35-1-15,0-17 0,17 35 16,0-18-16,-35 18 0,36 0 16,-1 0-16,-17 36 15,17-36-15,18 17 0,-18-17 16,18 18-16,36-18 16</inkml:trace>
  <inkml:trace contextRef="#ctx0" brushRef="#br0" timeOffset="19473.79">13988 247 0,'0'0'16,"-18"0"-16,18-18 0,-18 18 15,54 0 17,-19 0-17,1 0-15,0 0 0,34 0 16,-34 18-16,0-18 0,35 0 16,-36 0-16,1 0 0,17 0 15,-17 0-15,-1 18 16,1-18-16,0 17 15,-1 1 1,-17-1 0,18 1-16,-18 0 15,0-1-15,18 1 16,-18 0-16,0-1 16,17 19-16,-17-19 15,0 1-15,0 17 0,0-17 16,0 17-16,0-17 15,0 35 1,0-36-16,0 1 16,0 0-16,0-1 0,0 1 0,0-1 15,0 1-15,0 17 16,0-17-16,0 0 0,0-1 16,0 1-16,0 0 15,0-1-15,0 1 16,0-1-1,0 1 1,0 0 15,0-1 1,-17-17 30,17-17-46,-18 17-16,0 0 0,-17-18 15,17 0-15,1 18 0,-1 0 16,18-17-16,-17 17 0,-1 0 16,18-18-16,-18 18 15,1 0-15,-1 0 0,0 0 16,1 18-16,-1-18 15,18 17-15,-18 1 16,1-18 0,17 18-1,17-18 32,1 0-31,0 0-16</inkml:trace>
  <inkml:trace contextRef="#ctx0" brushRef="#br0" timeOffset="23816.96">1252 3263 0,'-17'0'15,"17"-17"17,0-1-17,17 0 1,1 1-16,0 17 15,17 0-15,-17 0 16,-1 0-16,36 17 16,-35 19-1,-1-19-15,-17 18 0,0 1 16,0-19-16,0 1 0,0 35 16,0-35-16,-35-1 0,17 18 15,18-17-15,-17-18 0,-1 35 16,1-35-16,17-17 47,0-1-32,17 18-15,-17-18 0,18 1 16,17-1-16,-17 1 0,-1-1 16,1 0-16,0-17 0,-1 17 15,1 1-15,0-19 0,-1 19 16,-17-1-16,18-17 15,-18 17-15,0 1 16,-18 17 0,1 35-1,-1-17-15,18-1 16,0 1-16,-18-1 0,18 1 16,0 0-16,-17-1 0,17 36 15,0-35-15,0 17 16,0-17-16,35-1 0,-35 19 15,18-19-15,-18 1 16,17 17-16,1-35 0,-18 18 16,17 0-16,1-18 0,0 17 15,-18 1-15,17-18 16,1 0 0,0 0-16,-18-35 0</inkml:trace>
  <inkml:trace contextRef="#ctx0" brushRef="#br0" timeOffset="24036.05">1870 3475 0,'0'17'47,"0"1"-47,0 17 16,0-17-16,0 0 0,0-1 15,0 19-15,17-19 0,-17 1 16,0 0-16,0-1 0,0 1 16,0-53-1</inkml:trace>
  <inkml:trace contextRef="#ctx0" brushRef="#br0" timeOffset="25080.43">1976 3193 0,'0'0'15,"0"-18"-15,0 0 16,-18 1-16,0 17 15,18-18-15,0 0 0,-17 18 16,17-17-16,-18 17 0,18-18 16,-18 18-16,18-17 0,-17 17 0,-1 0 15,18-18-15,-35 18 0,17-18 16,-17 18-16,17-17 0,-17 17 16,-53-18-1,52 18 1,19 0-16,-1 0 0,1 0 15,-1 0-15,0 0 0,-17 0 16,17 0-16,1 18 0,-19-18 16,19 35-16,-1-35 0,1 18 15,-1-18-15,0 17 0,-35 18 16,53-17-16,-17 0 0,-19-1 16,36 1-16,-17 0 0,-18 52 15,17-52-15,0 17 16,18 0-16,-17-17 0,17 17 15,0-17-15,0 0 0,0 17 16,0-18-16,0 19 0,0-19 16,17 19-16,-17-19 0,0 19 15,18-1-15,-18-17 0,18-1 16,-18 18-16,0-17 0,0 0 0,17-1 16,-17 36-16,18 0 15,-18 18 1,17-54-16,-17 1 0,18 0 15,0-1-15,-18 1 0,17 0 16,1-1-16,0-17 0,-1 18 16,1-18-16,-18 17 0,35 1 15,-17-18-15,-1 0 0,1 18 16,0-18-16,-1 17 0,19-17 16,-19 0-16,1 0 0,0 0 0,-1 0 15,18 0-15,-17 0 0,70 0 16,-35-17-1,-17-1-15,-19 18 16,18-18-16,-17 1 0,0 17 0,35-35 16,-36 17-16,1 18 15,0-18-15,17-17 0,0 17 16,-17 1-16,-1 17 0,1-18 0,-18 0 16,18 1-16,-1-18 0,1 17 15,0-17 1,-18 17-16,0 0 0,17-35 15,1 36-15,-18-36 16,0 35-16,0-17 0,0-18 16,0 35-16,0-17 0,0 0 15,0 17-15,0 1 0,-35-36 16,35 35-16,-18 0 0,0-17 16,1 17-16,17 1 0,-36-18 15,36 17-15,-17 0 0,-19-17 16,19 17-16,17 1 15,-53-19-15,35 19 0,1-1 16,17 1-16,-18 17 0,-17-18 16,-18 0-16,35 18 15,1 0-15,-19 0 0,19 0 0,-1 0 16,-17 0-16,17 0 16,0 18-16,-17 0 0,17-18 15,1 35-15</inkml:trace>
  <inkml:trace contextRef="#ctx0" brushRef="#br0" timeOffset="26239.44">1429 5662 0,'-18'0'16,"36"0"-16,-54 0 0,36-18 0,-17 18 15,17-17-15,-18 17 0,18-18 16,0 1 0,18-1-16,17 18 15,-35-18-15,18 18 0,-1 0 16,54 0-16,-53 0 16,17 0-16,-18 0 0,1 18 15,0-18-15,-1 35 0,-17-17 0,18-1 16,-18 54-16,0-53 15,0-1-15,-18 36 16,-17-35-16,35-1 0,-35 19 16,17-19-16,-17 1 0,17 0 15,1-18 1,17-18 0,0-17-16,0 17 15,17 0-15,1-17 16,-18 18-16,35-1 0,-17-17 15,-1 17-15,1 0 0,35-17 16,-53 17-16,18 1 16,-1-1-16,-17 1 0,0-1 0,18-17 15,-18 17 1,0 0 0,-18 18-1,18 36 1,-35-36-16,35 17 0,0 19 15,-18-19-15,18 1 0,-17-1 16,17 1-16,0 0 0,0 52 16,0-52-16,0 0 0,0-1 15,0 1-15,17-1 0,-17 1 0,36 17 16,-19 1-16,1-19 16,-18 1-16,35 0 0,-17-1 15,0-17 1,-1 0-16,1-35 15,-18 17 1</inkml:trace>
  <inkml:trace contextRef="#ctx0" brushRef="#br0" timeOffset="26594.93">1905 5821 0,'0'0'0,"-18"0"16,18-18-1,18 18 17,17 0-32,-17 0 15,0 0-15,17 0 16,-18 18-16,1-1 16,-18 19-16,0-19 15,0 1-15,-35 0 0,35-1 0,-18 19 16,-17-19-16,17 1 15,1-1-15,-1-17 16,53 0 15,-17 0-15,0 0-16,-1-17 0,1 17 16,17-18-16,0 1 15,1-19 1,-19 19-16</inkml:trace>
  <inkml:trace contextRef="#ctx0" brushRef="#br0" timeOffset="27625.4">2187 5380 0,'0'-18'0,"0"36"0,-17-53 15,17 17-15,-18 18 0,18-18 16,-18 1-16,18-1 0,-17 18 16,-1-18-16,0 1 15,1 17-15,-19-18 0,1 18 16,0-18-1,0 18-15,-36-17 0,36 17 16,17 0-16,-35 0 16,18 0-16,17 0 0,-35 35 15,36-35-15,-1 18 0,-35-1 16,36-17-16,-1 18 0,0 0 0,1-1 16,-1-17-16,0 18 0,-17 0 0,0 17 15,17-18-15,-17 1 0,17 0 16,1-1-16,-19 36 0,-17 18 15,36-53-15,-1 17 16,18-18-16,-17 54 16,17-53-16,-18 17 0,18 0 15,0 0-15,0-17 0,0 0 16,0 35-16,0-18 0,0-17 16,35 52-16,-35-35 15,18-17-15,-18 35 0,17-18 16,-17-17-16,18 35 0,0-36 15,-18 19-15,35-1 0,-35-17 16,18-1-16,17 1 0,-17 0 16,-1-1-16,1 1 15,-1-18-15,1 17 0,0-17 0,-1 18 16,1-18-16,0 0 0,-18 18 0,35-18 16,-17 0-16,-1 0 0,18 0 15,1 0-15,-19 0 0,36-18 16,-35 18-16,17 0 0,18-18 15,-35 1-15,17 17 0,18-35 16,-35 35-16,17-18 16,-17 0-16,-1 18 15,18-35-15,-17 35 0,17-35 16,-17 17-16,-18 0 0,35-34 16,-17 16-16,0 19 15,-1-19-15,1 1 0,-1 17 16,-17 1-16,18-1 0,-18-17 15,18 17-15,-18-17 0,17-36 16,-17 18 0,0-17-1,0 52-15,0-17 0,0 0 16,0-1-16,0 19 0,-17-18 16,17-18-16,-18 35 15,18 0-15,-18 1 0,18-1 16,-17 0-16,-1 1 0,1-1 15,17 0-15,-18 18 0,0-35 16,1 18-16,-1-19 16,18 19-16,-18-1 0,-17-17 15,17 35 1,1-18-16,-1 18 0,1 0 16,-1 0-16,-17 0 0,17 0 0,-35 0 15,35 0 1,1 0-16,-1 0 0,1 0 15,17 18-15,-36-18 0,19 0 16</inkml:trace>
  <inkml:trace contextRef="#ctx0" brushRef="#br0" timeOffset="28578.84">1411 1940 0,'0'0'16,"18"0"62,17 0-78,-17 0 0,17 0 16,-17 0-16,34-17 15,-34 17-15,17 0 0,-17 0 0,17-18 16,-17 18-16,0 0 0,17 0 16,-17 0-16,-1 0 15,-17-18-15,18 18 16,-53 0 15,35-17-31,-18 17 0</inkml:trace>
  <inkml:trace contextRef="#ctx0" brushRef="#br0" timeOffset="28834.97">1623 1764 0,'0'0'0,"-18"0"0,0 0 32,18 18-17,0-1 1,0 18-16,0-17 15,36 0-15,-36-1 0,17 19 16,-17-19-16,18 1 0,-18 0 16,0-1-16,18 1 0,-1 17 15,-17-17 1,0-1-16,0-52 47</inkml:trace>
  <inkml:trace contextRef="#ctx0" brushRef="#br0" timeOffset="29107.62">1940 1729 0,'0'35'31,"0"-17"-15,18-18-16,-18 17 0,18 18 15,-18-17-15,17 0 0,-17-1 16,0 1-16,18 0 0,-18-1 16,0 1-16,0 0 15,0-1-15,0 1 16</inkml:trace>
  <inkml:trace contextRef="#ctx0" brushRef="#br0" timeOffset="29881.75">2152 1658 0,'-18'0'0,"18"-18"0,-35 1 16,0-19 0,17 36-1,0-17-15,1 17 16,-1 0-16,18-18 0,-17 18 16,-54-17-16,36 17 15,-1-18-15,19 18 16,-36 0-16,35 0 0,-17 0 15,0 35-15,17-35 16,-17 18-16,-1-1 0,19-17 16,-1 18-16,-52 17 15,52-35-15,0 36 0,1-19 16,-1-17-16,0 18 0,-17 17 16,18-17-16,17 0 0,-36 17 15,36-18-15,0 1 0,-17 17 16,17-17-16,-18 0 0,18 17 15,0-17-15,0-1 0,0 1 0,0-1 16,0 1-16,0 0 16,35 17-16,-35-17 0,18 35 15,0-36-15,-1 1 16,1-1-16,-1 1 0,1-18 16,0 18-16,-1-1 0,1 1 15,17 0-15,-17-18 0,0 17 16,17-17-16,-18 0 0,1 0 15,0 18-15,17-18 0,0 0 16,-17 0-16,35-35 0,-18 35 16,-17 0-16,35-18 0,-36 0 15,1 18-15,35-17 16,-35-1-16,-1 18 0,18-35 0,-17 17 16,0 18-16,17-35 15,-35 17-15,18 1 0,-1-36 16,-17 35-16,18-17 0,-18-18 15,18 35-15,-18-17 0,0-18 16,0 35-16,0-17 0,0 0 16,0 0-16,-18-1 15,-17 19-15,-1-1 0,-17-17 16,36 35-16,-36-18 16,35 0-16,1 18 0,-19-17 15,19 17-15,-1 0 16,0 0-16,1 0 0,-1 35 15,1-17-15,-1-18 0,0 17 16,-17 19-16,17-36 16</inkml:trace>
  <inkml:trace contextRef="#ctx0" brushRef="#br0" timeOffset="31992.65">5080 3228 0,'-18'0'0,"18"-18"16,0 1-1,0-1-15,0 0 47,-17 18-16,17 36-31,-36-36 16,36 17-16,-17-17 0,-18 53 16,35-35-16,-36-1 15,36 1-15,0 0 0,-17 35 16,17-36-16,-18 1 0,18 17 16,0-17-16,0 17 0,0 36 15,0-36-15,0 18 16,0-35-16,0 17 0,0-18 15,18 36-15,-1-17 16,-17-19-16,18 1 0,-18 0 16,18-1-16,17 36 15,-35-35-15,35 17 0,-17-17 16,-1-1-16,1 1 16,0-18-16,-18 18 0,17-18 0,1 0 15,0 17-15,34 1 16,-34-18-16,0 0 0,17 17 15,-17-17-15,17 0 0,0 0 16,-17 0-16,35 0 0,0-35 16,-18 35-16,36-17 15,-54 17-15,36-36 16,-18 36-16,-17-17 0,35-1 16,-35 0-16,17 1 0,-18 17 15,36-36-15,-35 19 0,0-1 16,35-17-16,-36 17 0,1 1 15,17-19-15,-17 19 0,-1-1 16,19-70 0,-19 53-16,1-36 15,-18 53-15,18-17 16,-18 17-16,0 1 0,0-18 16,0 17-16,0 0 0,0-35 15,0 36-15,0-1 0,0-17 16,0 17-16,-36 1 0,19-19 15,-1 19-15,-17-19 16,17 36-16,18-17 0,-18-1 0,-17 0 16,0 1-16,17-18 15,1 35-15,-1-18 0,-17 0 16,35 1-16,-18 17 16,-17-18-16,0 18 0,17-18 0,-35 18 15,35 0-15,1-17 0,-36 17 16,18 0-16,17 0 15,-70 0-15,70 0 16,-70 0-16,70 0 16,-70 17-16,35 1 15,35-18-15,1 0 0,-1 18 16,1-18-16,-36 0 16,35 17-16,0-17 0,1 0 15,17 18-15,-18-18 0,0 18 16,18-1-16,-17-17 15,17 18-15</inkml:trace>
  <inkml:trace contextRef="#ctx0" brushRef="#br0" timeOffset="32731.85">5397 3422 0,'0'-18'16,"0"36"-16,-17-36 0,17 1 0,-18 17 16,1-18-16,-1 0 15,0 1 1,1 17-16,-1 0 15,0 0-15,1 0 16,-1 35-16,0-17 16,1-18-16,17 17 15,-18-17-15,1 53 0,17-35 0,0-1 16,0 19-16,0-1 16,0 0-16,17 18 15,18-35-15,-17 0 16,0-18-16,17 0 15,-17 0-15,-1-18 0,1 18 16,0-35-16,-1 35 0,1-53 16,-1 17-16,1 19 0,0-19 15,-18 19-15,0-1 0,0-17 16,0 0-16,0 17 16,0 0-16,0 1 0,-18-1 15,18 53 16,0-17-31,0 17 16,0-17-16,0 0 0,0-1 16,0 36-16,18-35 0,-18-1 15,17 54-15,-17-53 16,0-1-16,0 1 0,0 0 16,18-1-16,-18 18 15,0-17 1</inkml:trace>
  <inkml:trace contextRef="#ctx0" brushRef="#br0" timeOffset="33027.37">5609 3598 0,'-17'0'0,"17"18"31,0 0-15,17 17-1,-17-17-15,0-1 16,18-17-16,-18 18 0,0 17 15,0-17-15,0-1 16,0 1-16,0 0 16</inkml:trace>
  <inkml:trace contextRef="#ctx0" brushRef="#br0" timeOffset="33416.48">5609 3087 0,'0'0'0,"-17"-18"32,17 36-1,0-1-31,0 19 16,0-19-16,0 1 15,0 0-15,0-1 0,0 1 0,17 0 16,-17-1-16,0 1 15,0-1-15,18-17 0,-18 18 16,17-18-16,-17 18 16,18-18-16,0 0 31</inkml:trace>
  <inkml:trace contextRef="#ctx0" brushRef="#br0" timeOffset="33807.15">5697 3175 0,'-17'0'16,"34"0"-16,-34-18 0,17 1 16,0-1 15,17 18-31,1 0 15,0 0-15,-1 0 16,1 0-16,-18 18 16,18-18-16,-18 35 0,17 18 15,-17-35 1,-35-1-16,35 1 16,-35-18-16,35 17 0,-18-17 15,36 0 32,17 0-31,-35-17-16,18 17 0,-1 0 15,1-18 1,-1 18-16,1 0 0,-18-17 0</inkml:trace>
  <inkml:trace contextRef="#ctx0" brushRef="#br0" timeOffset="34044.28">5874 3104 0,'0'0'15,"-18"0"-15,53 0 32,1 18-17,-19-18-15,-17 35 16,36-35-16,-19 18 15,-17 0-15,18-1 0,-18 19 16,0-19-16,0 1 16,0-1-16,-18 1 0,-17 17 15,0-17-15,17 0 0,-17-1 16,17 1-16</inkml:trace>
  <inkml:trace contextRef="#ctx0" brushRef="#br0" timeOffset="35606.83">2293 3457 0,'0'-17'15,"0"-1"1,0 0 0,18 18-1,-18-17-15,17 17 32,1 0-17,0 0 1,-1 0-16,1 0 0,17 17 15,-17-17-15,17 0 16,0 0-16,1 0 0,-1 0 16,-17 0-16,17 0 0,0 0 0,0 0 15,54 0-15,-54 0 0,18-17 16,0 17-16,-18 0 0,18-18 0,0 18 16,53-18-16,-53 18 0,-1 0 15,54 0-15,-70 0 0,16-17 16,1 17-16,-17 0 0,17 0 15,0 0-15,88 0 16,-88 0-16,-1 0 0,54-18 16,-70 18-16,16 0 0,37 0 15,-36 0-15,-18 0 0,53-18 16,-53 18-16,1 0 0,34 0 16,-35 0-16,1 0 0,-19 0 0,19-17 15,-19 17-15,1 0 0,17 0 0,-17-18 16,-1 18-16,1 0 0,0 0 0,17-17 15,-17 17-15,17-18 16,-17 18-16,-1 0 16,1 0-16,0 0 0,-1 0 15,1 0-15,-1 0 32,-17 18-17,18-18 1,0 0-1,-1 0 1,-34 0 47,-1 0-48,0 0-15,1 0 16,17-18-16,-18 18 0,1-18 15</inkml:trace>
  <inkml:trace contextRef="#ctx0" brushRef="#br0" timeOffset="35880.25">4833 3069 0,'-18'18'31,"1"-18"-31,17 17 15,0 1-15,0 0 16,0-1-16,0 1 16,17 0-16,-17-1 15,36-17-15,-19 18 16,1 0-16,0-1 0,-1-17 16,1 18-16,0-1 0,-18 1 15,17-18-15,-17 18 0,0-1 16,0 1-16,-35 0 0,0-1 15,35 1-15,-36 0 16,1-1-16,0 1 0,17-18 0</inkml:trace>
  <inkml:trace contextRef="#ctx0" brushRef="#br0" timeOffset="37485.21">2364 5697 0,'0'18'0,"0"-36"16,0 18 62,17 0-78,1-17 16,0-1-16,34-35 15,-16 53-15,17-35 16,-36 17-16,19 1 0,34-19 15,-35 1-15,1 17 0,52-35 16,-35 36-16,-18-18 0,106-36 16,-88 36-16,0-1 15,35-34-15,-53 52 0,18-35 16,71-52 0,-18-1-16,-71 53 15,18 17-15,17-16 0,-34 16 16,-1 1-16,36 0 0,-1-18 15,18-18 1,0 18-16,-52 36 16,-1-1-16,71-35 15,-36 18-15,1 17 16,-18 1-16,17-1 16,-34 0-16,-1 1 15,18 17 1,-53-18-16,18 18 15,-1 0-15,1-18 16,-1 18-16,1-17 16,0 17-16,-1-18 15,1 18 1,-18-18 0,0 1 15,18 17-31,-1 0 15,-17-18-15,18 18 0,0 0 16,-18-17-16,35 17 16,-17-18-16,-1 18 31,-17-18 47,18 18-62,-1 0-1,-17-17 1,-17 17 31,-1 0-47,18-18 0,-17 18 15,-1 0 1,18-18-16,-18 18 16,1 0-16,17-17 0,-18 17 15,0 0-15,1 0 16,-1 0 0,36 0 15,17 0-16,-35 17-15,18-17 0,-1 0 0,1 0 16,35 18 0,-53 0-16,17-18 15,-17 17-15,0 1 0,0 0 16,0-1-16,-35-17 0,35 18 16,-35 17-16,17-35 0,18 18 15,-53-1-15,36 1 16,-1 0-16,0-18 0,1 0 15</inkml:trace>
  <inkml:trace contextRef="#ctx0" brushRef="#br0" timeOffset="38872.53">2134 1623 0,'18'0'47,"-18"17"-31,18-17-16,-1 0 16,1 0-16,-1 18 15,1 0-15,0-18 16,-1 17-16,1 1 15,17 0-15,-35-1 16,18-17-16,35 36 0,-35-36 16,-1 17-16,54 1 0,-54-1 15,19 1-15,-1-18 0,0 18 0,0-18 16,1 17-16,87 19 16,-88-19-16,36 1 15,-36 0-15,1-1 0,-1 1 0,35 17 16,-34-17-16,-1-18 0,18 35 15,-18-17-15,0-1 0,18 19 16,-35-19-16,0 1 0,35 17 16,-18-17-16,-18-1 0,54 19 15,-36-19-15,1 1 0,52 17 16,-53-17-16,18 0 0,70 34 16,-34-16-1,34-1-15,-88-17 16,36 17-16,-36-17 0,1-18 15,16 35-15,-16-18 0,-1-17 16,-17 18-16,35 0 0,-36-1 16,1 1-16,35 0 0,-36-18 15,1 17-15,17 1 0,-17-18 16,17 18 0,-17-1-16,-1-17 15,1 18-15,0-18 16,-1 17-16,-17 1 0,18-18 15,-18 18-15,18-18 0,-1 17 16,1-17-16,17 18 16,-17-18-16,17 18 15,-17-18-15,-1 17 16,1 1 0,-18 0-1,18-18 1,-1 0-1,1 0-15,0 0 16,-1 0 0,-34-18 62,-1 0-63,0 1-15,1-1 16</inkml:trace>
  <inkml:trace contextRef="#ctx0" brushRef="#br0" timeOffset="39184.71">4921 2769 0,'-17'0'0,"-1"0"15,18 18 32,18-18-47,-18 35 0,17-35 16,-17 18-16,18-1 16,-18 1-16,18 0 0,-18-1 15,0 1-15,17-18 0,-17 18 16,0-1-16,0 1 15,0 0-15,0-1 16,0 1-16,-17-18 0,-19 18 16,1-18-16,17 17 15,1-17-15,-1 0 0,0 18 16,1-18-16,-1 0 16</inkml:trace>
  <inkml:trace contextRef="#ctx0" brushRef="#br0" timeOffset="40048.71">3581 1993 0,'0'0'0,"35"0"156,-17 0-140,-1 0-16,1 0 16,35 0-16,-36 0 15,19 0-15,-19 0 0,36-17 16,-35 17-16,35-18 16,-36 18-16,1 0 15,0 0-15</inkml:trace>
  <inkml:trace contextRef="#ctx0" brushRef="#br0" timeOffset="40427.1">4127 1834 0,'0'0'0,"0"18"78,18 0-62,-18-1-16,18 1 16,-18 17-1,0-17-15,0 0 16,17-1-16,-17 1 15,0-1-15,0 1 16,0 0-16</inkml:trace>
  <inkml:trace contextRef="#ctx0" brushRef="#br0" timeOffset="40871.68">4374 1834 0,'0'0'0,"0"18"62,18-18-62,-18 18 16,0 17-16,0-17 16,18-1-16,-18 1 0,0 0 15,17-1-15,-17 1 0,0-1 0,0 1 16,18 0-16,-18-1 0,0 1 16,18 0-16,-1-1 15,1-17 1,0 0-16,-1 0 15,1 0-15,-1-17 0,1 17 16,0-18-16,-1-17 0,1 17 16,0-35-16,-18 36 15,0-1-15,0 0 0,0 1 0,0-1 16,0 0-16,-18-17 0,-17 17 16,-1 18-16,1 0 0,18 0 15,-1 0-15,-17 0 0,-1 18 16,19-18-16,-1 18 0,-17-1 15,17 1-15,18 0 16,-17-1-16</inkml:trace>
  <inkml:trace contextRef="#ctx0" brushRef="#br0" timeOffset="41755.51">3034 2981 0,'-18'0'0,"18"-18"31,-17 18-31,17-17 16,0-1 0,0 0-16,17 1 15,1 17 1,17-18-16,0 18 16,-17 0-16,0 0 15,-1 0-15,1 18 16,0-1-16,-1 1 15,-17 17-15,18-35 0,-18 18 16,0 17-16,0-17 16,-35 0-16,35-1 0,-18-17 15,18 18-15,-18-1 0,-17-17 16,17 18-16,1-18 16,-1 0-1,1 0 1,17-18-16,0 1 15,35 17 1,-18 0 0,54-18-1,-53 18-15,17 0 16,-17 0-16,-1 35 16,1-17-1,-1-18-15,-17 18 16,18-18-1</inkml:trace>
  <inkml:trace contextRef="#ctx0" brushRef="#br0" timeOffset="42114.84">3528 2875 0,'0'0'16,"-18"-18"-16,0 18 31,18 18-31,0 0 16,-17 17-16,17 0 16,0-17-16,0 35 15,0-35 1,0-1-16,0 1 0,17-18 15,19 0-15,-1 0 16,-17 0-16,-1-18 16,36 1-16,-53-1 15,18-17-15,0 17 16,-18 0-16,0-35 16,-89 0-1,72 53-15,-19 0 16,19 0-16,-1 0 0,-17 18 0,17 17 15,1-35-15,-1 53 0</inkml:trace>
  <inkml:trace contextRef="#ctx0" brushRef="#br0" timeOffset="42917.05">3298 4339 0,'-17'-17'16,"-1"-19"0,18 19-1,18-1 16,-1 18-31,1 0 16,0 0-16,-1 0 16,1 0-16,0 18 15,-1 17-15,-17-17 16,0-1-16,0 1 0,0 35 16,-35-18-16,35-17 15,-18-1-15,18 1 0,-35 0 0,-18 17 16,53-18-16,-35 1 15,17-18-15,1 0 16,-1 0-16,18-35 16,-18 17-16,1 18 0,17-17 15,0-1-15,0 0 16,0 1-16,17 17 16,1 0-1,17 0-15,-17 35 0,0-35 16,-1 0-16,36 18 15,-35-1-15,35-17 16,-53 18-16,17-18 16,-17 17-16,18-17 31</inkml:trace>
  <inkml:trace contextRef="#ctx0" brushRef="#br0" timeOffset="43298.34">3669 4233 0,'-35'0'32,"17"0"-32,0 18 15,18 0 1,0-1-16,0 1 15,0 0-15,0-1 0,36 18 16,-36-17 0,17 0-16,-17-1 0,18-17 15,0 0 1,-1 0-16,1 0 0,-1-17 16,1 17-16,0-36 0,-1 19 15,1-1-15,-18 1 0,0-1 16,0-17-16,0 17 0,-35 0 15,35 1-15,-36 17 0,19 0 16,-54-18-16,54 18 16,-36 0-16,35 35 0,0-35 15,1 36-15,17-19 16</inkml:trace>
  <inkml:trace contextRef="#ctx0" brushRef="#br0" timeOffset="44499.37">6297 3316 0,'-18'0'32,"1"0"-17,17 18 95,35-18-110,0 0 15,-17 17 1,17-17-16,1 18 0,-1-18 15,-18 0-15,89 0 16,-53 0-16,53 0 0,-53-35 16,0 35-16,0 0 0,70-18 15,-70 0-15,18 18 0,52 0 16,-70-17-16,0 17 0,123-35 16,-70 17-1,-53 0-15,-18 18 0,1 0 16,-1-17-16,0 17 0,36-18 15,-18 18-15,-18-18 0,71 1 16,-53 17-16,-18-18 16,36 18-16,-36-18 0,0 18 15,18 0-15,-18 0 0,-17-17 16,17 17-16,-17 0 16,0 0-16,-1 0 31,1 0-16,-1 0 1,1 0 15,-36 0 16,1 0-31,-18 0-16,17 0 15,0 0-15,18-18 0,-35 1 16</inkml:trace>
  <inkml:trace contextRef="#ctx0" brushRef="#br0" timeOffset="44856.02">8202 2893 0,'-18'0'0,"36"0"0,-53 0 15,17 0-15,1 0 16,-1 0-16,18 17 47,18-17-47,-18 36 0,35-19 16,-18 1-16,19 0 15,-19-1-15,1 1 0,17 17 16,-17-17-16,17 17 15,-17-17-15,-1-18 16,1 35-16,-18-17 16,0-1-16,0 1 0,0 0 0,0-1 15,-35 1-15,35-1 0,-18-17 16,-35 36-16,36-19 0,-1-17 16,0 18-16,1-18 0,-1 18 15,0-1-15,1 1 0,-1-18 0,18 18 16,-17-18-16,17 17 15</inkml:trace>
  <inkml:trace contextRef="#ctx0" brushRef="#br0" timeOffset="46057.98">8925 2857 0,'0'0'0,"0"-35"0,0 18 15,0-1-15,0 0 0,0 1 16,0-1 0,0 53 15,0 1-31,0-19 15,0 36-15,18-18 0,-18-17 16,0 53-16,18-54 0,-18 54 16,17-36-16,-17-17 0,18 70 15,-18-53 1,17 0-16,-17-17 0,0 0 16,0-54 15,0 19-16,0-1-15,0-17 0,0 17 16,0-17-16,0 17 0,0 1 0,0-1 16,0-35-1,0 36-15,18 17 16,17 17 0,-17 1-1,0-18-15,-1 35 0,19 0 16,-19-17-16,1 0 0,-1-1 15,1 19-15,-18-19 0,18 36 16,-1-35-16,-17-1 16,0 1-16,0 0 0,-35-18 15,17 0 1,18-18-16</inkml:trace>
  <inkml:trace contextRef="#ctx0" brushRef="#br0" timeOffset="46562.64">9525 3104 0,'-53'0'31,"53"18"-31,-18 0 16,1-1-16,17 1 0,-18 17 15,18-17-15,0 0 0,0 17 16,0-18-16,0 19 0,0 17 16,0-36-16,0 19 15,0-19-15,18 1 0,-18-1 16,17-17-16,-17 18 16,18-18-16,0 0 0,-1 0 15,19-18-15,-1-52 16,-17 52-16,-18 1 15,17-36-15,-17 35 16,18-17-16,-18 17 0,0-17 0,0 17 16,0 1-16,-35-54 15,17 53-15,-17 1 0,17 17 16,0 0-16,-17 0 16,17 0-16,1 0 0,-1 17 15,-17 19-15,17-1 16,18-17-16,0 17 15,0-17-15,0-1 0,36 1 16,-36-1-16,17-17 0,1 18 16,-1-18-16,1 0 0,35 0 15,-35 0-15,-1 0 0,36 0 16,-35 0-16,-1-18 0,19 1 16</inkml:trace>
  <inkml:trace contextRef="#ctx0" brushRef="#br0" timeOffset="46892.95">9878 2663 0,'0'-17'15,"0"34"-15,-18-34 0,18-1 0,-18 18 0,1-17 16,17-1-1,0 0-15,0 54 32,-18-36-32,18 17 0,0 1 15,0 35-15,0-18 0,0-17 16,0 17-16,0 0 0,0-17 0,0 17 16,0 36-16,0-36 0,35 0 15,-35 18-15,0-35 0,0 17 16,18-17-16,-18-1 0,18 1 15,-1 0-15,-17-1 16,18-17-16,0 18 16,-1-18-16,-17-35 0</inkml:trace>
  <inkml:trace contextRef="#ctx0" brushRef="#br0" timeOffset="47383.47">9966 2857 0,'0'0'0,"0"-17"0,0-1 31,18 18-15,17 0-1,-17 35-15,-1-35 0,1 18 0,17 0 16,-17-1-16,-1-17 0,19 36 16,-36-19-16,0 1 15,17 0-15,-17-1 0,0 1 16,-35-18-16,35 18 0,-18-18 15,18 17-15,-35-17 0,35-17 32,0-1-17,35-17-15,-17 17 16,-18 0-16,18 18 16,-18-17-16,17-1 0,1 0 15,-18 1-15,0-1 0,18 0 0,-18 1 16,17-1-16,-17 1 15,0 34 17,-17-17-32,17 18 15,-18 17-15,18-17 0,0-1 16,0 19-16,0-19 0,0 19 16,0-19-16,0 1 15,18 0-15,-18-1 16,17-17-16,1 18 15,-1-18-15,1 0 16,0-35-16,-1-1 16</inkml:trace>
  <inkml:trace contextRef="#ctx0" brushRef="#br0" timeOffset="47626.52">10389 2540 0,'-17'0'0,"34"0"0,-34-18 0,17 1 16,-18 17-16,18-18 15,0 53 17,18 1-32,-18-19 0,53 19 15,-18-1-15,-18-18 16,36 36-16,-35-17 0,17-19 16,1 54-16,-19-36 0,1 0 15,0 36-15,-18-36 0,0 1 16,-36 34-16,19-35 0,-19 1 15,-87 69-15,70-69 16,-35 17-16</inkml:trace>
  <inkml:trace contextRef="#ctx0" brushRef="#br0" timeOffset="49320.48">16933 1005 0,'0'0'0,"-17"-35"32,17 17-32,0 1 15,0-1 1,35 18-1,0 0 1,1 0-16,-19 0 0,1 18 16,17 17-16,-17-35 0,-1 35 15,1 18-15,0-35 16,-18 0-16,17 35 0,-17-18 16,0 0-16,0 0 15,0 1-15,0-19 0,-17 1 0,17 0 16,-36-1-16,19-17 0,-1 0 15,0 0 1,18-17-16,-17 17 0,17-53 16,-18 35-16,18-17 15,0-1-15,0 19 0,0-1 16,35-17-16,1 17 0,-36 1 16,35-1-16,-17 0 0,-1 1 0,54-19 15,-54 19-15,1-1 16,17 0-16,-17 1 0,-18-1 15,18 18-15,-18-17 0,0-1 16,-18 53 15,18-17-15,-18-1-16,1 19 0,17-1 16,-18-17-16,0 35 0,18-18 15,0-17-15,0 17 0,0 0 16,0-17-16,0 17 0,36 18 15,-36-35-15,0-1 0,35 36 16,0 0 0,-35-35-16,18-18 0,-18 17 15,18-17-15,-18 18 16,17-18-16,1 0 31</inkml:trace>
  <inkml:trace contextRef="#ctx0" brushRef="#br0" timeOffset="49560.41">17657 1323 0,'0'-18'0,"-18"18"31,18 18-15,0 17-1,0-17-15,35-1 0,-35 19 16,0-1-16,0 18 16,0 0-16,0-36 15,0 1-15,0 0 0,0 17 16</inkml:trace>
  <inkml:trace contextRef="#ctx0" brushRef="#br0" timeOffset="50652.17">19614 970 0,'0'-18'16,"0"1"15,18 17-31,0 0 0,17 0 15,-17 0-15,17 0 16,-17 0-16,-1 0 0,1 17 16,-1 1-16,1-18 0,0 35 15,-1 1-15,-17-19 0,0 36 16,0-17-16,-17-1 16,17 0-1,-36 0-15,19-17 0,17-36 47,0 1-31,17-1-16,1 0 15,-18 1-15,18-18 0,17 17 0,-17 0 16,-1-17-16,1 0 16,0 17-16,17-17 0,-35 17 15,17 0-15,1-34 16,-18 34-16,18 0 15,-18 1-15,-36 17 16,36 35 0,-17-17-16,-1 17 15,18-18-15,-17 1 0,17 17 16,0-17-16,-18 17 0,18 36 16,-18-53-16,18 52 15,0-35-15,0-17 16,0 17-16,36 18 0,-19-18 15,-17-17-15,18 0 16,-1-18-16,1 0 16,0 0-16,-1-36 15,1 36-15</inkml:trace>
  <inkml:trace contextRef="#ctx0" brushRef="#br0" timeOffset="50992.59">20320 1164 0,'-35'0'0,"35"-53"31,35 53-15,-17 0 0,17 0-16,-17 18 0,-1-18 0,18 18 15,-17 17-15,-18-18 0,18 36 16,-18 0-1,-36-35-15,36 17 16,-35-17-16,0 17 0,17-17 16,1-1-16,-1-17 0,0 18 0,1 0 15,-1-18-15,18 17 16,35-17 15,-17 0-31,0 0 16,17 0-16,35-35 15,-52 35-15,17-35 0,18-1 16</inkml:trace>
  <inkml:trace contextRef="#ctx0" brushRef="#br0" timeOffset="51942.42">22666 653 0,'0'-18'0,"0"36"0,0-54 15,0 19-15,0-1 16,0 53 31,18-35-47,-18 18 15,17 35-15,-17-18 0,18 0 16,-18 36-16,0-36 0,0 1 16,0 52-16,0-35 0,-18 123 15,18-141 1,0 36-16,-17-53 16,17-1-16,0 1 15,0-53 1,0 17-1,0-17-15,0 17 0,0-35 16,0 18-16,0 0 0,17-18 16,-17 35-16,0 0 0,18-17 15,-18 17-15,0 1 0,18-1 16,-1 18-16,-17-18 0,18 18 16,-1 0-16,1 0 15,0 0-15,-1 18 0,19 17 16,-19-35-16,1 18 0,17 17 15,-35-17-15,18 0 0,-1 17 16,-17-17-16,0 17 16,18 0-16,-18 0 0,0-17 15,0 35-15,0-35 16,-35 17-16</inkml:trace>
  <inkml:trace contextRef="#ctx0" brushRef="#br0" timeOffset="52445.65">23283 1147 0,'0'-18'16,"0"36"-16,0-54 15,-17 36-15,-1 18 16,18 17-1,0 0-15,-18-17 16,18 17-16,-17 1 0,17-19 16,0 19-16,0-19 0,0 1 15,0 17-15,0-17 0,17-1 16,-17 1-16,18-18 16,0 0-1,-1 0-15,1-18 16,0 18-16,-18-17 0,17-1 15,1 0-15,0-17 0,-1-18 16,1 36-16,-18-19 0,17-34 16,-17 35-16,18-1 0,-18-34 15,0 52-15,0 0 0,-35-17 16,17 17-16,-17 18 0,0 0 16,17 0-16,-35 18 15,35 17-15,1-35 0,-1 18 0,-17 0 16,35-1-16,-18 1 0,18 17 15,-17-17-15,17 0 0,0 17 16,0-18-16,0 1 0,35 0 16,0-18-16,0 0 15,-17 0-15,0 0 0,-1 0 16,19 0-16,17 0 0,-36-18 16,71 0-16,-70-17 15</inkml:trace>
  <inkml:trace contextRef="#ctx0" brushRef="#br0" timeOffset="52757.46">23812 529 0,'0'0'0,"-17"0"0,-18-17 16,-18 34 15,53 18-31,-18-35 16,18 36-16,-18-19 0,18 1 0,0 0 15,0 52-15,-17-52 16,17 35-16,0-18 16,0-17-16,0 52 0,0-52 15,0 17-15,0 18 0,0-35 16,0 70-1,0-70-15,0-1 16,35-17-16</inkml:trace>
  <inkml:trace contextRef="#ctx0" brushRef="#br0" timeOffset="53286.86">23848 811 0,'0'0'0,"-18"0"0,18-17 0,0-1 16,18 18 15,-1 0-15,19 0-16,-19 18 0,1-18 16,17 53-16,-17-53 15,-18 17-15,18 19 0,-18-19 16,0 1-16,0-1 15,0 1-15,-18 17 0,18-17 16,-35-18-16,35 18 16,-18-18-16,18-18 15,0-17 1,0 17 0,0 0-16,18 1 0,-18-1 0,35 1 15,-17-1-15,-18 0 0,17 1 16,1 17-16,-1-18 15,-17 0-15,-17 36 79,17 0-79,-18-18 0,18 17 15,0 1-15,-17 0 0,17-1 16,0 1-16,0-1 0,0 1 15,0 0-15,0 17 16,17-17 0,18-18-16,-17 0 15,17-18-15,-17 18 0</inkml:trace>
  <inkml:trace contextRef="#ctx0" brushRef="#br0" timeOffset="53571.89">24359 476 0,'0'-17'16,"0"34"-16,-17-34 0,-1 17 15,18-18-15,18 18 47,-18 18-47,17-18 0,1 35 0,0-35 16,17 18-16,0 34 0,0-34 15,-17 0-15,35 35 0,-35-18 16,-1 0-16,1 18 16,-18-18-16,0-17 0,0 88 15,-35-71-15,-36 71 16,18-53-16,-35 17 16,35-34-16,0-1 0,0 0 0,-17-17 0</inkml:trace>
  <inkml:trace contextRef="#ctx0" brushRef="#br0" timeOffset="54991.64">18944 600 0,'0'-36'31,"0"19"-31,-17 17 16,17-18 0,0 1-1,0 52 48,0-18-63,0 1 0,0 0 15,0-1-15,0 19 0,17-19 0,-17 36 16,18-18-16,-18-17 0,35 53 16,-35-36-16,18 0 0,-1 36 15,1-36-15,-18 0 16,18 54-16,-18-54 0,0 0 16,17 53-16,-17-52 0,0 16 15,0-16-15,0 34 16,0-34-16,0 87 0,0-88 15,-17 54-15,17-54 16,0 0-16,0 18 16,0-35-16,0 17 0,0 18 0,0-18 15,0-17-15,17 52 16,-17-52-16,0 17 0,18 71 16,-18-71-16,18 1 0,-18 52 15,0-35-15,17 70 16,-17-70-16,0-18 0,18 54 15,-18-54-15,0 0 0,0 53 16,17-52-16,-17-1 0,0 35 16,0-34-16,0 17 0,0 17 15,0-35-15,0 1 0,0 17 16,0 17-16,0-17 0,0-18 16,0 71-16,0-70 0,0 16 15,0 37-15,0-36 16,0 105-1,0-105-15,0 18 0,0-36 16,0 0-16,0 18 0,0-17 0,0-1 16,18 0-16,-18 36 15,0-18-15,0-18 0,0 0 0,0 18 16,0-18-16,0 18 0,0 71 16,0-89-16,0 18 0,0 17 15,0-34-15,0-1 0,0 36 16,0-19-16,0 37 15,0-54-15,0 53 16,0-70-16,0 17 16,-35 0-16,35-17 0,0 0 15,0-1-15,0-34 47,0-1-47,35 0 16,-35-17-16,0 17 15,0-17 1</inkml:trace>
  <inkml:trace contextRef="#ctx0" brushRef="#br0" timeOffset="56403.77">21537 476 0,'0'0'0,"0"18"0,0 0 15,0-1-15,0 1 16,0-1-16,18 1 0,-18 0 15,0-1-15,0 1 0,0 0 16,0-1-16,17 19 0,-17-19 16,0 1-16,18 35 15,-18-36-15,0 19 0,0 87 16,0-70-16,0 35 16,0-35-16,0 106 15,-18-89-15,18-17 0,0 53 16,0-53-16,0 0 0,0 53 15,0-71-15,0 18 0,0 35 16,0-52-16,0 16 0,0-16 0,0 52 16,0-35-16,0 106 15,0-106-15,0-1 16,0 72-16,0-71 0,0 0 16,0 35-16,0-35 0,0-18 15,0 53-15,0-52 0,0-1 16,0 35-16,0-34 0,0-19 15,0 54-15,-35-36 0,35 18 16,-18 53-16,18-53 16,0 0-16,-17-18 0,17 18 15,-18 0-15,18 106 0,0-106 16,0-18-16,0 106 16,0-106-16,0 89 15,0-71-15,0 17 16,0-35-16,0 1 0,0 70 15,0-71-15,0 0 0,0 36 16,0-36-16,0 0 0,0 36 16,0-36-16,0 0 0,0 18 15,0-35-15,0 17 0,0 0 16,0-17-16,0 0 0,0 17 16,0-17-16,0-1 15,0 1-15,0 0 16,0-1-16,0 1 15,0-1-15,0 1 0,0 0 16,18-1 0,-18 1-1,17-18 48,-17-18-48,0 1 17,-17-1-17</inkml:trace>
  <inkml:trace contextRef="#ctx0" brushRef="#br0" timeOffset="57911.04">16528 2081 0,'-36'-17'0,"72"34"0,-89-34 15,35 17-15,0-18 16,36 18 31,0 0-32,-1 0 1,19 0-16,-19 0 0,36 0 16,-35 0-16,88 0 15,-53 0-15,-18 0 0,53 0 16,-35-18-16,0 18 0,70 0 16,-52 0-16,-1 0 0,19 0 15,-1 0-15,18 0 0,-18 0 0,229-17 16,-211 17-1,-18 0-15,18 0 0,-18 0 0,1 0 16,-1 0-16,88 0 0,-88 0 16,-17 0-16,70 0 0,-70 0 15,-1 0-15,36 0 0,-53 0 16,0 0-16,53 0 16,-53 0-16,0 0 0,-1 0 0,72 0 15,-54 0-15,72-18 16,-72 18-16,18 0 0,142-17 15,-160-1-15,18 18 0,53 0 16,-52-18-16,175 1 16,-211 17-16,141 0 15,-123 0-15,70-18 16,-71 18-16,1 0 0,0 0 16,-1 0-16,1 0 0,17 0 0,124 0 15,-142 0-15,-17 0 16,70-18-16,-70 18 0,0 0 15,71 0-15,-71 0 0,0-17 16,70 17-16,-70 0 0,18-18 16,34 18-16,-34 0 15,-18-18-15,53 18 0,-36 0 16,-17-17-16,106 17 0,-106 0 16,0-18-16,53 18 15,-54 0-15,1 0 0,53 0 16,-53-17-16,0 17 0,35 0 15,-35 0-15,-18 0 0,36 0 16,-36 0-16,-17 0 0,17 0 0,-17 0 16,-1 0-16,1 0 0,0 0 0,17 0 15,-17 0-15,17 0 16,0-18-16,36 18 16,-54 0-16,1 0 0,35 0 15,-35 0-15,-1 0 0,1 0 16,0 0-16,-1 0 15,1 0 32,-1 0-47,1 0 16,0 0-16,-1 0 16,1 0-16,0 0 0,-18 18 15,17-18 1,-17 17 31,-35-17-47,35 18 15,-35-18-15,-1 17 0,1-17 0</inkml:trace>
  <inkml:trace contextRef="#ctx0" brushRef="#br0" timeOffset="59065.66">21467 4992 0,'0'-18'47,"35"18"-15,-35-17-17,0 52 48,0-18-48,0 1-15,0 0 0,0-1 16,0 19-16,17-36 16,-17 17-16,0 19 15,0-19-15,18 18 0,-18-17 16,0 0-16,0 35 15,0-36-15,0 1 0,0 17 16,0-17-16,0-1 0,-18 19 16,18-19-16,0 1 15,0 0-15,-17-1 0,17 1 0,0 0 16,0-1-16,0 1 0,-18 0 16,18-1-16,0 1 15,0-1-15,0 1 16,0 0-1,0-1 1,18-17 15,-1-17-15,-17-19 0,0 1-16</inkml:trace>
  <inkml:trace contextRef="#ctx0" brushRef="#br0" timeOffset="60040.18">19226 5468 0,'0'-18'16,"-17"18"0,-1 0 15,18 18 16,0 0-32,0-1-15,0 19 16,18-19-16,-18 1 0,0 35 16,0-36-16,17 19 15,-17-19-15,0 1 0,0 0 0,0 17 16,0-17-16,0-1 16,0 1-16,0-1 0,-17 1 15,17 0-15,0-1 16,0-52 46,0 17-62</inkml:trace>
  <inkml:trace contextRef="#ctx0" brushRef="#br0" timeOffset="60919.41">17586 2522 0,'0'-17'16,"0"34"-16,-18-34 0,18-19 15,-17 19-15,17-1 16,-18 1-16,0 17 31,1 35-31,-1 0 16,0-17-16,-17 35 16,18-36-16,-1 19 0,0 16 15,18-16-15,0-1 0,-17-17 0,17 35 16,0-36-16,0 1 15,53 35-15,-18-18 16,-18-35-16,1 0 16,0 0-16,-1 0 0,1-18 15,17-17-15,1 17 0,-19 1 16,36-71-16,-35 70 16,-1-53-16,-17 54 0,0-18 15,0-1-15,-35-17 0,35 36 16,-17-1-16,-19-17 15,-17 35-15,-17 0 16,52 35-16,0-35 0,1 18 16,-1-1-16,18 19 15,-17-36-15,17 17 0,0 1 16,35-18-16</inkml:trace>
  <inkml:trace contextRef="#ctx0" brushRef="#br0" timeOffset="61499.27">19703 2469 0,'0'-17'0,"0"34"0,-18-34 16,18-1-1,-18 18-15,18 35 31,-17-35-31,17 18 16,0 35-16,0-18 16,0 36-16,0-36 15,0 18-15,0-35 0,17 17 16,19 18 0,-36-36-16,35 19 0,-17-36 0,-1 17 15,18-17-15,-17 0 16,17 0-16,-17-35 0,35 17 15,-18 1-15,18-36 16,-35 35-16,17-17 0,0-18 16,-17-17-16,0-19 15,-18 54-15,-53-18 16,53 36-16,-89 17 16,54 0-16,0 0 0,-36 17 15,36 1-15,0-18 0,-18 35 16,35 0-16,18-17 0,-35 17 15,35-17-15,-18 0 0,18-1 16</inkml:trace>
  <inkml:trace contextRef="#ctx0" brushRef="#br0" timeOffset="62334.43">17286 3828 0,'0'-18'16,"0"0"-16,-18-35 15,18 36 1,0-1 0,0 53 15,0 1-31,-17-1 16,17-17-16,-18 35 15,18-18-15,-17 0 16,17 0-16,0 18 0,0-35 15,0 0-15,17 17 0,-17-18 16,35 1-16,-17 0 16,0-18-16,-1 0 15,1 0-15,0 0 0,-1 0 0,19 0 16,-19 0-16,18-18 0,18 0 16,-35 18-16,0-35 0,17 18 15,-17-1-15,-1 0 0,19-35 16,-36 36-16,0-36 15,0 35-15,0 1 0,0-19 16,-18-17-16,-17 36 0,35-1 16,-53-17-16,35 17 0,0 18 15,-17-17-15,17 17 0,1 0 16,-18 0-16,35 35 16,-18-35-16,-17 35 15,17 0-15,18-17 0</inkml:trace>
  <inkml:trace contextRef="#ctx0" brushRef="#br0" timeOffset="63103.6">19967 3704 0,'0'-17'16,"0"-1"-1,0 0-15,0 1 16,0-1 0,18 18-16,-1 0 31,-17 18-31,0 17 16,0-17-16,18 34 15,-18-16-15,0-19 0,18 19 0,-18 34 16,0-35-16,0 1 0,17 34 15,-17-52-15,18 17 0,-18 18 16,18 0 0,-18-35-16,0-1 15,17-17-15,-17 18 0,0-36 63,0 1-48</inkml:trace>
  <inkml:trace contextRef="#ctx0" brushRef="#br0" timeOffset="63916.21">17639 4904 0,'0'-18'0,"-18"-17"31,18 17-31,0 0 16,18 18-16,0 0 31,-18 18-31,17-18 0,-17 35 16,18 1-16,-18-19 0,0 19 16,0-1-16,17-18 0,-17 19 0,0-1 15,0 18-15,0-18 0,0-17 16,18 35-16,-18-36 0,0 1 15,0 0-15,0-1 0,0 1 16,0 0 0,0-36 15</inkml:trace>
  <inkml:trace contextRef="#ctx0" brushRef="#br0" timeOffset="64651.58">20197 5027 0,'0'0'0,"0"-18"16,0 1 0,0 52 15,-18-35-15,18 18-16,-18-1 0,1 72 15,-19-19 1,36-35-16,0 1 0,0-19 15,0 36-15,0-35 0,0-1 0,0 1 16,18 0-16,-18-1 16,35-17-16,1 0 15,-1 0-15,-18 0 0,1-35 0,35 0 16,-35 17-16,52-52 16,-70 34-16,18 19 15,-1-54-15,-17 36 0,0 0 16,0-1-16,-35 19 0,35-19 0,-35 19 15,17-1-15,-35 1 0,36 17 16,-1 0-16,-35 0 0,36 35 16,-1-35-16,-17 17 15,17 19-15,0-19 0</inkml:trace>
  <inkml:trace contextRef="#ctx0" brushRef="#br0" timeOffset="66020.23">19244 5662 0,'0'0'0,"0"-18"15,0 36 142,0 0-142,0-1-15,-18 19 16,18-19 0,0 19-16,0-19 0,0 18 15,0-17-15,0 0 16,18 17-16,-18-17 0,0-1 15,18 54-15,-18-36 16,0 0-16,0 18 0,0-17 16,17-19-16,-17 36 0,0-18 15,0-17-15,0 53 16,0-36-16,0 18 16,0-18-16,0 0 15,0-17-15,0 0 0,0 35 16,0-36-16,0 1 0,0 17 15,0-17-15,0-1 0,0 1 16,0 0-16,0-1 0,18 1 16,-18 0-16,0-1 15,0 1-15,0 0 16,18-1-16,-18 1 0,0-1 16,0 1-16,0 0 0,0-1 15,0 1-15,0 0 0,17-1 16,-17 1-16,0 0 15,0-1-15,0 1 16,0-36 125,0-17-141</inkml:trace>
  <inkml:trace contextRef="#ctx0" brushRef="#br0" timeOffset="67558.63">21572 5309 0,'0'18'78,"18"0"-62,-18-1-16,18 1 16,-18-1-16,0 1 15,0 17-15,0-17 0,0 0 16,0 17-16,0 0 15,0-17-15,0 52 16,0-34-16,0-1 0,0 0 0,0-17 16,0 35-16,0-18 0,0 0 15,0 18-15,0-17 16,0-1-16,-18 0 0,18 18 0,0-18 16,0 1-16,0 34 0,0-35 15,0 1-15,0-1 0,0 0 16,0 1-16,0-19 0,0 36 15,35-35-15,-35 17 0,0-17 0,0 17 16,0-17-16,18-1 0,-18 18 16,18-17-16,-18 0 0,0-1 15,0 1-15,0 0 0,0-1 0,0 1 16,0 0-16,0-1 16,0 1-1,0 0-15,0-1 31,0 1 1,0-1-17,0 1 1,0 0 0,0-1-16,0 1 0,0 0 15,0-1 1,0 1-16,0 0 31,0-1-31,0 1 16,0-1-1,0 1 1,0 0 15,0-1-15,0 1-16,0 0 15,0-1 1,0 1-16,-18-18 16,18 18-1,0-1-15,0 1 0,0-1 16,0 1 15,0-36 47,0 1-78,0-18 16,0 17-16,0 0 0,0-35 16</inkml:trace>
  <inkml:trace contextRef="#ctx0" brushRef="#br0" timeOffset="68560.88">17851 6509 0,'0'-18'0,"0"0"32,17 18-17,-17-17-15,0 52 78,0-17-78,0-1 16,0 36 0,0-17-16,0-19 0,18 1 0,-18-1 15,17 54-15,-17-53 16,0-1-16,18 19 0,-18-19 16,0 1-16,0 0 15,0-36 79,-35 18-94,35-18 0</inkml:trace>
  <inkml:trace contextRef="#ctx0" brushRef="#br0" timeOffset="69385.2">20461 6332 0,'0'-17'0,"0"34"0,18-70 15,-18 36 1,0-1-16,17 18 0,-17-17 16,0-1-1,0 53 48,0-17-48,0-1-15,0 19 0,0-1 16,0 0-16,0 1 0,-17 87 16,17-35-1,0-70-15,0 17 0,0-17 16,0-1-16,0 1 0,0 0 16,0 17-16,17-17 15,-17-36 32</inkml:trace>
  <inkml:trace contextRef="#ctx0" brushRef="#br0" timeOffset="70792.64">19385 6879 0,'0'18'109,"0"-1"-109,0 19 16,0-19-16,0 1 0,0 17 15,0-17-15,0 0 0,0-1 16,0 36-16,0-35 0,0-1 16,0 36-16,0-17 0,0-19 15,-18 36-15,18-35 0,0-1 16,0 1-16,0 0 0,0-1 16,0-34 109,0-1-110,0 36 204,0-1-203,0 1-1,-17 0-15,17 17 16,0-17-1,-18-18-15,18 17 16,0 1 0,0-1-1,0 1 1,0 0 46,-17-18-30,-1 0-17,0-36 1</inkml:trace>
  <inkml:trace contextRef="#ctx0" brushRef="#br0" timeOffset="72140.78">17921 6509 0,'-18'-18'32,"1"18"-17,17-18 1,-18 18 0,18-17-16,0-1 15,-17 18-15,17-17 0,0-1 16,-18 18-1,18-18-15,0 1 16,-18 17 0,18-18-1,0 0 17,0 54 14,0-19-46,0 1 16,0 0-16,0-1 0,0 1 16,0-1-16,0 1 0,0 0 15,0 17-15,0 0 16,0 1-16,0-19 16,0 1-16,0 17 0,0-17 15,0 17-15,18 0 0,-18-17 16,0 0-16,0 17 0,18-35 15,-18 18-15,0 17 16,0-18-16,0-52 63,0 18-63,0-19 15,0 19-15,0-1 0,0 0 0,-18-35 16,18 36-16,-18-1 0,18-17 15,0 17-15,0 1 16,0-1-16,-17 0 0,17 1 16,0-1-1,0 36 48,0-1-63,0 19 15,0-19-15,0 18 16,17 1-16,-17-1 0,0-17 16,18 17-1,-18-17-15,18-1 0,-18 1 16,0 0 15,17-18 0,-17-18 1</inkml:trace>
  <inkml:trace contextRef="#ctx0" brushRef="#br0" timeOffset="74316.78">1482 7038 0,'0'0'15,"-18"-18"-15,18 1 0,-18 17 16,18-18-16,0 36 47,36-18-31,-36 17-16,0 1 0,17 17 15,-17-17-15,18 70 0,-18-53 0,0 1 16,18 122-16,-18-105 15,0 53-15,0-71 0,0 18 16,0 53-16,0-88 16,0-1-16,0 19 0,0-19 15,0 1-15,0 0 0,0-1 0,0 1 16,17-18 0,-17-18 15,0 1-16,-17 17-15,17-18 0,0 0 0,0-17 16,-18 17-16,18-17 0,0 0 16,0 17-16,0 1 0,35-36 15,-35 35-15,18 0 16,-1 1-16,1 17 16,0 0-16,-1 0 15,1 35-15,0-17 16,17 17-16,-17-17 15,-1-1-15,1 18 0,0-17 0,-1-18 16,1 35-16,-18-17 16,0 0-16,17 17 0,-17-17 15,0-1-15,0 1 0,0-1 16</inkml:trace>
  <inkml:trace contextRef="#ctx0" brushRef="#br0" timeOffset="74844.97">2134 7743 0,'0'0'0,"0"-17"16,0-1-1,-17 18 1,-1 0-16,18 35 0,-18-35 15,1 53-15,-1-35 0,18 0 16,-18 35-16,18-36 0,0 1 16,0-1-16,0 36 15,0-35-15,18 17 0,0-17 0,-18 0 16,17-1-16,19 19 16,-36-19-16,17 1 15,1-18-15,0 0 16,-1 0-16,1-18 0,17-17 15,-17 35-15,-18-35 0,35-1 16,-35 19-16,18-72 16,-18 54-16,0 18 0,-36-54 15,36 53-15,-17-17 0,-19-18 16,19 36-16,-1-1 0,-17-17 16,17 35-16,1 0 15,-1 0-15,0 35 0,1-35 16,-19 18-16,19 17 0,-1-18 15,18 1-15,0 0 0,-17-1 16,17 1-16,0 17 0,0-17 16,0 0-16,35-1 0,0 1 15,-17-1-15,17 1 0,-17-18 16,17 0-16,0 0 0,-17 0 16,-1 0-16,19 0 0,-19-18 15,1 18-15,17-17 0,1-18 16,-1 17-16,-17 0 0,-1-17 0</inkml:trace>
  <inkml:trace contextRef="#ctx0" brushRef="#br0" timeOffset="75178.34">2469 7091 0,'-17'-18'0,"34"36"0,-34-53 16,-1 35-16,18-18 0,0 0 15,0 1-15,-17-1 0,17 0 0,0 1 16,-18 17-16,0 0 31,18 35-31,-17-35 16,17 18-16,-18 35 16,0-36-16,18 18 0,-17 36 15,17-36-15,0 1 0,0 52 16,0-35-16,0 0 0,0-18 0,17 18 15,-17-18-15,18 0 0,17 36 16,-35-53-16,53 34 0,-35-16 16,-1-36-16,1 17 0,0-17 15,-1 0-15,19 0 16,-19-17-16,1 17 0</inkml:trace>
  <inkml:trace contextRef="#ctx0" brushRef="#br0" timeOffset="75706.52">2646 7355 0,'-35'-17'0,"70"34"0,-88-52 15,35 17-15,18 1 16,0-1 0,36 18-16,-19 0 15,1 0-15,-1 0 0,19 0 16,-19 0-16,1 18 0,0-18 0,-1 35 15,1-17-15,0-1 0,-18 19 16,17-19-16,-17 36 16,0-17-16,-35-19 15,35 1-15,-18-1 0,1 1 16,17-36 31,17 1-47,1-1 15,-18 1-15,35-19 0,-17 19 16,-1-19-16,1 19 0,0-19 16,17-34-1,-35 17-15,18 35 16,-18 1-16,0-1 0,-36 18 31,36 18-31,-17-18 0,-1 88 16,0-71-16,1 36 15,17-17-15,-18 17 0,18 0 16,0-18-16,0 18 16,35-36-16,-35 1 15,36 17-15,-1-35 16,-17 0-16,-1 0 16,36-17-16,-53-19 15,36 1-15</inkml:trace>
  <inkml:trace contextRef="#ctx0" brushRef="#br0" timeOffset="76002.45">3034 6879 0,'-18'0'0,"36"0"0,-53 0 0,35-17 15,-18 17 1,53 0-1,-17 0 1,0 17-16,-1-17 16,1 18-16,-1-18 0,1 35 0,17 0 15,-17-17-15,0 0 16,-1 17-16,19 18 0,-19 17 16,1 19-16,-18-37 15,0 107-15,0-106 0,-18 0 16,-17 35-16,35-52 0,-18-1 15,-17 35-15,17-52 0,1 17 16,-1-35-16,0 18 0</inkml:trace>
  <inkml:trace contextRef="#ctx0" brushRef="#br0" timeOffset="76939.47">3704 7408 0,'0'0'0,"0"-17"15,0-1 1,0 0 0,0 36 62,0 0-63,18-18-15,-18 17 16,35 1-16,-17 0 16,-1-18-16,1 0 0,17 0 15,-17 17-15,35-17 16,-18 0-16,0 0 0,36-35 15,-36 35-15,0-18 0,36 1 16,-36 17-16,1-18 0,-1 18 0,0-18 16,-17 1-16,-1 17 15,-17 35 1,-35-35-16,35 18 0,-35-18 0,0 53 16,-1-53-16,19 17 0</inkml:trace>
  <inkml:trace contextRef="#ctx0" brushRef="#br0" timeOffset="77183">3881 7691 0,'-18'0'0,"36"0"0,-54 17 0,19-17 16,17 18 15,17-18-31,19 0 15,-19 0-15,36 0 16,-35 0-16,17 0 0,36 0 16,-36-18-16,35 1 15,-52 17-15,35-18 16,-35 18-16,-1-18 0,-17 1 16</inkml:trace>
  <inkml:trace contextRef="#ctx0" brushRef="#br0" timeOffset="78299.52">5309 7197 0,'-35'-53'15,"17"17"1,1 36 0,-1-17-1,0 17-15,-17 0 0,18 0 16,-1 0-16,-17 0 15,-1 0-15,19 17 0,-36 19 16,18-1-16,17-17 0,-35 52 16,35-35-16,1-17 0,-1 53 15,18-54-15,0 19 0,0-19 0,0 19 16,35-19-16,18-17 16,-17 0-16,-19 0 0,18 0 0,36-17 15,-36-19-15,1 36 0,16-53 16,-34 36-16,0-1 0,17-35 15,-35 35-15,18 1 0,-18-18 16,0-1-16,0 19 0,0-1 16,0 0-16,-18 1 15,18 52 1,-18-35-16,18 18 16,0 35-1,0-36-15,0 1 0,18 35 16,-18-36-16,18 1 0,-1 35 15,-17-35-15,53 52 16,-35-35-16,-18-17 0,17 35 16,-17-18-16,18 53 15,-18-70-15,0 17 0,0 1 16,-35-19-16,35 1 0,-35 17 16,17-17-16,0-1 15,1-17-15,-1 0 0,0 0 0,-17 0 16,17 0-16,1 0 15,-1 0-15,1 0 0,-1 0 16,0 0-16,1 0 0,17 18 0,-18-18 16,18 18-16,0-1 15,0 1-15,35-18 16</inkml:trace>
  <inkml:trace contextRef="#ctx0" brushRef="#br0" timeOffset="78819.39">5927 6720 0,'0'0'16,"0"-35"-16,0 17 0,0 1 16,0-1-16,0 1 15,-18 17 1,0 0-1,1 0-15,-19 17 16,36 18-16,-52 18 16,34-35-16,18 0 0,-35 35 15,17-18-15,18 0 0,-18 36 16,1-36-16,17 0 0,0 53 16,0-35-16,0 0 0,0 106 15,35-88-15,-35-18 0,18 52 16,-1-52-16,-17-17 0,36 52 15,-19-53-15,1 0 16,-1 18-16,1-18 0,-18-17 16,35 17-16,-17-17 0,-18 0 15,35-1-15,-17-17 16,0 18-16,17-18 0,-18 0 16,1 0-16,0-35 0,-1 35 0</inkml:trace>
  <inkml:trace contextRef="#ctx0" brushRef="#br0" timeOffset="80039.7">6050 7161 0,'0'18'16,"-18"-18"-1,18 18 1,-17-18 0,52 0 77,-17 0-77,-1 0-16,19-18 16,-19 18-16,1-18 0,35 1 15,-18 17-15,-17-18 0,70 18 16,-70-18-16,35 18 16,-36 0-16,-17 18 46,0 0-14,-17-18-1</inkml:trace>
  <inkml:trace contextRef="#ctx0" brushRef="#br0" timeOffset="80418.25">6632 6950 0,'0'-18'0,"0"36"0,0-54 16,18 36 46,-18 18-62,0 0 0,17-18 16,-17 35-16,18-17 0,-18 52 15,18-35-15,-18-17 16,17 88-16,-17-71 16,0-17-16,0 17 0,0 0 0,18-17 15,-18 35-15,0-35 16,0-1-16,0 1 0,0 0 15,0-1-15,0 1 32,18-18-32,-18-35 15,17 17 1,-17-17-16</inkml:trace>
  <inkml:trace contextRef="#ctx0" brushRef="#br0" timeOffset="80853.05">7091 7003 0,'0'0'16,"-35"0"-16,17 0 16,18 35-1,0-17-15,0-1 16,0 18-16,0-17 15,0 0-15,18 17 16,-18 18-16,17-18 0,-17 18 16,0-18-16,18 1 15,-18-19-15,17 1 16,1 0-16,0-18 0,-1 0 16,1-36-16,0 36 15,-1-17-15,1-36 16,0 35-16,-18-17 0,17 17 0,1-105 15,-18 35 1,-35 70-16,-1-35 16,1 35-16,17 1 15,-17 17-15,17 0 0,-17 0 16,0 17-16,17-17 0,1 36 16,-36-19-16,53 19 15,-18-1-15,18-18 16,0 19-16</inkml:trace>
  <inkml:trace contextRef="#ctx0" brushRef="#br0" timeOffset="83066.84">7673 7267 0,'18'0'172,"-1"0"-157,1 0-15,-1 0 16,54 0 0,-53 0-16,17 0 0,18-35 15,-18 35-15,0 0 0,54-35 16,-54 35-16,0-18 16,-17 18-16,-1 0 0,19 0 15,-19 0-15,-34 0 110,17-35-110,-18 35 0</inkml:trace>
  <inkml:trace contextRef="#ctx0" brushRef="#br0" timeOffset="83964.5">7973 7056 0,'0'-18'0,"0"0"47,0 1-47,0 52 46,17-35-46,-17 35 16,18-35-16,-18 18 16,18-1-16,-18 36 0,0-35 15,17 0-15,1 105 16,-18-35 0,18-52-16,-18 17 15,0-36-15,0 1 0,0 35 16,17-36-16,-17 1 0,0 0 15,0-1-15,-17-34 219,17-1-219,-18 0 16,0 18-16</inkml:trace>
  <inkml:trace contextRef="#ctx0" brushRef="#br0" timeOffset="84782.86">8819 6985 0,'-17'0'31,"-1"0"-31,1 0 15,17-18 17,0 1-1,0-1-15,17 18-16,1 0 15,-1 0-15,1-18 16,0 18-16,-1 0 15,1 0-15,0 36 16,-1-36-16,-17 17 0,18 19 16,-18-19-16,0 1 0,0 35 15,-18-18-15,18 0 0,-35 18 16,17-17-16,18-1 0,-53 35 16,36-52-16,-1 0 15,-17-1-15,17 1 0,1-18 16,-19 0-1,19 0-15,-1-18 16,0 1-16,18-1 16,-17 0-16,17 1 15,0-1-15,17 18 16,19-18 0,-1 18-16,-17 0 15,-1 0-15,19 36 16,-19-36-16,1 17 0,35 36 15,-36 0 1,1-35-16,-18 0 16,18-18-16,-18 17 0,17-17 15</inkml:trace>
  <inkml:trace contextRef="#ctx0" brushRef="#br0" timeOffset="85159.89">9172 7091 0,'0'0'0,"-17"0"0,-1 0 15,0 0 1,1 35 0,17-17-16,0-1 15,-18 1-15,18 17 0,0-17 16,0 0-16,0-1 0,0 1 0,0 35 15,0-36-15,18 19 16,-18-19-16,17 1 0,1-18 16,17 0-16,-17 0 15,-1-35-15,1 35 16,0-36-16,-1 19 0,1-1 0,0-17 16,-1 17-16,1-17 0,-18 0 0,0-36 15,0 36-15,0 17 16,-18-17-16,-17 17 0,17 18 15,-35-17-15,36 17 0,-1 0 16,-35 35-16,18-17 16,0 17-16,35-18 15,0 1-15</inkml:trace>
  <inkml:trace contextRef="#ctx0" brushRef="#br0" timeOffset="85763.4">9631 7073 0,'0'-17'0,"0"34"0,-35-34 0,35-1 15,0 0 1,35 18-1,0 0-15,0 0 16,-17 36-16,0-19 16,-1 1-16,1-1 15,-18 1-15,0 53 16,0-54-16,0 19 0,-18-19 16,18 1-16,-17 17 0,-1-35 15,18 18-15,-18-18 16,1 0-16,17-18 15,0-17 1,0 17-16,0 1 16,17-1-16,-17 0 0,18-17 15,35 0-15,-18-18 16,-17 35-16,35-35 16,-53 36-16,17-1 15,1 0-15,-18 1 16,-18 17 15,18 17-31,-35 19 0,17-19 16,18 1-16,-17 0 0,17-1 15,-18 36-15,18-18 16,0 18 0,0-35-16,0 0 0,0 34 15,0-34-15,0 17 16,18-17-16,-1 0 15,1-18 1,17 0 0,-17 0-16</inkml:trace>
  <inkml:trace contextRef="#ctx0" brushRef="#br0" timeOffset="85995.88">10195 7285 0,'-17'0'0,"17"17"47,0 19-47,0-19 16,0 1-16,0 35 15,0-18-15,0 18 16,0-35-16,0-1 0,0 1 15,-18-18 1</inkml:trace>
  <inkml:trace contextRef="#ctx0" brushRef="#br0" timeOffset="86447.69">10636 7091 0,'-17'0'0,"-1"0"31,36 0 0,17 0-15,-17-18-16,17 18 15,-18 0-15,1-17 0,17 17 0,18-18 16,-35 18-16,17 0 16,-17 0-16,17-18 0,-17 18 0,-1 0 15,19 0-15,-19-17 16,1 17-16</inkml:trace>
  <inkml:trace contextRef="#ctx0" brushRef="#br0" timeOffset="86708.56">10777 6862 0,'-17'0'0,"-1"0"31,18 17-15,0 1-1,35-18-15,-35 35 0,0-17 0,18-1 16,0 36-16,17-17 16,-35 16-16,18-16 0,-18-1 15,17 53-15,-17-53 16,0 18-16,0-35 0,0 0 16,0-1-16,0 1 15,18-18-15</inkml:trace>
  <inkml:trace contextRef="#ctx0" brushRef="#br0" timeOffset="87295.02">11518 6897 0,'-17'-18'0,"34"36"0,-52-53 16,35 17-1,0 0 1,18 18 0,-1 0-1,1 0-15,17 0 16,-35 18-16,18-18 0,-1 35 16,1-17-16,0-1 0,-1 36 15,-17-35-15,0 17 0,0 53 16,0-70-16,0 17 15,-35 18-15,17-35 0,18 0 16,-35 17-16,17-18 16,-17-17-16,18 0 15,-1-35-15,18 0 0,-18 17 16,18 1-16,-17-1 0,17 0 0,0 1 16,0-1-16,17 18 31,1 18-31,17-1 15,0 1 1,-17-18-16,35 53 16,0-35-16,-18-1 15,-17-17-15,-1 0 16,1 0-16</inkml:trace>
  <inkml:trace contextRef="#ctx0" brushRef="#br0" timeOffset="87693.59">12030 6897 0,'0'0'0,"-18"0"0,0 17 31,18 1-15,0 0-16,0 35 15,0-36-15,0 36 16,0-35-16,0-1 0,0 19 16,0-19-16,0 36 15,18-35-15,0-18 16,17 0 0,-35-35-16,18 35 0,17-53 15,-17 35-15,-1 0 0,18-34 16,-35 34-16,0-17 0,0 17 15,0-35-15,0 35 0,-17 1 16,-18-1-16,-1 1 16,1 17-16,17 0 0,1 0 15,-36 35-15,35-18 16,-17 36 0,17-35-16,18 17 15</inkml:trace>
  <inkml:trace contextRef="#ctx0" brushRef="#br0" timeOffset="88611.59">12453 6914 0,'0'-17'0,"0"34"16,-18-34-16,18-1 15,0 1-15,0-1 32,36 18-32,-19 0 15,1 0-15,0 0 16,-1-18-16,1 18 0,0 0 0,-1 0 15,1 0-15,-1 36 0,19-19 16,-19-17-16,-17 35 0,18 1 16,-18-19-16,0 1 0,0 17 15,0-17-15,-18 0 0,18-1 0,-35 1 16,17-18-16,1 0 16,17-18 15,0-17-16,0 0-15,17 17 0,19 0 16,-36-17-16,17 35 0,19-35 16,-19 17-16,19 1 15,-19-19-15,1 19 0,-1-1 16,1-17-16,0 35 0,-18-18 16,-18 36 15,18-1-16,-35 1-15,35 0 16,0-1-16,-18 19 16,1-19-16,17 1 0,0 35 15,0-36-15,0 1 0,0 17 16,0-17-16,0 0 0,17 17 16,1-18-16,-1-17 15,-17 18-15,18-18 16,0 0-16,-1 0 15,1 0-15</inkml:trace>
  <inkml:trace contextRef="#ctx0" brushRef="#br0" timeOffset="88993.33">13070 7003 0,'0'0'0,"-35"-36"31,35 19-15,35 17-1,-17 0-15,17 0 16,-17 0-16,17 17 16,-35 1-16,18 17 15,-18-17-15,0 0 0,0 17 16,0-18-16,-35 1 0,17 17 15,-17-17-15,17 0 16,18-1-16,18-17 63,-1-17-63,1 17 15,17-18-15,-17 0 16,52 1-16,-52 17 15,0-18-15,52 0 16</inkml:trace>
  <inkml:trace contextRef="#ctx0" brushRef="#br0" timeOffset="89375.26">13335 6438 0,'0'-17'16,"0"34"-16,0-52 0,0 17 15,18 18 16,-1 18-15,19 17 0,-19-17-16,1-1 0,17 36 15,-17-35-15,52 105 16,-17-34 0,-35-54-16,-1 0 0,1 53 15,-18-52-15,0 17 0,0 52 16,0-52-16,-35 0 0,-36 106 15,18-106-15,18 0 16,-53 35-16,35-35 0</inkml:trace>
  <inkml:trace contextRef="#ctx0" brushRef="#br0" timeOffset="101501.14">22207 2611 0,'0'-18'15,"0"0"1,-17 18-16,17-17 16,0-1-1,0 0-15,0 1 16,0-1-1,0 0 1,-18 1 0,0 17-1,18-18-15,-17 18 0,-1 0 16,1 0-16,-1 0 16,0 18-16,1-1 15,-1-17-15,0 36 16,-17-1-16,35-17 0,-18-1 15,1 1-15,17 0 0,-18-1 0,18 1 16,0-1-16,0 19 0,0-19 16,0 1-16,18-18 15,-1 18 1,19-18-16,-19 0 0,19 0 16,-19-36-16,1 36 0,17-17 15,-17-19-15,-1 36 0,1-35 16,0 18-16,-18-1 0,17-17 15,-17 17-15,0 0 16,0 36 15,0 0-15,0 17 0,0-17-16,0-1 0,0 1 15,0 35-15,0-36 0,0 1 16,18 35-16,-18-35 0,0-1 15,18 36-15,-18-35 0,0-1 16,0 19-16,0-19 16,0 1-16,-18 0 0,18-1 15,-35 1-15,-1 0 16,19-18-16,-1 0 0,-17 0 16,17 0-16,-35 0 15,36 0-15,-1 0 16,0 0-16,54 0 31</inkml:trace>
  <inkml:trace contextRef="#ctx0" brushRef="#br0" timeOffset="101929.09">22560 2275 0,'0'0'16,"0"-35"-16,-18 17 0,18 1 16,0-1-16,0 1 15,0-1-15,0 36 63,-17-1-63,-1 18 15,18 1-15,-17-19 0,17 19 0,-18 34 16,0-34-16,18-1 0,0 18 16,-17 17-16,17-34 15,0-1-15,0 35 0,0-34 0,35 52 16,-35-71-16,18 1 15,-1 17-15,-17-17 0,18-18 16,-18 18-16,0-1 16,17-17-16,1 0 0,0 0 15,-1 0-15,1-17 16,0 17-16</inkml:trace>
  <inkml:trace contextRef="#ctx0" brushRef="#br0" timeOffset="102390.98">22648 2505 0,'-17'0'31,"-1"0"-15,36 0 46,-1 0-46,1 0 0,0 0-16,-1 0 0,19 0 15,-19 0-15,1 0 16,-1 0-16,1 0 15,0 0 1,-18-18-16</inkml:trace>
  <inkml:trace contextRef="#ctx0" brushRef="#br0" timeOffset="102938.72">22983 2328 0,'0'0'16,"0"-17"-1,0-1 1,0 53 31,0-17-47,0 17 16,0-17-16,18 17 0,-18-17 15,0-1-15,0 19 0,0-19 0,18 19 16,-18-19-16,0 19 0,0-19 0,0 1 15,17 17-15,-17-17 16,0-1-16,0 1 16,0-36 31</inkml:trace>
  <inkml:trace contextRef="#ctx0" brushRef="#br0" timeOffset="103293.1">23230 2487 0,'0'0'16,"-35"0"-16,35 18 31,0 17-15,0-17-1,0 17-15,0-17 0,0-1 16,0 18-16,18-17 16,-18 0-16,17-18 0,1 17 15,0-17-15,-1 0 16,1-35-16,0 35 16,-1-18-16,1-17 0,0 18 15,-18-1-15,17-17 16,-17-1-16,0 19 0,0-36 15,-35 35-15,35 1 0,-35-1 16,-1 0-16,19 18 0,-36 0 16,17 0-16,19 18 15</inkml:trace>
  <inkml:trace contextRef="#ctx0" brushRef="#br0" timeOffset="103642.93">23319 2117 0,'0'-18'0,"17"18"62,-17 18-62,18-18 0,17 35 16,-17-17-16,-1-1 0,36 36 16,-35-35-16,17 17 15,-17 0-15,17 18 16,-17 18-16,-18-36 0,17 0 16,-17 18-16,0-17 0,0-1 15,0 35-15,-35-34 0,35-19 16,-17 19-16,-1-19 0,0 18 0,-17-17 15,-18 35-15,35-35 0,-17-1 16,-18 19-16,36-19 0,-1-17 16,0 18-16</inkml:trace>
  <inkml:trace contextRef="#ctx0" brushRef="#br0" timeOffset="105908.08">23954 2487 0,'-18'0'0,"53"0"297,-17 0-297,17 0 16,18-18 0,-35 18-16,-1 0 0,19 0 15,-19 0-15,19 0 16,-19 0-16,18 0 0,-17 0 15,0 0-15,-1 0 16,1 0-16,0 0 16,-1 0 15,-52 0 78</inkml:trace>
  <inkml:trace contextRef="#ctx0" brushRef="#br0" timeOffset="107456.37">24042 2452 0,'17'17'15,"-17"1"17,0 0-17,-17-18 63,17-18-78,0 0 16,-18 18 0,18 18 171,0 0-78,-17-18-46,17-18 46,0 0-77,35 18-17,0 0 1,-17 0-1,-1 0-15,1 0 0,0 0 16,-1 0-16,1 0 0,0 0 0,17 18 16,-18-18-16,1 0 0,17 18 15,-17-18 1,0 0-16,-18 17 16,17-17-1,1 0 1,0 0-1,-1 0 1,-17-17-16,18 17 16,-1-18-1,1 0-15,-18 1 16,18 17-16,-18-18 16,17 18-16,-17-17 0,18-1 15,-18 0-15,18 1 0,-18-1 16,0 0-16,17 1 15,-17-1-15,0 36 63,0 17-47,0-17-16,0-1 15,0 1-15</inkml:trace>
  <inkml:trace contextRef="#ctx0" brushRef="#br0" timeOffset="107937.37">24077 2805 0,'-18'-18'31,"18"0"-15,18 18 46,0 0-62,17 0 16,-17 0-16,-1 0 0,36 0 16,-18-17-16,18 17 15,-17 0-15,17 0 16,-36 0-16,18 0 15,-17 0-15,0-18 0,-1 18 16,1 0-16,0 0 0,-1 0 16,-52 0 15,0 18-15</inkml:trace>
  <inkml:trace contextRef="#ctx0" brushRef="#br0" timeOffset="109107.67">25118 2346 0,'0'-18'141,"0"36"-110,-36 0-31,36-1 16,0 1-16,-17 17 15,17-17-15,0-1 0,0 19 16,-18-19-16,18 1 0,0 53 15,0-54-15,0 1 16,0 35-16,18-18 16,-18-17-1,17-1-15,1-17 0,0 0 16,-1 0-16,1 0 16,0 0-16,-1 0 0,1-17 15,0-1-15,-1 18 0,1-35 16,0-1-16,-18 19 0,17-18 15,-17-54-15,18 72 16,-18-19-16,0-16 0,0 34 16,0-17-16,0 17 0,-35 0 15,17 1-15,0 17 16,1 0-16,-19 0 16,1 0-16,17 0 0,-17 35 15,35-17-15,-18-18 0,-17 17 16,35 1-16,0 0 0,-17-1 15,17 1-15,-18-18 0</inkml:trace>
  <inkml:trace contextRef="#ctx0" brushRef="#br0" timeOffset="129455.59">22260 3898 0,'0'-17'0,"0"-1"16,0 0-16,0 1 15,18 17 1,-18-18-16,18 18 0,-18-18 16,0 1-1,0-1 1,0 0 15,-18 18-15,0 0-16,1 0 15,-1 0-15,0 0 0,1 0 16,17 18-16,-18-18 0,18 35 16,-18-17-16,1 0 15,-1-1-15,18 1 0,-17 0 16,17-1-16,-18-17 0,18 35 16,0-17-16,-18 0 0,18-1 15,36-17 1,-19 0-1,18 0-15,-17 0 0,17-17 16,-17-1-16,0 18 0,17-18 16,-17-17-16,-1 0 15,-17 17-15,18 18 0,-18-17 16,0-1-16,17 18 0,-17-18 16,0 54 30,-17-36-46,17 17 0,0 1 16,-18 17-16,18-17 16,0-1-16,0 19 0,0-19 15,0 89 1,18-53 0,-18-35-16,0-1 0,0 1 15,0 0-15,0-1 0,0 1 16,-18-18-1,-17 18 1,0-18-16,17 0 0,-17 0 16,17 0-16,0 0 0,-17 0 15,0 0 1,17 0-16,1 0 16,17 17-16</inkml:trace>
  <inkml:trace contextRef="#ctx0" brushRef="#br0" timeOffset="129886.69">22772 3492 0,'0'-17'16,"0"34"-16,0-52 15,17 35-15,-17-17 16,-35 17 31,35 17-47,-17-17 0,17 18 15,-18-1-15,0 1 0,1 17 16,-1-17-16,0 17 0,1 1 0,-1-1 16,-17 35-16,35-34 0,-18-1 15,0 71-15,18-71 16,0 0-16,0 18 0,0-17 16,18-19-16,17 54 15,-17-54-15,0 19 0,-1-36 16,1 17-16,0 1 0,17 0 15,-17-18-15,-1 17 0,1-17 16,-1 0-16,1-35 16</inkml:trace>
  <inkml:trace contextRef="#ctx0" brushRef="#br0" timeOffset="130959.38">22895 3757 0,'0'-18'0,"0"1"16,0-1-16,0 1 15,0-1 1,0 0-16,0 36 47,0 17-31,0-17-16,0 17 15,0-17-15,0-1 0,0 36 16,0-17-16,0-19 0,18 54 15,-18-54-15,0 1 0,0 0 16,18-18-16,-18 35 0,0-17 16,17-18-1,-17-18 17,0 0-32,0 1 15,0-19-15</inkml:trace>
  <inkml:trace contextRef="#ctx0" brushRef="#br0" timeOffset="131355.26">23177 3704 0,'0'0'0,"-17"-17"31,17 52-15,0 18 0,0-36-16,0 1 15,0 17-15,0-17 0,17 35 16,-17-36-16,18-17 0,-18 18 16,18 0-16,-18-1 0,17 1 15,1-18-15,0 0 16,-1 0-16,1 0 15,-18-18-15,18 18 0,-1-53 16,-17 36-16,18-1 16,-18-35-16,0 18 15,-71-18-15,71 35 16,-17 1-16,-19-1 16,1 18-16,17 0 15,1 18-15,17-1 16,0 1-16</inkml:trace>
  <inkml:trace contextRef="#ctx0" brushRef="#br0" timeOffset="131748.7">23424 3422 0,'0'0'16,"0"-18"-1,0 1-15,36 17 47,-36 17-47,35-17 16,-17 18-16,-1 17 0,1-17 15,0-1-15,-18 1 0,35 17 16,-18 1-16,-17-1 0,18 18 16,-18-18-16,0 0 0,18 54 15,-18-54-15,0 0 0,0 71 16,0-71-16,0 53 16,-36-70-16,-16 53 15,34-54-15,0 1 0,-35 0 16,18-1-16,17-17 15,-34 18-15,34-18 0,0 0 0,1 0 16</inkml:trace>
  <inkml:trace contextRef="#ctx0" brushRef="#br0" timeOffset="133167.99">23954 3739 0,'0'0'0,"0"-17"16,17 17 62,-17 17-78,53 1 31,-35-18-31,35 0 0,-36 0 16,1 0-16,35 0 0,-18 0 16,53 0-16,-52 0 15,-19 0-15,36-18 0,-18 18 16,-17 0-16,17 0 0,-17 0 15,-18-17 1,-35 17 0,17 35-1,0-35-15,1 18 0</inkml:trace>
  <inkml:trace contextRef="#ctx0" brushRef="#br0" timeOffset="133435.31">24024 3986 0,'0'0'0,"-17"0"0,52 0 47,-18 0-31,1 0-16,17 0 0,-17 0 15,0 0-15,35 0 16,-36 0-16,1 0 0,35 0 16,-36 0-16,1 0 0,35-17 15,-35 17-15,34-18 16,-52 0 0</inkml:trace>
  <inkml:trace contextRef="#ctx0" brushRef="#br0" timeOffset="134482.81">25171 3545 0,'0'0'0,"17"-35"32,-17 17-17,0 36 16,-35-18-31,35 35 16,-53 1-16,35-19 16,-17 19-16,18-36 0,17 17 15,-18 1-15,0 0 0,18-36 63,18 18-63,-18-18 0,18 18 0,-18-17 15,35-1-15,-18-17 16,1 17-16,0 0 16,-18 1-16,17 17 15,-17 17 32,0 1-31,0 0-16,18-1 0,-18 54 15,0-53-15,0 17 16,0 0-16,0 0 0,0 36 16,0-53-1,0 34-15,0-34 0,0 0 16,0 35-16,0-36 16,0 36-16,-18-35 15,18-1-15,0 1 16,0 0-1,-17-18 32,-1 0-31,0 0-16,1-18 16,-1 18-1,1 0 1,-1 0-16,0 0 15,1 0 32,17 18 31,17-18-62,19 0 0,-19 0-16,1 0 0,35 0 15,-18 0-15,0-18 0,18 18 16,-35 0-16,0 0 0,17-18 16,-18 18-16,1 0 0,-36 0 31,-17 0-16</inkml:trace>
  <inkml:trace contextRef="#ctx0" brushRef="#br0" timeOffset="139579.9">22348 5080 0,'0'-18'0,"0"1"16,0-1 0,0 0-1,0 1 1,18 17 0,-18-18-16,0 1 15,0-1-15,0 0 16,-18 1-1,1-1 1,-1 18-16,18-18 16,-17 18-16,-1 0 0,0 0 15,1 0-15,-1 0 16,18 36-16,-35-19 0,17 1 16,18 0-16,-18-1 0,18 1 15,0-1-15,-17 19 16,17-19-16,0 1 0,0 17 15,0-17-15,17 0 0,-17-1 16,36-17-16,-19 0 16,19 0-16,-19 0 0,19-17 15,-19-1-15,18-17 16,-35 17-16,18 0 0,0-35 16,-1 36-1,-17-1-15,0 1 0,0-1 16,18 18-1,-18 18 1,0-1 0,0 18-16,0-17 15,0 0-15,0-1 0,0 1 0,0 0 16,0 35-16,0-36 16,0 1-16,0 35 0,0-36 15,0 1-15,0 17 0,-35-17 0,35 0 16,0-1-16,-18 1 0,0 17 15,18-17-15,-17-18 0,17 17 16,-18-17-16,1 0 0,-19 18 16,19-18-16,-19 0 15,19 0-15,-1 0 0,0 0 0,1 0 16,-1 0-16,1 0 16</inkml:trace>
  <inkml:trace contextRef="#ctx0" brushRef="#br0" timeOffset="139992.59">22895 4727 0,'18'-17'16,"-36"34"-16,36-52 0,-18 17 15,0 1 17,-18 52-17,1-17 1,-1 17-16,0-18 0,-35 72 15,18-54 1,0 71-16,17-36 16,1 1-16,17-1 15,0 1 1,0-53-16,0 35 0,17-36 16,19 18-1,-19-17-15,1-18 16,-1 0-16,36 0 15,-35-18-15,17 18 0,-17-35 16</inkml:trace>
  <inkml:trace contextRef="#ctx0" brushRef="#br0" timeOffset="140259.56">23195 4974 0,'0'-17'15,"0"-1"-15,-35 0 32,35 54-17,0-19-15,0 1 16,0-1-16,0 19 0,0-19 0,0 1 16,-18 70-16,18-70 15,0-1-15,0 19 0,0-19 0,0 1 16,0 0-16,0-1 15,0 1-15,18-18 16,17 0-16,0-18 16</inkml:trace>
  <inkml:trace contextRef="#ctx0" brushRef="#br0" timeOffset="140591.34">23442 4974 0,'-18'0'0,"-34"35"31,34-17-15,18 0-16,0 17 0,-18-17 15,18-1-15,0 19 0,0-19 16,0 36-16,0-35 16,36-1-16,-19 1 15,18-18-15,1 0 16,-19 0-16,19-18 15,-19 18-15,1-35 0,17 0 16,-35 17-16,18-17 0,-1-18 16,-17 0-16,-35-17 15,35 52-15,-88-17 16,70 35-16,-17 0 16,17 0-16,1 0 0,-18 17 15,35 1-15,-18-18 16</inkml:trace>
  <inkml:trace contextRef="#ctx0" brushRef="#br0" timeOffset="140916.73">23636 4639 0,'0'-18'0,"0"36"0,18-36 31,-1 36-15,1 0-1,0-18-15,-18 35 0,17-17 16,19 17-16,-36-18 0,17 19 0,1 17 16,-18-18-16,17 36 15,-17-36-15,0 0 0,0 71 16,-35-88-16,35 17 0,-17 35 15,-19-52-15,19 17 0,-1-17 16,-35 35-16,35-36 0,18 1 16,-17 0-16,-1-18 0,1 17 15,-1 1-15,0-18 16</inkml:trace>
  <inkml:trace contextRef="#ctx0" brushRef="#br0" timeOffset="141379.17">24042 5080 0,'0'0'0,"0"-18"0,-18 18 16,18-35 15,18 35-15,-1 0-1,19 0 1,-19 0-16,1 0 0,53 0 16,-54 0-16,18 0 15,36 0-15,0 0 16,-36 0-16,-18-18 0,19 18 15,-19 0-15,-17-17 0,18 17 16</inkml:trace>
  <inkml:trace contextRef="#ctx0" brushRef="#br0" timeOffset="141592.6">24024 5239 0,'0'0'0,"0"17"32,18-17-32,17 0 15,-17 0-15,17 0 0,18-17 16,-35 17-16,52-18 16,-52 18-16,-1 0 0,19 0 15,-19 0-15,1 0 16,17-18-16</inkml:trace>
  <inkml:trace contextRef="#ctx0" brushRef="#br0" timeOffset="142513.46">25188 4745 0,'0'-18'0,"0"36"0,0-53 16,0 17-1,0 53 16,0-17-31,-17-18 0,17 53 16,-18-36-16,18 1 16,-18 0-16,1-1 0,17 1 15,-18 0-15,18-1 0,-18-17 16,18 18-16,-17-18 16,17-18 15,35 1-31,-35-19 15,18 19-15,-1-19 16,1 19-16,0-19 16,-1 36-16,-17-17 0,18 17 0,-18-18 15,18 18-15,-18 18 47,0 17-31,0 0-16,17-17 0,-17 17 15,0-17-15,0 0 16,0 52-16,0-35 0,0 36 16,0-53-16,0 35 15,-17-36-15,17 18 16,0-17-16,0 0 0,0-1 16,0 1-16,0 0 15,-18-1-15,0-17 31,1 0 1,-1 0-32,0 0 15,1 0-15,-1 0 16,0 0-16,1 0 16,-1 0-1,18 18-15,-17-18 16,-1 0-16,0 0 15,18 18 48,18-18-63,0 0 16,34 0-16,-34 0 15,17 0-15,18 0 0,-35 0 16,0 0-16,35 0 0,-36 0 15,1 0-15,-1 0 0,1 0 0,0 0 16,-1 0 0</inkml:trace>
  <inkml:trace contextRef="#ctx0" brushRef="#br0" timeOffset="153104.63">22384 6473 0,'0'-52'31,"0"34"-31,0 0 16,17-17-16,1 17 15,-18 1-15,0-1 16,0 0 0,0 1 15,-18 17-31,1 0 0,-1 0 16,0 0-16,1 35 15,-1-17-15,1-1 16,17 1-16,-18 0 0,0 17 15,18-17-15,-17-1 0,-1 18 16,18-17-16,0 0 0,0-1 16,0 1-16,35-18 15,1 18-15,-1-18 16,0 0-16,0 0 0,-17-36 16,53 19-16,-54 17 0,1-18 15,17 0-15,-17 1 16,-1-1-16,1-17 0,-18 17 15,0 1-15,-18 17 47,18 17-47,0 1 0,-17-18 16,17 35-16,0 0 16,0-17-16,0 17 0,0 1 15,0-19-15,0 19 0,0 16 16,0-16-16,0-1 15,0-17-15,0-1 0,0 1 0,0 17 16,0-17-16,0 0 16,-36-18-16,36 17 0,-17-17 15,-18 18-15,17-18 0,-53 0 16,54 0 0,-1 0-16,-17 0 0,17 0 15,1 0-15,17-18 31</inkml:trace>
  <inkml:trace contextRef="#ctx0" brushRef="#br0" timeOffset="153511.76">23213 6121 0,'0'-36'0,"0"72"0,-18-89 0,18 35 0,0-35 16,-18 18 0,18 17-1,-17 18 1,17 36-1,-18-36-15,1 35 16,-1-18-16,0 19 0,-35 34 0,36-34 16,-54 87-1,71-88-15,-17 18 0,-1 18 16,18-36-16,-18 0 0,18 36 16,0-53-16,0 17 0,0 18 15,36-36-15,-36 1 0,17 17 16,-17-17-16,35-18 0,-17 18 15,0-18-15,-1 0 0,19 0 16,-19 0-16,19 0 0,16-53 16</inkml:trace>
  <inkml:trace contextRef="#ctx0" brushRef="#br0" timeOffset="154041.14">22701 6421 0,'-17'0'0,"17"-18"0,0 0 46,17 18-46,-17-17 16,0-1 0,-35 18-16,35-18 15,-18 18 1,18-17-16,-17-1 0,-1 18 16,18-18-16,-18 18 0,1-17 15,-1 17-15,0 0 0,18-18 16,-17 18-16,-1 0 0,-17 0 15,17 0-15,1 0 0,-1 0 0,0 0 16,1 0-16,17 18 16,-18-18-16,18 17 15</inkml:trace>
  <inkml:trace contextRef="#ctx0" brushRef="#br0" timeOffset="154731.99">23283 6456 0,'0'-18'0,"0"36"0,-17-53 15,17 17-15,0 0 16,35 1 0,-17 17-1,17 0-15,-17 0 16,-1 0-16,18 0 0,1 35 16,-19-35-16,1 18 15,-18-1-15,0 1 0,0-1 16,-35-17-16,-18 36 15,35-36-15,1 17 0,-36 1 16,35-18-16,0 0 0,1 0 0,-1 18 16,0-18-16,36 0 47,0 17-47,17-17 15,-17 0-15,-18 18 0,17-18 16,19 18-16,-19-18 0,1 17 15,-1-17-15,1 18 0,0-18 16,-18 17-16,0 1 16,-36-18-1,1 18 1,18-18-16,-1 0 0,-53 17 16,54-17-16,-1 0 15,0 0-15,54 0 31</inkml:trace>
  <inkml:trace contextRef="#ctx0" brushRef="#br0" timeOffset="155096.01">23724 6456 0,'0'0'15,"-17"-18"-15,-1 18 16,0 0 0,18 18-1,-17-1-15,17 19 16,0-1-16,0 0 16,35-17-1,-17 0-15,-1-18 0,1 0 16,0 0-16,-1 0 15,1-18-15,-1 18 0,-17-35 16,18 35-16,-18-18 0,18-17 16,-18 17-16,0-17 0,-36-18 15,36 35-15,-35 1 0,0-1 16,17 18-16,1 0 0,-1 0 16,0 0-16,1 0 0,17 18 15</inkml:trace>
  <inkml:trace contextRef="#ctx0" brushRef="#br0" timeOffset="155408.79">23883 6015 0,'0'-18'0,"0"36"0,0-53 15,0 17-15,-18 18 0,36 0 32,0 18-17,-18 17-15,35-18 0,-17 19 16,-1-19-16,1 19 0,0-1 0,34 53 16,-34-53-16,17 54 15,-35-54-15,0 0 16,0 36-16,0-36 0,-35 0 15,0 36-15,35-36 0,-35-17 16,-1 35-16,1-36 0,17 1 16,-17 17-16,17-35 15,1 18-15,-1-18 0</inkml:trace>
  <inkml:trace contextRef="#ctx0" brushRef="#br0" timeOffset="155799.76">24324 6456 0,'0'0'0,"-18"0"0,1 0 15,17-18 1,35 18 31,-17 0-47,-1 0 15,1 0-15,0 0 0,70 0 16,-53 0-16,-17 0 0,52 0 16,-52 0-16,17 0 0,0 0 15,-17 0-15,0 0 0,-1 18 16</inkml:trace>
  <inkml:trace contextRef="#ctx0" brushRef="#br0" timeOffset="156012.84">24271 6667 0,'-18'18'15,"36"-36"-15,0 36 32,17-18-32,-17 0 0,17-18 15,-17 18-15,17 0 0,35 0 16,-52-17-16,17 17 0,36 0 15,-18 0-15,0 0 16,-36 0-16,19-18 16</inkml:trace>
  <inkml:trace contextRef="#ctx0" brushRef="#br0" timeOffset="157194.9">25382 6156 0,'0'0'0,"-17"-18"0,-1 1 16,0 17 31,18 17-32,-17 1-15,17 0 16,-18-18-16,18 17 0,-17 1 16,17 0-1,0-36 32,0 0-47,17-17 16,18 35-16,1-71 15,-36 54-15,17-1 16,-17 0 0,18 18-16,-18 36 31,0-19-16,0 19-15,0-19 16,0 19-16,0-1 0,0-17 16,0 17-16,0-18 0,0 19 0,0-19 15,0 19-15,0 17 0,0-36 16,0 1-16,0-1 0,0 19 16,-18-19-16,18 1 0,0 0 15,0-1-15,0 1 0,0 0 16,0-1-16,0 1 0,0-1 15,-17-17 1,17 18 0,-36-18 62,19 0-78,-1 0 15,1 0-15,-1 0 16,0 0-16,1 0 16,-1 0-1,0 0 1,1 0 15,34 0 32,19 0-48,-19 0 1,19 0-16,-19 0 0,71 0 16,-70 0-16,70 0 15,-70 0-15,17 0 16,-17 0-16,-1 0 0,1 0 15,0 0-15,-36 0 47,18 18-31,-18-18 0,1 0-16</inkml:trace>
  <inkml:trace contextRef="#ctx0" brushRef="#br0" timeOffset="160985.6">25523 758 0,'-17'0'63,"17"-17"-32,-18 17-15,18-18-1,0 1-15,-17 17 16,17-18 0,35 18-1,-18 0 1,1 0-16,0 0 15,-1 0-15,36 0 0,-35 35 16,0-35-16,17 18 16,-18-1-16,1-17 0,-18 18 0,18 0 15,-18-1-15,0 1 0,0 0 0,0-1 16,0 1-16,-36 0 0,1 17 16,35-18-16,-35 1 0,17 0 0,-17-1 15,17 1-15,1-18 16,17-18 15,0 1-15,17-1-16,1 0 15,17 1-15,-17-1 16,35-17-16,-36 17 16,36 1-16,-35-1 0,0 18 15,-1-35-15,1 17 16,0 18-16,-1-35 0,1 17 15,-18 1-15,18-1 0,-18 0 16,0 1-16,0-1 31,-18 18-15,18 35-16,-18-17 16,18 17-16,0-17 15,-17-1-15,17 1 0,-18 17 16,18-17-16,0 0 0,0 35 15,0-36-15,0 1 0,0 17 16,0-17-16,0-1 0,18 1 16,-1 0-16,1-18 15,-18 17-15,35-17 16,0 0 0,1 0-16,-19 0 15,-17-17 16</inkml:trace>
  <inkml:trace contextRef="#ctx0" brushRef="#br0" timeOffset="161284.65">26229 1005 0,'-18'0'16,"18"18"15,18-18-15,-18 18-16,0-1 16,0 19-16,0-19 15,0 36 1,0-35-16,0 17 0,0-17 15,0-1-15,0 1 16,0 0-16,0-1 16,-18-17-16</inkml:trace>
  <inkml:trace contextRef="#ctx0" brushRef="#br0" timeOffset="161868.72">26705 670 0,'0'-17'0,"0"34"0,0-52 16,0 53 47,-17-18-63,17 35 0,-18-17 15,18-1-15,-18 36 16,18-18-16,-17-17 0,17 17 15,0 1-15,0-19 0,0 36 16,0-35-16,0 17 0,0 0 16,0-17-16,17 0 0,19 17 15,-36-17-15,53-18 16,-18 0-16,-18 0 16,36-18-16,-17-17 0,-19 17 15,36-17-15,-35-1 0,-1 19 16,36-71-1,-35 52-15,0-52 16,-18 70-16,0-34 0,0 16 16,-36 19-16,36-1 0,-17 18 15,17-18-15,-36 18 0,-16-17 16,16 17-16,19 0 0,-19 0 16,19 0-16,-1 0 0,-17 0 15,35 17-15,-18-17 0,1 18 16,17 0-1</inkml:trace>
  <inkml:trace contextRef="#ctx0" brushRef="#br0" timeOffset="162638.29">27393 706 0,'0'0'15,"-17"0"-15,-1-18 32,18 53-17,18-17 1,-18-1-16,0 1 0,17 35 15,-17-35-15,0-1 0,0 36 16,0-35-16,0-1 0,0 19 16,0-19-16,-17-17 0,17 36 15,-18-36-15,0 0 32,18-18-17,0-17-15,0 17 0,0 0 16,0-34-16,0 16 15,0 1-15,0-18 0,0 18 16,0 17-16,18-17 0,0-18 16,-1 18-1,-17 17-15,18 0 16,-1 18-16,1-17 0,0 17 16,-1 0-16,19 0 15,-19 0-15,19 0 0,-1 0 16,-18 0-16,1 17 0,17 1 15,-35 0-15,0 17 16,0-17-16,0-1 0,0 1 0,-35 17 16,0-17-1,-18 17-15,35-35 0,-17 18 16,0-1-16,17-17 0,-17 18 16,17-18-1,18 18 16,18-18-31,-18 17 16,17 1 0,19-18-16,-36 18 0,53 17 15,-36-35-15,54 35 16,-54-35-16,19 18 16,-19-1-16,1-17 0,17 18 15,-17 0-15,0-18 16,-1 0-16,1 0 15,-18 17-15,0 1 32,-35-18-32</inkml:trace>
  <inkml:trace contextRef="#ctx0" brushRef="#br0" timeOffset="163430.84">28169 706 0,'-17'0'0,"17"-18"16,-18 18-16,18-18 16,0 1-1,35 17 16,-35 35-31,36-35 16,-36 18-16,35-1 0,-18 1 16,1-1-16,0 1 0,-1 0 0,-17-1 15,0 1-15,18 17 16,-18 1-16,0-19 0,-53 36 16,18-18-1,0-35-15,17 0 16,0 0-16,18-17 15,0-1 1,0 0-16,18 1 16,17 17-16,-35-18 0,53-17 15,-35 35-15,-1-18 0,19 1 16,-19-1-16,1 0 0,35-17 16,-35 17-16,-18 1 15,35-18-15,-35 17 16,17 0-16,-34 18 47,-18 18-32,17 0-15,0 17 16,18-18-16,-17 36 16,-1-35-16,18 0 0,-18 70 15,18-53 1,0-17-16,0 35 15,0-36-15,18 1 16,-18 0-16,18-18 16,-1 0-16,1 0 15,0 0-15,-1-18 16,1 0-16,-1 18 0,1-17 16</inkml:trace>
  <inkml:trace contextRef="#ctx0" brushRef="#br0" timeOffset="163836.71">28716 917 0,'0'0'16,"-18"0"-16,36 0 31,17 0-16,1 0-15,-1 18 16,-17-18-16,-1 17 16,-17 1-16,0 0 15,0-1-15,0 1 0,-35 0 16,35-1-16,-35-17 0,-1 18 16,19 0-16,-1-1 0,-35 1 15,36 0 1,17-1-16,-18-17 15,53 0 17,0 0-17,-17-17-15,17 17 0,-17 0 0,17-18 16,1 18-16,34-18 16,-35 1-16,-17-1 0,53 0 15,-54 18-15,1 0 0</inkml:trace>
  <inkml:trace contextRef="#ctx0" brushRef="#br0" timeOffset="170432.21">282 8467 0,'0'-18'15,"-17"0"1,52 18 124,-18-17-140,19 17 16,-19 0-16,1 0 0,17 0 16,1 0-16,52-18 15,-53 18-15,0-18 0,36 18 16,-36 0-16,18-17 0,18 17 16,-36-18-16,18 18 0,17-17 15,-17 17-15,-17 0 0,34-18 16,-17 18-16,-18 0 0,36-18 15,-36 18-15,0 0 0,36-17 16,-18 17-16,-18-18 0,0 18 16,89-18-1,-71 18-15,35-17 0,-53 17 0,89-18 16,-54 18 0,1-18-16,-53 18 15,17 0-15,18-17 0,-18 17 16,0 0-16,18 0 0,-17-18 15,-1 18-15,0 0 0,18 0 16,-18-17-16,1 17 0,-1 0 0,0 0 16,0-18-16,54 18 15,-72 0-15,18 0 0,18 0 16,-35 0-16,0 0 0,17 0 16,-17 0-16,-1 0 0,19 0 15,-19 0-15,18 0 0,1 0 16,-1 0-16,-17 0 0,52 0 15,-35 0-15,1 0 0,-1 0 0,36 0 16,-36-18-16,0 18 16,36 0-16,-54 0 0,19 0 15,17 0-15,-36 0 0,18 0 0,1 0 16,34 0-16,-34 0 0,-1 18 16,0-18-16,18 0 0,-18 0 15,1 0-15,34 0 0,-35 0 16,18 0-16,18 0 0,-36 0 15,0 0-15,54 0 0,-54 0 16,0 0-16,36 0 16,-36 18-16,0-18 0,36 0 15,-54 0-15,19 0 0,34 17 16,-52-17-16,17 0 0,18 0 16,-18 0-16,89 0 15,-89 0-15,0 0 0,36 0 16,-18 0-16,-18 0 0,36 0 15,-18 0-15,-18 0 0,36 0 16,-36 0-16,18 0 0,53 18 16,-71-18-16,0 17 15,53-17-15,-52 0 16,87 0-16,-70 0 0,-18 0 16,53 0-16,-35 0 0,0 0 15,35 0-15,-35 0 16,0 0-16,35 0 0,-35 0 15,0 0-15,-17 18 0,52-18 16,-53 0-16,89 0 16,-72 18-16,-16-18 0,52 0 15,-35 0-15,-18 0 0,71 0 16,-71 0-16,18 0 0,106 0 16,-106 0-16,53 0 15,-53 0-15,-1 0 0,107 0 16,-106 0-16,0 0 15,0 17-15,0-17 0,0 0 0,0 0 16,53 0-16,-54 0 0,1 18 16,53-18-16,-53 0 0,0 0 15,71 0-15,-72 0 0,19 0 16,52 0-16,-52 0 0,0 0 16,140 0-16,-140 0 15,-1 0-15,1 0 0,-1 0 0,1 0 16,123 0-16,-141 0 15,0 0-15,53 0 0,-71 0 16,18 0-16,35 0 16,-35 0-16,0 0 0,35 0 15,-35 0-15,0 0 0,53 0 16,-71 0-16,18 0 0,53 0 16,-71 0-16,18 0 0,88 0 15,-106-18-15,89 18 16,-89 0-16,0 0 0,36-17 15,-36 17-15,1 0 0,34-18 16,-35 18-16,18 0 0,18-18 16,-18 18-16,-18 0 0,18-17 15,35 17-15,-35-18 0,-18 18 16,71 0-16,-71-17 0,18 17 16,36 0-16,-54 0 15,18-18-15,17 18 0,-17 0 16,-17 0-16,-1 0 0,18 0 0,-18-18 15,0 18-15,18 0 0,0 0 0,-18 0 16,18 0-16,53-17 0,-53 17 16,0 0-16,18 0 0,34-18 15,-52 18-15,18 0 0,35 0 16,-36 0-16,-17 0 0,53-18 16,-35 18-16,-19 0 0,37 0 15,-36 0-15,-1 0 0,90-17 16,-89 17-16,-1 0 15,37 0-15,-36 0 0,-1 0 16,54 0-16,-35 0 0,-18-18 16,53 18-16,-53 0 0,17 0 15,36 0-15,-53 0 0,0 0 16,53 0-16,-36 0 0,-35 0 16,124 0-16,-88 0 15,35-18-15,-36 18 0,1 0 16,-18 0-16,17 0 0,1 0 15,-1 0-15,71-17 0,-70 17 16,-1 0-16,1 0 0,70 0 16,-70 0-16,123-18 15,-124 18-15,1 0 0,123 0 16,-124 0-16,72 0 16,-54 0-16,-18 0 0,177-18 15,-176 18-15,88 0 16,-89 0-16,1 0 0,-1 0 0,71 0 15,-70 0-15,17 0 0,53 36 16,-53-36-16,-17 0 0,105 0 16,-105 17-16,17-17 0,71 18 15,-89-18-15,1 0 0,-1 0 16,72 18-16,-72-18 16,1 0-16,70 0 0,-71 0 15,1 0-15,70 17 0,-88-17 16,17 0-16,72 0 0,-89 0 15,17 0-15,36 0 0,-53 0 16,0 0-16,53 0 0,-54 0 16,19 0-16,-18 0 0,53 0 15,-36 0-15,-17 0 0,0 18 16,18-18-16,-18 0 0,158 0 16,-158 0-16,18 0 0,52 0 15,-52 18-15,-18-18 0,70 0 16,-52 0-16,-18 0 0,88 17 15,-71-17-15,1 0 0,246 18 16,-246-18 0,105 0-16,-105 18 0,-1-18 15,89 0-15,-88 0 0,-18 0 16,105 0-16,-87 0 0,0 0 16,87 0-16,-70 0 0,1 0 15,87 0-15,-88 0 0,0 17 16,1-17-16,69 0 0,-69 0 15,-19 0-15,18 0 0,1 0 0,-1 0 16,0 0-16,88 0 0,-70 0 16,-18 0-16,106 18 15,-105-18-15,-1 0 0,88 0 16,-88 0-16,1 0 0,87 0 16,-88 0-16,0 0 0,195 17 15,-195-17-15,176 0 16,-175 0-16,-19 18 0,89-18 15,-71 0-15,-17 0 0,87 0 16,-69 0-16,-1 0 0,159 0 16,-159 0-16,71 0 15,-89 0-15,1 0 16,70 0-16,-53 18 0,-17-18 0,-1 0 16,89 0-16,-71 0 0,-17 0 15,17 0-15,0 0 0,0 17 16,0-17-16,71 0 0,-88 0 15,-1 0-15,71 18 0,-70-18 16,-1 0-16,72 0 0,-72 0 16,1 18-16,176-18 15,-159 0-15,71 17 0,-89-17 16,1 0-16,-1 0 0,54 18 16,-71-18-16,0 0 0,52 0 15,-69 0-15,17 0 0,35 0 16,-53 0-16,0 0 0,36 0 15,-36 0-15,0 0 0,71 0 16,-70 0-16,-1 0 16,0 0-16,-17 0 0,17 0 0,89-18 15,-107 18 1,36 0-16,-35 0 0,-1 0 16,19 0-16,-19 0 15,1 0-15,0-17 0,-1 17 16,1 0-16,-1 0 15,1 0-15,17 0 0,-17 0 16,0 0-16,52 0 16,-35 0-16,18 0 0,36 17 15,-36-17-15,17 18 0,36 0 16,-53-18-16,0 17 0,-18 1 16</inkml:trace>
  <inkml:trace contextRef="#ctx0" brushRef="#br0" timeOffset="177427.59">564 9013 0,'0'0'15,"0"-17"-15,-17 17 0,17-18 16,0 1-16,0-1 16,0 0-1,17 18 1,-17-17-16,36 17 15,-19 0-15,1 0 16,0 0-16,-1 0 0,1 0 16,0 0-16,17 17 15,-35 1-15,17-18 0,-17 35 16,0-17-16,0 17 0,0 0 16,-35-17-16,35 0 0,-53 35 15,53-36-15,-35 1 16,17-1-1,18-34 17,18-1-32,17-17 15,-17 17-15,0 1 16,17-19-16,-18 36 0,1-17 16,17-36-16,-17 35 15,0 1-15,-1-19 16,-17 19-16,18-19 15,-18 19-15,-35 17 32,35 17-17,-18-17-15,0 18 16,18 17-16,0-17 16,-17 0-16,17-1 0,0 1 0,0 17 15,0-17-15,0 17 16,0-17-16,17 17 15,1-17 1,0-1-16,-1-17 16,-17 18-16,18-18 15,-18 17-15,18-17 16</inkml:trace>
  <inkml:trace contextRef="#ctx0" brushRef="#br0" timeOffset="177623.2">1094 9119 0,'0'-17'16,"0"34"31,0 1-47,17 0 15,-17 17-15,0-18 16,0 1-16,0 0 15</inkml:trace>
  <inkml:trace contextRef="#ctx0" brushRef="#br0" timeOffset="178354.75">1923 8943 0,'0'-18'0,"0"1"16,0 52 31,0-17-32,-36-1-15,19 1 16,-19-18-16,19 17 0,-1-17 16,-70 18-16,53 0 15,17-18-15,-35 0 0,18 0 16,17 0-16,-35 0 0,36 0 15,-1 0-15,0 0 16,18-18-16,36 0 31,-36 1-31,17 17 16,1-18-16,0 18 0,34-35 16,-34 17-16,17 1 0,18-19 15,-35 19-15,0-1 0,17-17 16,-17 0-16,-18 17 0,17-17 15,-17 17-15,18 0 0,-18-35 16,0 36 0,-35 17-16,17 0 15,0 17 1,-17 1-16,17 17 16,1 1-16,-1-19 0,18 1 15,0 17-15,0-17 0,0-1 16,0 36-16,35-35 15,-17 0-15,0-1 0,17 1 16,-17 0-16,52 17 16,-52-35-16,-1 17 0,1 1 15,0 0-15,-18-1 16,0 1-16,-53 17 16,35-17-16,-17 0 15,17-18-15,1 0 0,-1 17 16,0-17-16,1 0 0</inkml:trace>
  <inkml:trace contextRef="#ctx0" brushRef="#br0" timeOffset="178948.63">2222 8802 0,'0'-18'15,"0"36"-15,-17-36 0,-1-17 16,53 35 0,1 0-1,-1 18-15,0-1 16,-17 18-16,0 1 15,-18-19-15,0 1 0,0 17 16,0-17-16,0 0 16,-36-1-16,19-17 0,17 18 15,-18-18-15,0 0 0,1 0 16,17-18 0,0-17-1,35 17-15,0 1 16,-17-1-16,0 0 15,-1 18-15,1-17 0,0-1 0,-1 18 16,1-18-16,-1-17 0,1 35 16,-18-17-16,18-1 0,-1 0 15,-17 1-15,0-1 0,0 0 16,0 1-16,-17 17 31,17 35-31,-18-17 16,0 17-16,18-17 0,-17-1 15,17 18-15,0-17 0,0 35 16,0-35-16,0 17 16,0 0-16,17-17 0,-17 17 15,18-35-15,-18 18 0,18-18 16,-1 17-16,1-17 16,0 0-1</inkml:trace>
  <inkml:trace contextRef="#ctx0" brushRef="#br0" timeOffset="179290.6">2787 8943 0,'-35'0'0,"17"-18"31,53 18 0,-17 0-31,0 0 16,17 0-16,-18 0 16,1 0-16,-18 18 0,0 0 15,0-1 1,0 1-16,-18-18 0,18 17 16,-35 1-16,18-18 15,17 18-15,-18-18 0,53 0 47,0 0-47,-17 0 0,0-18 16,-1 18-16,36-18 15,-17 1-15,-19-1 0,36-17 16</inkml:trace>
  <inkml:trace contextRef="#ctx0" brushRef="#br0" timeOffset="180319.83">3669 8572 0,'0'0'15,"0"-17"-15,-18 17 0,18-18 16,0 53 15,36-35-31,-36 36 0,17 17 16,1-36-16,-18 19 0,17 17 16,1-18-16,-18 35 15,0-52-15,0 17 0,0 1 16,0-19-16,0 1 0,-18-18 15,18-18 17,-17-17-32,17 17 0,0 1 0,0-54 15,0 53-15,0-17 16,0-53-16,0 53 0,0-1 16,0-34-16,0 35 0,0 17 15,17-17-15,-17 17 0,0 0 16,18 18-16,0 0 0,17 0 15,-35 36-15,18-36 0,-1 17 16,19 36-16,-19 0 16,-17 0-1,0-35-15,0 17 0,0-17 16,-17-1-16,17 1 0,-18 17 16,0-35-16,1 18 15,-1-18-15,18 17 0,-18-17 16,54 0-1,-19 0 1,19 0-16,16 0 16,-34 0-16,17 18 15,36-18-15,-53 18 0,34-18 16,-52 17-16,18-17 16,-18 18-16,0 0 15,-35-1-15,0 1 0,-1 0 16,-34-1-16,34 1 0,19-18 15,-54 17-15,54-17 16,-1 18-16,0-18 0,1 0 16,17 18-16,35-18 31,0 0-31,-17 0 16,35-18-16</inkml:trace>
  <inkml:trace contextRef="#ctx0" brushRef="#br0" timeOffset="180518.96">4339 8767 0,'-35'0'16,"35"17"0,-18-17-16,18 18 15,0-1-15,0 1 0,0 0 16,36-1-16,-36 1 0,17 0 15,-17-1-15,0 1 16,0 0-16</inkml:trace>
  <inkml:trace contextRef="#ctx0" brushRef="#br0" timeOffset="180672.59">4269 8537 0,'0'0'0,"17"18"47,1-18-47,-18 17 16,18-17-16,-1 0 0</inkml:trace>
  <inkml:trace contextRef="#ctx0" brushRef="#br0" timeOffset="181039.06">4498 8678 0,'0'36'16,"0"-72"-16,18 89 0,-18-35 0,0 0 15,17-1-15,-17 1 0,0 17 16,18-17-16,-18-1 0,0 1 16,0 0-16,0-1 0,17 1 15,-17-36 16,-35 1-15,35-19-16,0 19 0,0-36 16,0 35-16,0 1 15,0-19-15,0 19 0,0-1 0,0 0 16,35 1-16,-17-1 0,17 0 16,-17 18-16,0 0 0,-1 0 15,19 0-15,-36 36 0,17-36 16,18 17-16,-35 19 0,18-19 15,-18 1-15,18 0 0,-18-1 0,0 1 16,0 17-16,0-17 16,0-1-16,0 1 0,0 0 15</inkml:trace>
  <inkml:trace contextRef="#ctx0" brushRef="#br0" timeOffset="182093.41">5115 8714 0,'0'-18'0,"-70"0"31,52 18-31,-17 36 16,17-36-16,1 35 0,-36 18 16,35-36-16,0 1 15,18 0-15,0-1 0,0 1 16,0 0-16,0-1 15,18-17-15,-18 18 0,35-18 16,-17 0-16,17 0 16,-17 0-16,-1-35 0,1 17 15,0 18-15,-1-18 0,-17 1 16,18-1-16,-18 0 0,18-17 16,-18 18-16,0-1 15,0 53 1,0-17-1,0-1-15,0 19 16,0-19-16,0 1 0,0 0 16,35-18-1,-17 0-15,-1 0 16,1-18-16,-1-17 16,1 17-16,-18 0 0,0 1 15,18-18-15,-1 17 0,-17 0 16,0 1-16,18-1 0,0 18 31,-18 18-15,17-18-16,-17 17 15,18-17-15,0 36 0,-18-19 0,0 1 16,17-1-16,-17 1 16,18 0-16,-18-1 0,0 1 15,-35-18 16,35-35-31,-18-36 16,18 54-16,0-36 16,0 35-16,0 0 0,35 1 15,-35-1-15,18 18 16,-1 0-16,1 0 16,0 0-16,-1 0 0,1 0 15,0 18-15,-1-18 0,1 0 16,0 17-16,-1-17 15,1 0-15,-18 18 16,0 0 15,0-1-31,0 1 16,0 0-16,-18-1 16,18 1-16,0 17 15,18-17-15,0-1 16,-1 1-16,18-18 15,-17 0-15,17 0 16,-17-18-16,0 18 0,17-17 16,-17-19-16,-1 19 0,1-1 0,-18 1 15,17-1-15,-17 0 0,18-17 16,-53 35 15,17 18-15,1-1-16,-1 19 15,18-19-15,0 1 0,0-1 0,0 1 16,-18 0-16,18 17 0,0-17 16,0-1-16,0 19 0,0-19 15,0 18-15,0-17 0,0 0 16,-17-18-16,-19 53 16,19-53-16,-1 17 15,-17-17-15,17 0 0,-17 18 16,0-18-16,17 0 0</inkml:trace>
  <inkml:trace contextRef="#ctx0" brushRef="#br0" timeOffset="183348.68">7232 8537 0,'-18'-17'16,"1"-1"-16,-1 0 16,0 1-16,1 17 15,-1 0-15,0 0 16,18 17-1,-17 19-15,17-19 0,-18 1 16,1 17-16,-1 0 0,18-17 16,-18 35-16,18-18 0,0-17 15,0 35-15,0-18 0,0-17 16,0-1-16,0 1 0,0 0 16,36-1-16,-19 19 15,1-36-15,-1 17 0,19-17 16,-19 0-16,1 0 0,17-17 15,-17 17-15,0-36 0,17 1 16,-18 17-16,1 1 0,0-1 0,-18-17 16,17 17-16,-17-17 0,0-18 15,0 18-15,0 17 0,-17-70 16,-19 70-16,36-17 0,-52 17 16,34 1-16,0 17 0,-35 0 15,36 0-15,-54 35 16,54-17-16,-1-18 15,0 70-15,1-52 16,17-1-16,0 1 0,0 0 0,0-1 16,0 1-16,35 0 0,-35-1 15,18-17-15,17 18 0,0-18 16,-17 18-16,52-18 16,-34 0-16,16 0 0,-34 0 15,17-18-15,18 18 16,-35-35-16,17 35 0,-17-18 0</inkml:trace>
  <inkml:trace contextRef="#ctx0" brushRef="#br0" timeOffset="183782.42">7497 8837 0,'17'0'63,"1"0"-63,17 0 15,-17 0-15,17 0 0,18 0 16,-18 0-16,-17 0 15,35-18-15,-18 18 16,18 0-16,-35 0 16,-18 18-1</inkml:trace>
  <inkml:trace contextRef="#ctx0" brushRef="#br0" timeOffset="183976.46">7567 8996 0,'0'0'0,"18"0"31,17 0-31,0 0 0,-17-18 16,0 18-16,-1 0 0,1 0 16,-1-17-16,1 17 0,0 0 0,-1 0 15,19 0-15,-19-18 0,1 18 16,0 0-16,-1 0 15</inkml:trace>
  <inkml:trace contextRef="#ctx0" brushRef="#br0" timeOffset="184419.41">8220 8537 0,'0'0'16,"-18"-17"-16,18-1 0,-18 0 15,18 1-15,0 34 47,0 19-47,18-19 16,-18 1-16,0-1 0,35 54 15,-35-36-15,0-17 16,0 17-16,18 36 0,-18-54 16,0 54-16,0-36 0,0 1 15,0 34-15,0-52 16,0-1-16,0 36 16,0-35-16,35 0 15,-17-18 1,-18 17-16,18-17 15,-1 0-15,1 0 16,-1 0 0,1 0-16,0 0 15,-1 0-15,1-17 0,0-1 16</inkml:trace>
  <inkml:trace contextRef="#ctx0" brushRef="#br0" timeOffset="184748.96">8167 8555 0,'0'0'0,"-18"-18"0,1 18 0,-1-17 15,0-1-15,1 0 16,34 18 15,19 0-31,-1 18 16,-18-18-16,36 18 16,-35-18-16,17 0 0,1 0 15,16 0-15,-16 0 0,-19 0 0,36 0 16,-35-18-16,17 18 15,-17-18-15,-18 1 16</inkml:trace>
  <inkml:trace contextRef="#ctx0" brushRef="#br0" timeOffset="187020.6">8767 8855 0,'0'-18'16,"0"0"-1,17 18-15,-17-17 16,18-1-16,-18 1 16,0-1 15,17 18-31,-17-18 15,0 1 1,0 34 47,0 19-48,0-19-15,18 18 16,-18-17-16,18 35 15,-18-35-15,0-1 0,0 19 16,0-19-16,0 36 16,0-35-16,0-1 15,0 1-15,0 0 32,0-36 30,0 0-46</inkml:trace>
  <inkml:trace contextRef="#ctx0" brushRef="#br0" timeOffset="187499.01">9066 8784 0,'0'-17'31,"0"34"0,18 1-31,-18-1 16,0 1-16,0 0 0,0 17 16,0-17-16,18-1 15,-18 19-15,0-19 0,17 1 16,-17-1-16,18 1 16,-18 0-16,18-18 15,-1 0-15,1 0 0,-1 0 16,1 0-16,17-18 15,-17 0-15,0 18 16,-1-52-16,1 16 16,-18 19-16,0-1 0,0-35 15,0 35-15,0-17 0,-18 18 0,18-1 16,-35 0-16,35 1 0,-18-19 16,-17 36-16,17 0 0,-17 0 15,18 0-15,-1 0 0,-35 18 16,53 0-16,-18-18 0,18 17 15,0 19-15,0-19 16,18-17-16</inkml:trace>
  <inkml:trace contextRef="#ctx0" brushRef="#br0" timeOffset="188112.61">9772 9049 0,'0'-18'15,"0"0"1,18 36 31,-18 0-32,17-1 1,-17 1-16,0 0 0,0-1 16,0 1-16,-35 0 0,17-1 15,1 18-15,-1-17 16,0 0-16,18-1 15</inkml:trace>
  <inkml:trace contextRef="#ctx0" brushRef="#br0" timeOffset="188707.72">10231 8819 0,'-18'-35'31,"18"18"-15,35 17 62,0 0-78,-17 0 16,0 17-16,35-17 0,-18 0 15,0 0-15,18 0 0,-35 0 16,17-17-16,0 17 0,-17 0 16,0-18-16,-1 18 0,1 0 15,-18-18 1,-18 18 15</inkml:trace>
  <inkml:trace contextRef="#ctx0" brushRef="#br0" timeOffset="189445.23">10936 8590 0,'0'0'0,"18"-18"16,-1 1 0,-17-1-16,18 18 0,0 0 15,-1 0-15,19 0 16,-19 0-16,1 0 0,17 0 15,-17 18-15,-1-18 0,-17 17 16,18-17-16,-18 36 0,0-1 16,0-17-16,0-1 0,-35 19 15,17-19-15,-17 1 0,-18 35 16,35-36-16,1 1 16,-1-18-1,18 18-15,-18-18 0,36 0 63,0 0-63,17 0 15,-17 0-15,17 17 16,-35 1-16,35 0 16,-17-18-16,-1 17 0,19 1 15,-19 0-15,1-1 16,-18 1-1,-35-1 1,17-17-16,-17 0 16,35 18-16,-18-18 0,0 0 0,-17 0 15,18 0-15,-1 18 16,0-18-16,1 0 0,17 17 16,-18-17-16,18-17 109,0-1-93</inkml:trace>
  <inkml:trace contextRef="#ctx0" brushRef="#br0" timeOffset="190576.72">11095 8661 0,'-18'-18'47,"18"0"-31,-17 18-16,-1-17 0,0 17 15,18-18 1,-17 18-16,17-18 16,0 1 30,17 17-30,1 0 0,0-18-16,-1 18 15,1 0-15,-1 0 16,1 0-16,0 0 0,-1 35 16,-17-17-16,36 17 15,-36-17-15,17 0 0,-17-1 0,0 1 16,18 0-16,-18-1 0,0 19 15,0-19-15,0 18 0,0 18 16,-35-35-16,35 0 0,-18 17 16,18-17-16,-18-1 0,1 36 15,-1-53 1,-17 35-16,17-17 0,-17 0 16,17-18-16,1 17 15,-1-17-15,0 18 0,1-18 16,-1 0-16,0 0 15,1 0-15,-1 0 0,18-18 16,-17 18-16,17-35 0,-18 35 16,18-18-16,0 1 0,-18-1 15,18-17 1,0 17-16,0 1 16,0-1-16,36 18 15,-36-18-15,17 18 0,1-17 16,-1 17-16,1-18 15,0 18-15,-18-18 0,17 18 16,1 0-16,0 0 0,-1 0 16,1 0-1,0 0-15,-18 18 0,35 0 16,-18-1 0,1 1-16,0-18 0,-18 18 15,17-1-15,1 1 0,0-1 16,-1-17-16,-17 18 0,18-18 15,0 18-15,-18-1 16,17-17-16,1 18 0,0 0 16,-1-1-1,1-17 1,-18 18-16,17-18 16,1 0-16,-18 18 15,18-18-15,-1 0 16,1 0-16,0 0 15,-1 0-15,1-18 0,0 18 16,-1 0-16,-17-18 16,18 18-16,-18-17 15,-18 17 17,18-18-17</inkml:trace>
  <inkml:trace contextRef="#ctx0" brushRef="#br0" timeOffset="191214.84">11606 8590 0,'0'0'15,"-17"0"32,-1 0-15,18 18-32,0-1 15,-18 19-15,18 17 16,0-18-16,0 0 15,0-17-15,0 17 0,0-17 0,0-1 16,0 1-16,0 0 0,0-1 0,0 19 16,0-19-16,18-17 0,-18 18 15,35-18-15,-17 17 0,0-17 16,-1 0-16,1 0 16,0 0-16,-1-17 0,1 17 0,17-35 15,-35 17-15,35-17 16,-35 17-16,18 0 0,-18-17 15,0-35-15,0 34 16,-18-17-16,18 18 0,-35 17 16,0-17-16,17 17 0,1 1 15,-19 17-15,19 0 0,-1 0 16,0 0-16,1 0 16,-1 17-16,0 1 15,18 17-15,0-17 0,0 0 16</inkml:trace>
  <inkml:trace contextRef="#ctx0" brushRef="#br0" timeOffset="191868.01">12435 9084 0,'18'0'62,"-18"18"-62,0-1 16,0 1-16,0 17 16,0-17-16,0-1 15,0 1-15,-18 0 0,-17-1 16,35 1-16,-18 0 0,1-1 15</inkml:trace>
  <inkml:trace contextRef="#ctx0" brushRef="#br0" timeOffset="192949.34">13441 8608 0,'0'17'47,"-18"-17"-31,1 0 0,-1 0-1,0 0-15,1 0 0,17-17 16,-18 17-16,0 0 0,1-18 15,17 0-15,-18 1 0,0-18 16,18 17-16,-17 0 0,17 1 16,0-1-16,0 0 0,0 1 15,0-1-15,0 0 0,0 1 16,17 17 0,1-18-16,17 18 0,-17 0 15,0 0-15,-1 0 16,1 35-16,0 1 0,-1-36 15,18 53-15,-35-36 0,18 1 16,0 17-16,-18-17 0,0 17 0,0-17 16,0 17-16,0 18 0,-18-18 15,-17 18-15,0-35 0,17-1 16,-17 19-16,-18-1 16,-18 0-16,36-17 15,0-18-15,17 18 0,-17-18 16,17 0-16,0 0 0,1 0 15,-1 0-15,0-18 0,1 18 16,17-35-16,-18 17 0,18 0 16,-17 18-16,17-17 0,0-1 15,0 0-15,35 18 16,-18 0 0,19 0-16,-1 0 15,0 18-15,-17-18 0,17 35 16,1-35-16,-19 18 0,18 0 15,-17-1-15,0 1 16,-1-18-16,-17 18 16,18-1-16,0 1 15,-1-1-15,1-17 16,-18 18-16,18-18 16,-1 0-1</inkml:trace>
  <inkml:trace contextRef="#ctx0" brushRef="#br0" timeOffset="193405.57">13847 8625 0,'0'-17'0,"-18"17"0,0-18 31,18 0-31,0 54 31,0-19-31,0 19 16,0-19-16,0 19 0,0-19 16,0 19-16,0-19 0,0 18 15,0-17-15,0 17 16,0-17-16,18 0 15,-18-1-15,35 1 0,-17-18 16,-1 0-16,19 0 16,-19 0-16,1 0 0,17-35 15,-35 17-15,18 18 0,0-53 16,-18 35-16,17-17 0,-17-35 16,0 52-16,-53-53 15,53 54-15,-35-1 0,-18 0 16,35 1-16,1 17 15,-36 0-15,35 35 16,18-17-16,0-1 16,18 1-16,17-18 15</inkml:trace>
  <inkml:trace contextRef="#ctx0" brushRef="#br0" timeOffset="193842.94">14146 8220 0,'0'0'0,"0"-18"16,18 0-16,0 1 15,-1 17 1,-17-18 0,18 18-16,-18 18 47,0-1-32,0 1 16,-18-18-31,18 18 0</inkml:trace>
  <inkml:trace contextRef="#ctx0" brushRef="#br0" timeOffset="195132.79">14076 8184 0,'0'-17'16,"17"17"-1,1 0 17,0 0 30,17 0-62,-17 0 16,-1 17-16,19-17 0,-1 0 15,-18 0-15,1 0 0,35 0 16,-35 0-16,17 0 16,-17 18-16,-1-18 0,36 0 15,-35 0 1,-18 18-16,0-1 31,0 1-31,0 0 16,0-1-16,0 1 15,0 0-15,17-1 0,-17 1 16,0 17-16,0-17 0,0 17 16,0 0-16,0 1 0,18-19 15,-18 54-15,0-36 16,0 18-16,0-18 0,0 18 16,0 0-1,0-35-15,0 52 0,0-34 16,0-19-16,0 18 15,0-17-15,-18 0 0,18-1 0,0 1 16,0 0-16,0-1 16,-17 1-16,17 0 15,0-1-15,0 1 16,0-1-16,-18 1 31,18 0-15,0-1 15,-17-17 78,-1 0-77,0 0-32,1 0 15,-1 0-15,0 0 16,1 0-16,-1 0 0,0 0 16,1 0-16,-1 0 15,0 0 1,1-17-1,-1 17 1,18-18-16,-17 18 16</inkml:trace>
  <inkml:trace contextRef="#ctx0" brushRef="#br0" timeOffset="196603.42">12841 8572 0,'-18'0'0,"1"0"94,-1 0-94,1 0 16,-1 0-16,0 0 31,1 0-31,-1 0 31,53 0 32,-17 0-63,0 0 15,-1 0-15,1 0 16,-1 0-16,1 0 0,0 0 16,-1 0-16,1 0 0,0 0 15,-1 0-15,1 0 0,0 0 16,-1 0-16,1 0 0,-1 0 15,1 0-15,-36 0 63,1 0-63,-1 0 16,1 0-16,-1 0 15,0 0-15,18 18 0,-17-18 0,-1 0 16,0 0-16,1 0 15,17 18-15,-18-18 16,0 0-16,1 0 31,-1 0-15,53 0 46,-17 0-46,0 0-16,-1 0 16,1 0-16,0 0 15,-1 0 1,-17-18-16,18 18 16,-53 0 15,35-18-31,-18 18 15,0 0 1,1 0 15,-1 0-31,53 0 63,-17 0-48</inkml:trace>
  <inkml:trace contextRef="#ctx0" brushRef="#br0" timeOffset="199446.98">11165 8537 0,'0'18'94,"0"-1"-78,-17 1-1,17 0 1,-18-18-16,0 0 15,18 17 1,-17-17 15,-1 0-15,1 0 0,-1 0-16,0 0 15,18-17-15,-17 17 16,17-18-1,-18 18-15,18-18 32,0 1-17,0-1 1,0 1 0,18 17-1,-1 0 1,1-18-1,0 18-15,-1 0 16,1 0-16,-1 0 0,1 0 16,0 0-16,-1 0 15,1 18-15,0-18 16,-18 17-16,17 1 16,-17-1-16,0 19 15,18-36-15,-18 17 0,0 1 16,0 0-16,0-1 0,0 1 15,0 0-15,0-1 16,0 1-16,0 0 0,0 17 16,-18-18-16,18 1 15,-17 0-15,17-1 0,-18 1 16,0 17-16,1-35 16,17 18-16,0 0 0,-18-18 15,18 17-15,0 1 16,-18-18-16,18 17 0,0 1 15,-17 0 1,17-1-16,0 1 16,-18-18-16,18 18 15,-17-1 1,-1-17 15,0 0-15,18 18-16,-35-18 15,17 0-15,1 0 16,-1 0 0,0 0-16,1 0 15,-1-18 1,18 1 0,-17 17-16,-1 0 15,18-18-15,-18 18 16,18-18-16,0 1 15,0-1 17,36-17-17,-19 17 1,1 1 0,-1 17-16,1-18 15,0 18-15,-1-18 16,1 18-16,0 0 15,-18-17-15,17 17 16,1 0 0,0 0-1,-1 0 1,1 0 0,-18 17-16,17-17 15,1 36-15,0-36 16,-18 17-16,17-17 15,-17 18-15,18-18 0,0 17 16,-18 1-16,17-18 16,-17 18-16,18-18 15,-18 17-15,18-17 16,-18 18-16,17-18 16,-17 18-16,0-1 15,18-17 1,-18 18-16,18 0 31,-1-18-15,1 0-1,-1 0 1,-17 17-16,18-17 0,0 0 16,-1 0-16,1 0 15,0 0 1,17 0-16,-17 0 0,-1 0 15,1 0 1,-18-17 0,17 17-1</inkml:trace>
  <inkml:trace contextRef="#ctx0" brushRef="#br0" timeOffset="208327.47">1023 10548 0,'18'0'234,"-1"0"-218,1 0-16,0 0 0,70 0 16,-71 0-16,54 0 15,-36 0-15,-17-18 0,88 1 16,-89 17-16,19-18 0,17 18 15,-36 0-15,1-18 0,-1 18 16,1-17-16,-36 17 47,1 0-47,-18 0 16,17 0-16,0 0 15</inkml:trace>
  <inkml:trace contextRef="#ctx0" brushRef="#br0" timeOffset="208655.37">1288 10425 0,'0'-18'16,"0"36"15,17-1-15,-17 18-1,18-17-15,0 0 0,-18-1 16,17 1-16,1 0 0,-18 52 16,0-52-1,0 0-15,0-1 16,0 1-1,0-53 32,0 17-47</inkml:trace>
  <inkml:trace contextRef="#ctx0" brushRef="#br0" timeOffset="208950.41">1729 10354 0,'0'-18'16,"0"54"15,17-36-31,-17 17 0,18 1 15,-18 0-15,0-1 0,0 1 16,0-1-16,0 1 0,18-18 16,-18 35-16,0-17 15,0 0-15,0-1 32</inkml:trace>
  <inkml:trace contextRef="#ctx0" brushRef="#br0" timeOffset="209725.91">1887 10213 0,'0'-18'0,"-17"1"0,34 52 0,-34-88 16,-19 18-1,19-1-15,-1 36 16,-17-35-16,17 35 16,-17-17-16,0 17 0,17 0 15,0 0-15,-35 0 0,18-18 16,18 18-16,-36 0 0,35 0 16,0 0-16,-35 35 15,36-35-15,-18 0 0,-1 35 16,1-35-16,17 18 0,-70 53 15,18-1 1,52-52-16,0 17 0,1 0 16,-1-17-16,18 17 0,-18 1 15,18-19-15,0 1 0,0 17 16,0-17-16,0-1 0,36 19 16,-36-19-16,17 1 0,-17 0 15,18-1-15,-18 1 0,18 0 0,-1 17 16,1-35-16,-18 17 0,0 1 15,18 17-15,-1-35 16,-17 18-16,35 35 0,-17-53 16,0 35-16,-1-35 15,1 18-15,17-1 0,-17-17 16,0 18-16,17-18 0,0 0 16,-17 0-16,17 18 0,0-18 15,-17 0-15,0 0 0,34 0 16,-34 0-16,0-36 0,17 19 15,-17 17-15,-1-18 0,36-17 16,-35 17-16,52-52 16,-52 52-16,35-52 15,-35 52-15,-18 0 16,35-35-16,-35 36 0,18-1 0,-18-35 16,17 35-16,-17 1 15,0-1-15,0 1 0,0-1 16,0-17-16,-35 17 0,35 0 15,-18-17-15,1 0 0,17 17 16,-71-88 0,36 36-16,17 52 15,18 1-15,-17-1 16,-1 18-16,0 0 0,-17 0 16,0 18-16,17-18 0,-53 52 15,54-16-15,-18-19 0,-18 36 16,35-17-16,0-19 0,1 1 0</inkml:trace>
  <inkml:trace contextRef="#ctx0" brushRef="#br0" timeOffset="210907.81">1076 12136 0,'0'0'16,"-18"0"-16,18-18 15,0 0-15,0 1 16,0-1 0,36 18-16,-19 0 15,1 0-15,35 0 16,-36 18-16,1-18 0,0 17 15,-1-17-15,-17 36 0,36 16 16,-19-34-16,-17 0 0,0 35 16,0-36-16,0 19 0,0-1 15,-35-18-15,35 1 0,-18 0 16,18-1-16,-17 1 0,-1-18 16,0-35 15,18 17-31,0-17 15,0 17-15,0 1 0,18-1 16,0-17-16,17 17 16,0-17-16,-17 17 0,0 0 15,-1 1-15,1-1 0,-1 1 16,19-36-16,-36 35 16,17 18-16,-17-35 15,0 17-15,0 0 16,0 1-16,-17 17 15,17 17 1,-18-17-16,0 53 16,18-35-16,-17 0 0,17 17 15,0-17-15,-18 17 0,18 35 16,0-34-16,0-1 0,0 0 16,0 0-16,18-17 0,17 17 15,-17 1 1,-1-19-16,19-17 15,-19 18-15,1-18 16,-18 18-16,18-18 16</inkml:trace>
  <inkml:trace contextRef="#ctx0" brushRef="#br0" timeOffset="211161.34">1746 12312 0,'-17'-18'31,"17"36"1,0 0-17,17 17-15,-17-18 0,18 1 16,-18 0-16,18 17 15,-1-17-15,-17-1 0,0 1 16,0 17-16,0-17 16,0 0-16,0-1 0,0 1 15,0-1-15</inkml:trace>
  <inkml:trace contextRef="#ctx0" brushRef="#br0" timeOffset="212864.37">1799 11818 0,'0'-18'15,"0"1"17,0-1-1,-17 18-31,-1 0 15,0 0-15,1-18 16,-1 18-16,0-17 16,1 17-16,-1 0 0,0-18 15,1 18-15,-1 0 0,-17-17 16,17 17-16,-35 0 16,36 0-16,-1 0 0,-35 0 15,35 0-15,1 0 0,-1 17 16,-35-17-16,36 18 0,-19-18 15,19 17-15,-1-17 0,-17 18 0,17-18 16,-17 18-16,0-1 0,17 1 16,-17 17-16,-1-17 0,19 0 15,-19 17-15,19 18 16,-1-18-16,1 18 0,-1-18 16,0 53-1,18-52-15,-17-1 0,17 18 0,0-35 16,0 34-16,0-16 15,0-19-15,0 1 0,0 17 0,0-17 16,0 0-16,0-1 0,-18 36 16,18-35-16,0-1 0,0 19 15,0-19-15,0 1 0,0 0 0,35 17 16,-17-17-16,-18-1 16,35 18-16,-17-35 0,-1 18 0,19 17 15,-19-17-15,36 17 16,-35-17-16,0 0 0,17-1 15,-17 1-15,-1-1 0,18 1 16,-17 0-16,0-1 16,-1-17-16,19 18 0,-19-18 15,1 18-15,17-18 0,-17 17 0,-1-17 16,1 0-16,35 0 0,-18 0 16,18 0-16,-18 0 15,1-17-15,-1-1 16,0 0-16,-17 18 15,0-17-15,17 17 16,-17-18-16,-1 18 0,1-18 0,-1 18 16,1-17-16,0-1 0,35 1 15,-36-1-15,1 0 0,0 18 16,-18-17-16,17 17 0,1-18 0,-1 0 16,-17 1-16,18 17 15,-18-18-15,0 0 0,18 1 0,-18-36 16,0 35-16,0-17 15,17 17-15,-17 1 0,0-1 16,0-17-16,18 17 0,-18 1 16,0-19-16,0 19 0,0-1 15,0-17-15,0 17 0,0 0 16,-18-17-16,18 17 0,-17 1 16,-1-36-1,0 18-15,18 17 0,-17-35 16,-1 18-16,1-71 15,-1 71-15,-17-53 0,35 70 16,-36-35 0,19 35-16,-1 18 0,-17-17 15,0-1-15,17 18 0,-17 0 0,-1-18 16,19 18-16,-1 0 0,-17 0 16,17 0-16,-35 0 15,36 0-15,-1 0 16,0 0-16,1 18 0,-36 0 15</inkml:trace>
  <inkml:trace contextRef="#ctx0" brushRef="#br0" timeOffset="214180.08">1217 14182 0,'0'0'0,"-18"0"0,1 0 15,-1-18 1,18 0 0,35 18 15,-17 0-31,0 0 15,17 0-15,-17 0 16,-1 0-16,1 18 0,0 17 16,-1-17-16,1 17 15,-18-17-15,0-1 0,0 54 16,0-53-16,-35 17 16,35-17-16,-18 17 0,0-17 15,18-1-15,-35-17 0,17 18 16,18-53-1,-17 35-15,17-18 16,0 0-16,35 1 16,-35-1-16,18 0 15,17 1-15,-17-1 16,-1 0-16,18 1 0,-17 17 16,0-36-16,-1 19 0,1-1 15,0 1-15,-18-1 0,17 0 16,-17 1-16,0-1 15,0 0 1,0 54 31,-17-19-47,17 1 16,0 0-16,-18-1 0,18 18 15,0-17-15,0 17 0,0 18 16,0-35-16,0 70 15,0-53-15,0-17 0,18 35 16,-1-35-16,-17-1 16,18-17-16,0 0 15,-18 18-15</inkml:trace>
  <inkml:trace contextRef="#ctx0" brushRef="#br0" timeOffset="214562.81">1640 14517 0,'0'0'16,"0"17"-16,36 1 47,-19-18-47,19 18 15,-19-18-15,1 17 16,0 1-16,-1 0 16,-17-1-16,0 1 15,0 0-15,-35-1 16,17 18-16,-17-17 16,17 0-16,-17-18 15,35 17-15,-18-17 16,54 0 15,-19 0-31,19 0 16,-19 0-16,1 0 15,17 0-15,-17-17 0,35 17 16,-36-36-16,1 36 0,35-35 16,-53 18-16</inkml:trace>
  <inkml:trace contextRef="#ctx0" brushRef="#br0" timeOffset="-213891.59">2028 14041 0,'0'0'15,"-17"-18"-15,-1 18 16,18-18-16,-17 18 0,-19-17 16,19-1-16,-1 18 15,18-18-15,-18 18 0,-17-17 16,17-1-16,-17 0 16,18 18-16,-54-17 15,36-1-15,-54 18 16,54 0-16,-35 0 15,52 0-15,-17 0 0,-1 18 16,19-18-16,-18 17 0,-1 19 16,19-36-16,-1 17 0,-35 1 15,35 0-15,-17-1 16,0 1-16,17 0 0,-17-1 16,0 18-16,17-35 0,0 18 15,-17 17-15,17-17 0,18 0 16,-17-18-16,-1 35 0,18-17 15,-17-18-15,17 35 0,0-18 16,0 1-16,0 17 0,0-17 16,0 17-16,0 1 0,0-1 15,0-17-15,17 52 16,-17-52-16,0 17 0,0 36 16,18-54-16,-18 18 0,0 1 0,17-1 15,-17 0-15,18-17 0,-18 0 16,18-1-16,-18 1 0,35 35 15,-17-36-15,17 36 16,-17-35-16,-1 0 0,19-1 16,-19 1-16,1-18 0,17 18 15,-17-1-15,-1-17 0,-17 18 16,36-18-16,-19 0 0,1 0 16,17 17-16,-17-17 0,-1 0 15,19 0-15,-1 0 0,-17 0 16,17 0-16,-17 0 0,70-17 31,-71-1-31,19 1 0,-1 17 16,-17-18-16,52-17 15,-35 35-15,-17-18 0,17-17 16,1 35-16,-19-18 0,19-17 16,-19 17-16,18-17 15,-35 17-15,18 1 0,0-19 16,-1 19-16,-17-1 0,18-35 15,-18 35-15,18-105 16,-18 88-16,0-18 16,0-18-16,0 36 0,17 17 15,-17-52-15,0 52 0,0 0 16,0-34-16,0 34 0,-35 0 0,35 1 16,-18-1-16,18 0 15,-17-17-15,-1 17 0,0 1 16,-17-36-16,35 18 15,-17 17-15,17 0 0,-18-17 16,0-18 0,1 36-1,17-1-15,-18 18 0,0 0 16,1 0-16,-1 0 0,-35 35 16,18-35-16,17 18 0,-17-18 0,17 17 15,-17-17-15,17 18 0,-35 0 16,36-18-16,-1 17 0,1 1 15,-1-18-15</inkml:trace>
  <inkml:trace contextRef="#ctx0" brushRef="#br0" timeOffset="-211367.91">6509 12047 0,'0'-17'16,"-18"17"62,0 0-62,1 17-1,-1-17 1,18 18-16,-17-18 0,-1 0 16,0 0-16,18 18 0,-17-18 15,-1 0-15,0 17 0,1-17 16,-1 18-16,0-18 0,1 18 15,-1-1-15,1 1 16,-1-18-16,0 35 16,18-17-16,-17 17 15,17-17-15,-18-18 0,18 17 16,-18 1-16,18 0 0,-17-1 0,17 1 16,-18 17-16,0-17 0,18-1 15,0 19-15,-17-19 0,17 1 16,0 17-16,0-17 0,0 0 15,-18 17-15,18-18 0,0 1 16,0 35 0,0-18-16,35-35 15,-35 18-15,18 0 0,17-1 16,-17 1 0,0-1-16,17-17 15,-17 18-15,-1-18 0,18 18 16,-17-18-16,0 0 0,17 17 15,-17 1-15,17-18 16,-17 0-16,-1 18 0,1-18 16,-1 0-16,1 0 0,0 0 0,17 0 15,-17 0-15,-1 0 0,36 0 16,-35 0-16,-1 0 0,36-18 16,-35 18-16,0 0 0,-1-18 15,1 18-15,0 0 0,17 0 0,0-17 16,-35-1-16,18 18 0,-1-18 15,19 1-15,-19-1 0,1 18 16,0-17-16,-1-1 16,-17 0-16,36-17 15,-19 17-15,1-17 16,-18 0 0,0 17-16,0 1 0,0-1 15,0 0-15,-35-35 16,35 36-16,0-1 0,0-17 15,0-1-15,0 19 0,0-18 16,-18 17-16,18 0 0,0 1 0,-18-19 16,18 19-16,-17-1 15,-1 0-15,18 1 0,-18-1 16,1 1-16,-1-19 16,0 19-16,18-1 15,-17 0-15,-1 1 0,1-1 16,-1-17-16,0 17 15,1 1-15,-1 17 0,0 0 16,-17 0-16,17 0 0,1 0 16,-1 0-16,-17 0 0,17 0 0,1 0 15,-19 0-15,-17-18 16,0 18 0,36 0-16,-1 0 0,1 0 15,-1 0-15,0 0 0,1 0 16,-1 35-16,0-17 0,1-1 15,17 1-15,-18 0 0,0 17 16,18-17-16,0-1 0,0 1 0</inkml:trace>
  <inkml:trace contextRef="#ctx0" brushRef="#br0" timeOffset="-210640.75">6579 12524 0,'-17'0'0,"17"-18"15,0 0 1,-18 1-16,18-1 16,0 0-1,-18 1-15,18-1 16,-17 18-16,17-18 0,-18 18 15,0 0 1,1 0 0,-1 18-16,1-18 15,-1 18-15,0 17 0,1-35 0,17 18 16,0-1-16,-18 19 16,18-1-16,35-17 15,-35-1-15,36 1 16,-19-18-16,1 17 15,-1-17-15,1 0 0,0 0 16,-1 0-16,-17-17 0,18 17 16,0 0-16,-18-35 0,17 35 0,-17-36 15,18 19-15,-18-19 16,0 19-16,0-1 0,0 0 16,0 1-16,0 34 46,0 1-46,0 17 16,0-17-16,0 17 0,0-17 16,0 0-16,0 17 0,0-18 15,18 1-15,-18 0 16,0-1-16,0 1 0,0 0 16,0-1-1,17-17-15,-17 18 16,0 0-16,18-18 15,-1 0-15</inkml:trace>
  <inkml:trace contextRef="#ctx0" brushRef="#br0" timeOffset="-210411.8">6826 12665 0,'0'-18'31,"0"53"0,0-17-15,0 0-16,-17-1 15,17 1-15,0 0 16,-18-18 0</inkml:trace>
  <inkml:trace contextRef="#ctx0" brushRef="#br0" timeOffset="-210061.94">6667 12136 0,'-17'0'0,"34"0"0,-34-18 16,17 0-1,-18 1 1,18 52 15,0-17-31,0 17 16,0-18-16,0 19 15,0-19-15,0 1 0,0 70 16,0-53 0,18-17-16,-18 0 0,0-1 15,0 1-15,17 0 0,-17-1 16,18-17-16,0 0 16,-1 0-16</inkml:trace>
  <inkml:trace contextRef="#ctx0" brushRef="#br0" timeOffset="-209713.16">6773 12312 0,'0'0'0,"-17"0"16,-1-35 15,53 35-15,-35 17 15,18-17-31,0 18 0,-18 0 31,0-1-31,0 1 16,0-1-16,-18-17 16,18 18-1,18-18 32,-1 0-31,19-18-16,-19 18 15,-17-17-15,18 17 0</inkml:trace>
  <inkml:trace contextRef="#ctx0" brushRef="#br0" timeOffset="-209463.83">6844 12188 0,'0'0'16,"-18"-17"-16,18-1 15,36 18 17,-19 0-32,1 18 15,-18 17-15,17-17 16,1-18-16,-18 35 0,0-17 15,18-1-15,-18 1 0,0 0 16,0 17-16,0-18 0,0 1 16,0 17-16,-36-17 0,36 0 15,-17-1-15</inkml:trace>
  <inkml:trace contextRef="#ctx0" brushRef="#br0" timeOffset="-207377.88">2222 12365 0,'0'-18'31,"0"1"0,18 17 32,0 0-47,-1 0-16,1 0 0,17 0 15,-17 0-15,17 0 0,18 0 16,-18 0-16,1 0 0,70 35 15,-71-35-15,106 0 16,-53 0 0,18 0-16,-35 0 15,-19 0-15,54 0 0,-35 0 0,88 0 16,-107 0-16,1 0 16,53 0-16,-70 0 0,16 0 15,-16 0-15,17 0 0,-18 0 0,18 0 16,-18 0-16,0 0 0,18 0 15,0 0-15,-18 0 0,71 0 16,-53 0-16,0 0 0,53-18 16,-53 18-16,0 0 0,35 0 15,-35-17-15,53 17 16,-71 0-16,-17 0 0,35 0 16,-18 0-16,-17 0 0,-1 0 0,1 0 15,17 0-15,-17 0 0,-1 0 0,36-18 16,-35 18-16,17 0 15,0 0-15,1 0 0,-1 0 0,0 0 16,36 0-16,-36 0 0,0-18 16,36 18-16,-18 0 15,17 0-15,-52 0 16,0 0-16,-1 0 0,1-17 16,0 17-1,-1 0-15,1 0 16,0 0-1,-1 0-15,1 0 0,-1 0 16,1 0-16,0 0 16,-1 0-16,1 0 15,0 0-15,-18-18 0,17 18 16,1 0 15,0 0-15,-1 0-16,1 0 0,-1 0 15,1-18-15,0 18 16,-1 0-16,-17-17 47,-17 17-31,-36 0-1,35 0-15,1 0 16,17-18-16,-36 18 0,36-18 15,-17 18-15,17-17 0,-18-1 16</inkml:trace>
  <inkml:trace contextRef="#ctx0" brushRef="#br0" timeOffset="-207098.03">5856 12012 0,'0'0'0,"-18"0"16,1-18 15,17 36-16,17 17 1,-17-17-16,18-18 16,-18 35-16,18-17 0,-1 0 15,1-1-15,-18 1 0,18-18 16,-1 35-16,-17-17 0,0-1 16,18 19-16,0-36 15,-1 53-15,-17-36 16,0 1-16,0-1 15,0 1-15,-35 0 16,17-1-16,1 1 0,-36 0 0,35-1 16,0-17-16,-17 18 15</inkml:trace>
  <inkml:trace contextRef="#ctx0" brushRef="#br0" timeOffset="-205614.32">2117 14552 0,'0'18'31,"0"-54"32,17 36-63,-17-17 0,53-18 15,-18-1-15,1 19 0,34-36 16,-34 17-16,17 19 15,70-71-15,-70 70 0,35-35 16,-35 35-16,0 1 0,88-36 16,-88 18-16,0 17 15,0 0-15,0 1 0,0-1 0,0 0 16,35-17-16,-35 0 0,-18 17 16,71-17-16,-71 17 0,0-17 15,106-18-15,-105 35 16,52-17-16,-35 0 0,-18 17 15,89-35 1,-36 0-16,0 0 16,-35 36-16,-18-1 0,53-35 15,-52 18-15,-1 17 0,35-35 16,-34 36-16,-1-18 0,18-1 16,-18 19-16,-17-1 0,35-17 15,-36 35-15,1-18 0,17-17 16,18 17-16,0-17 15,-35 35-15,-1 0 0,36-18 16,-35 1-16,0 17 0,17-18 16,-17 0-16,-1 18 0,36-17 15,-35-1-15,-1 18 16,36-18-16,-35 18 0,0-17 0,34-1 16,-34 18-16,17 0 15,-17-18-15,0 18 0,-1 0 0,1-17 16,35 17-16,-35-18 15,-1 18-15,18-17 0,-17 17 16,0 0-16,35-18 16,-36 0-16,1 18 0,17-17 15,-17 17-15,-1 0 16,-17-18 0,18 18-1,0 0-15,-1 0 16,-17-18-1,18 18-15,0 0 0,-1 0 16,-17-17 0,-17 17 62,-1 0-63,0 0 1,1 0-16,-1 0 0</inkml:trace>
  <inkml:trace contextRef="#ctx0" brushRef="#br0" timeOffset="-205268.42">5750 12612 0,'0'-18'32,"18"18"-32,0 0 15,-1 0 1,1 0 0,-1 0-16,1 0 15,-18 18-15,18-18 0,-18 17 16,17-17-16,-17 18 15,18 0-15,-18-1 16,0 1-16,0 0 16,0-1-16,-35 1 0,35 0 15,-18-1-15,0 1 16,1-1-16,-1 1 16,1 0-16,-1-1 15,0-17-15,1 18 0,-1-18 16</inkml:trace>
  <inkml:trace contextRef="#ctx0" brushRef="#br0" timeOffset="-203453.57">2099 10389 0,'0'-17'16,"18"17"93,-1 0-93,1 0-16,17 17 15,-17-17-15,70 18 16,-70 0-16,17-1 0,18 1 15,-18-18-15,71 35 16,-88-17-16,17-18 16,71 53-16,-53-53 0,17 35 15,-35-35-15,1 18 0,52 17 16,-53-35-16,1 18 16,87 17-16,-88-35 0,-17 17 15,52 1-15,-34 0 0,-1-1 16,18 1-16,-35 0 0,-1-1 15,36 19-15,-35-19 0,17 1 16,53 35 0,-52-36-16,69 36 15,-69-35-15,-1 0 0,53-1 16,-53 1-16,71 17 16,-53-35-16,-18 18 0,18-1 15,-17-17-15,-1 18 0,18 0 16,-36-18-16,1 17 0,35 1 15,-18-18-15,-17 18 0,17-18 0,18 17 16,-18 1-16,1-18 16,69 35-16,1-17 15,-88-18-15,17 17 0,18-17 16,-35 18-16,17-18 16,0 18-16,-17-1 0,0-17 15,17 18-15,-17 0 0,-1-1 16,18 1-16,-17 0 0,0-1 15,35 1-15,-36-1 0,19-17 16,-19 18-16,36 0 0,0-1 16,-35 1-16,35 0 15,-36-18-15,54 35 16,-54-35-16,19 35 16,-19-35-16,19 18 15,-36-1-15,35 1 16,-17-18-16,-1 18 0,1-18 15,-1 17-15,1-17 16,0 18-16,-1-18 0,19 18 16,-36-1-16,17-17 15,1 0-15,-18 18 0,35 0 16,-17-18 0,-18 17-16,17-17 15,1 18 1,0-18-16,-1 18 15,1-18-15,0 0 16,-1 0-16,1 0 0,0 17 16,-36-17 109,18-17-125,-18 17 0,1 0 0,-1-18 15,0 0-15,18 1 0</inkml:trace>
  <inkml:trace contextRef="#ctx0" brushRef="#br0" timeOffset="-203092.99">6085 11677 0,'0'-18'0,"-17"18"31,-1 0-31,18 18 32,0 0-17,18-18-15,-18 35 16,17-18-16,1 19 15,0-19-15,-1 1 16,-17 0-16,18-1 0,-18 1 16,0 0-16,18-18 15,-18 17-15,0 1 0,0 0 16,-36-1 0,19 1-16,-19-1 0,19 1 15,-1 0-15,0-18 0,1 17 16,-1 1-16,1 0 15,17-1-15,-18-17 0,18 18 16,-18-18-16,18 18 16,0-1-16,-17-17 15</inkml:trace>
  <inkml:trace contextRef="#ctx0" brushRef="#br0" timeOffset="-200980.54">4286 10425 0,'0'0'0,"0"-18"16,18 18-16,-18-18 16,18 18-1,-18-17 1,0 52 31,35-17-32,-35-1-15,0 1 0,17-1 16,-17 1-16,0 17 16,0 1-16,0-19 0,0 36 15,0-35-15,0 17 16,0 0-16,0-52 47</inkml:trace>
  <inkml:trace contextRef="#ctx0" brushRef="#br0" timeOffset="-200536.86">4692 10372 0,'18'0'15,"-18"17"17,0 1-17,0 0-15,0-1 16,0 1-16,0-1 15,0 1-15,0 0 0,0-1 16,0 1-16,17 0 0,-17-1 16,18-17-16,-1 18 15,1-18-15,0 0 0,-1 0 16,1 0-16,0-35 0,-1 17 16,1 18-16,0-35 0,17 17 15,-17 0-15,-18 1 0,17-1 16,-17 1-16,0-1 0,0 0 15,0 1-15,-35-1 0,35 0 16,-18 1-16,-17 17 0,35-18 16,-53 18-16,35 0 0,1 0 15,-1 0-15,0 0 16,1 0-16,-18 18 0,17-18 16,0 17-16,1 1 15,-1 0-15</inkml:trace>
  <inkml:trace contextRef="#ctx0" brushRef="#br0" timeOffset="-183780.02">3175 12136 0,'0'-18'140,"-18"18"-140,1 0 31,17-18-31,17 18 141,1 0-125,0 0-16,-1 0 0,19 0 15,-19 18-15,1-18 16,-1 0-16,1 0 0,0 0 0,-1 18 16,19-18-16,-19 0 0,1 0 0,17 0 15,-17 0-15,-18-18 16,17 18-16,-17-18 47</inkml:trace>
  <inkml:trace contextRef="#ctx0" brushRef="#br0" timeOffset="-183138.82">3616 11924 0,'0'-18'47,"0"1"-32,18 17 1,-1 0-16,1-18 15,0 18-15,-1 0 16,1 0 0,-1 35-16,1-35 15,-18 18-15,18 0 16,-18-1-16,0 1 0,17 17 16,-17-17-16,18-1 0,-18 72 15,0-72-15,0 1 16,0 35-16,0-36 0,-35 1 15,17 17-15,18-17 0,-35 0 16,0-1-16,17-17 0,0 0 16,-17 0-16,17 0 15,1 0-15,17-17 0,-18 17 16,18-18-16,-18 0 0,18 1 16,0-1-1,36 18 1,-19 0-1,1 0-15,17 0 16,-17 18-16,0-18 0,-1 0 16,1 0-16,-1 17 0,36 1 15,-35-18-15,-18 18 0,18-1 16,-1-17-16,-17 18 0,18-1 16,0 1-1,-18 0-15,17-18 16,1-36-1</inkml:trace>
  <inkml:trace contextRef="#ctx0" brushRef="#br0" timeOffset="-182717.08">4216 11959 0,'0'0'0,"0"-17"15,-18-19 1,0 36 15,1 0-15,17 18-16,-18 0 16,18 17-16,-18-18 0,18 1 15,0 17-15,-17 1 0,17-19 16,0 36-16,0-35 0,0-1 15,0 1-15,35 0 0,-17-1 16,17-17-16,-17 0 16,-1 0-16,1 0 0,17-17 15,-17 17-15,17-53 0,-17 35 16,-18-17-16,17 17 0,-17-17 0,18 17 16,-18-52-16,0 52 15,-35 1-15,17-19 16,-35 36-16,36 0 0,-36 0 15,35 0-15,-17 18 0,-18 17 16,35-17-16,1-1 0,-19 36 16,36-17-16,-17-19 0,17 19 15,0-19-15</inkml:trace>
  <inkml:trace contextRef="#ctx0" brushRef="#br0" timeOffset="-181732.56">2963 13441 0,'0'17'31,"18"-17"47,17 0-62,-17 0-16,0 0 16,34 0-1,-34 0-15,0 0 0,17-17 16,0-1-16,-17 18 16,0 0-1,-1 0-15,-17-17 16</inkml:trace>
  <inkml:trace contextRef="#ctx0" brushRef="#br0" timeOffset="-181114.26">3457 13229 0,'0'0'0,"0"-17"15,0-1-15,18 0 16,-18 1-1,0-1 1,17 18 0,1 0-1,0 0 1,-1 0-16,1 0 16,0 0-1,-18 18-15,17-18 0,-17 17 0,18 54 16,-18-54-16,18 1 15,-18 35-15,0-18 0,0-17 16,-36 35-16,36-36 0,-17 19 16,-19-1-16,36 0 0,-17-17 15,-19 0-15,19-1 0,-1-17 16,18 18-16,-17-18 0,-1 0 0,0 0 16,1 0-1,-1 0-15,18-18 16,0-17-16,-18 35 0,18-18 31,36 18-31,-19 0 16,1 0-1,0 0-15,-1 0 0,1 0 16,-1 0-16,1 0 0,17 18 16,-35 0-16,36-18 15,-36 17-15,17-17 0,1 18 16,-18-1-16,0 1 15,18-18-15,-1 0 16</inkml:trace>
  <inkml:trace contextRef="#ctx0" brushRef="#br0" timeOffset="-180689.37">3951 13141 0,'0'0'0,"-35"0"31,17 0-31,1 0 16,-1 18 0,0-1-16,1 19 15,17-19-15,0 1 0,0-1 0,-18 19 16,18-19-16,0 1 0,0 17 15,0-17-15,0 0 0,18 17 16,-18-18-16,35 1 16,-17-18-16,17 0 15,-18 0-15,1 0 16,35-18-16,-35-17 0,-1 18 16,19-54-1,-19 36-15,1-53 16,-18 70-16,-35-70 15,35 70-15,-53 0 16,35 18-16,-53 0 16,54 0-16,-1 36 0,-17-19 15,17-17-15,1 18 0,-1 0 0,18 17 16,0-17-16,0-1 16</inkml:trace>
  <inkml:trace contextRef="#ctx0" brushRef="#br0" timeOffset="-179237.43">7250 12365 0,'-18'0'63,"18"-18"-47,-18 18-1,1 0 16,17-17-31,-18 17 32,0 0-1,1 0-15,17 17-1,-18-17-15,53 0 141,-17 0-141,0 18 15,17-18-15,35 17 16,-34-17-16,-1 0 0,36 18 0,-36-18 16,0 0-16,0 0 0,1 0 15,17 0-15,-18 0 0,53-18 16,-35 18-16,-18 0 0,18-17 0,53-1 16,-53 1-1,-35 17-15,-1-18 0,1 18 16,-18-18 15,18 18-15,-1 0-1,-17-17-15,18 17 16,-1 0 0,-17 17 15,-35-17-16,35 18-15,-17-18 16,-1 0-16,0-35 16</inkml:trace>
  <inkml:trace contextRef="#ctx0" brushRef="#br0" timeOffset="-178877.34">7937 12012 0,'0'0'16,"0"-18"-16,0 36 47,18-18-47,-18 18 0,35 17 15,-17-17-15,-18-1 16,53 36-16,-35-35 15,-18-1-15,35 19 0,-17-36 16,-18 17-16,17 19 16,1-19-16,-1 19 0,-17-19 15,0 1-15,0 17 16,-35-17-16,18 17 16,17-17-16,-36-18 0,-34 35 15,34-17 1</inkml:trace>
  <inkml:trace contextRef="#ctx0" brushRef="#br0" timeOffset="-178225.45">8572 11589 0,'0'-18'0,"-17"0"15,-1 18 1,18-17-16,-17 34 31,-1 19-15,18-1-16,0 0 0,0-17 16,0 17-16,0-17 0,0 17 0,0 0 15,0 36-15,18-36 0,-18 1 16,17 52-16,-17-53 0,18 0 15,-18 1-15,17 34 0,1-35 16,-18-17-16,0 0 0,18-1 0,-18 1 16,0 0-16,17-18 15,-17-18 1,0-17 0,0 17-16,0 0 0,-35-17 15,35 17-15,0 1 0,0-18 0,0-18 16,0 35-16,0 0 0,0 1 15,0-1-15,0 0 0,0 1 16,18 17 0,-1 0-16,1 0 15,17 0-15,-17 0 0,0 35 16,-1-35-16,1 18 0,0-18 0,-1 17 16,18 19-16,-35-19 0,18 1 15,0 17-15,-18-17 0,0-1 16,0 36-16,0-35 15,0 0-15,0 17 0,0-17 16,0-1-16,0 1 0,-18-1 16</inkml:trace>
  <inkml:trace contextRef="#ctx0" brushRef="#br0" timeOffset="-177705.55">9172 12171 0,'0'-18'0,"0"36"0,0-53 15,-17 35 1,17 35 0,-18-35-16,18 17 15,-18-17-15,18 36 0,0-19 0,-17 1 16,17 35-16,0-35 15,0-1-15,0 1 0,0-1 0,0 1 16,0 35-16,0-35 16,0-1-16,17 1 15,1-18 1,0 0-16,-1 0 16,-17-35-16,35-1 15,-35 19-15,18-36 16,-18 18-16,0 17 0,0-88 15,0 88-15,-18-17 0,-17-18 16,35 18-16,-17 17 0,-19 1 16,19 17-16,-1 0 15,-53 17 1,36 36-16,18-35 0,17 0 16,-18 17-16,0-18 0,18 1 15,0 0-15,0-1 0,0 1 16,0 0-16,36-1 0,-19 1 15,18-18 1,-17 18-16,35-18 0,-35 0 16,-1 0-16,36 0 15,-35-36-15,-1 36 0,19-17 0,-1-19 16,-17 1-16</inkml:trace>
  <inkml:trace contextRef="#ctx0" brushRef="#br0" timeOffset="-177355.93">9472 11536 0,'0'-18'0,"0"36"0,-18-53 0,1 17 15,-1 0-15,18 1 0,-17-1 16,17 0-1,-18 18-15,0 0 16,18 36-16,-17-36 16,17 35-16,-18 0 0,0-17 15,18-1-15,-17 36 0,-1-17 16,18-1-16,-18 18 16,18-18-16,0 0 0,0 18 15,0-35-15,0 17 0,36 36 16,-1-54-16,-17 1 15,-18 0-15,17-18 0,-17 17 0,36-17 16,-19 0-16,1 0 0,-1-35 16,1 35-16</inkml:trace>
  <inkml:trace contextRef="#ctx0" brushRef="#br0" timeOffset="-176809.29">9543 11695 0,'-18'-18'16,"18"0"0,18 18 15,-1 36-31,19-19 16,-19-17-16,18 35 15,-35-17-15,36 35 16,-36-35-16,0 17 15,0-17-15,-18-1 0,0 1 16,-17-18-16,18 0 16,17-18-1,0 1 1,0-19-16,17 1 16,1 17-16,-18 1 0,35-1 15,18 0 1,-18 1-16,-17 17 0,0-18 15,-1 1-15,1 17 16,-1 0-16,-17-18 16,-35 18 15,18 0-15,-1 18-1,18-1-15,-18-17 0,18 18 16,0-1-16,-17 1 0,17 17 15,0-17-15,0 0 0,0 17 16,0-17-16,17-1 16,-17 1-16,18-18 0,0 18 15,-1-18-15,1 0 16,17 0-16,-35-36 0,18 36 16</inkml:trace>
  <inkml:trace contextRef="#ctx0" brushRef="#br0" timeOffset="-176524.04">9966 11395 0,'0'0'16,"0"-18"-16,-35 18 16,35-18-16,17 18 31,-17 36-31,36-19 15,-1-17-15,-17 18 0,52 35 16,-52-35-16,17 17 16,-17-18-16,-1 19 0,1 34 15,-18-34-15,0 34 16,0-35-16,0 1 0,0-1 16,-35 53-16,-1-53 0,19 18 15,-54 36-15,36-37 16,-18-16-16,-35 52 0</inkml:trace>
  <inkml:trace contextRef="#ctx0" brushRef="#br0" timeOffset="-174878.17">4180 14975 0,'0'0'0,"0"-17"16,0-1 0,0 0-16,0 1 15,18-1-15,-18 1 16,0 52 31,0-18-32,0 1-15,0 35 0,0-35 16,0 52-16,18-52 0,-18 17 16,0 0-16,0 18 0,17-17 15,-17-1-15,0 18 0,0-36 16,0 19-16,0-1 16,0-17-16,0-1 15,0-34 16,0-1-15,0 0 0,0 1-16,-17 17 0,17-18 0,0 0 15,0 1-15,0-1 0,0 1 16,0-1-16,0 0 16,35 1-16,-17-1 15,-1 18-15,-17-18 0,18 18 16,0 0-16,-1 0 15,1 0-15,-1 18 16,1-18-16,-18 35 0,18-35 16,-18 18-16,17-18 0,1 18 0,-18-1 15,35 1-15,-35-1 0,18-17 16,0 36-16,-1-19 16,-17 1-16,0 0 15,0-1-15,0 1 16,-17-18-1,-1 0 1</inkml:trace>
  <inkml:trace contextRef="#ctx0" brushRef="#br0" timeOffset="-174313.75">4851 15346 0,'-18'0'16,"18"-18"-16,0 53 47,-18-35-47,18 18 0,-17-18 15,17 35-15,-18 1 16,18-19-16,0 1 0,0 35 15,0-18-15,0 18 16,0-35-16,0 52 16,18-52-16,-18 0 0,0 17 15,17-35-15,1 0 16,0 0 0,-18-18-16,17 18 0,1-35 0,0 0 15,-1 17-15,-17-17 0,18 17 0,0-53 16,-18 54-16,0-18 0,0-1 15,0 1-15,0 17 0,0-17 0,-36 17 16,36-34-16,-17 52 0,17-18 16,-36 0-16,19 18 0,-1 0 15,0 0-15,1 0 0,-1 0 0,0 18 16,-17 0-16,18-18 0,17 35 16,-18-35-16,0 17 0,18 1 15,0 0-15,0-1 16,0 1-16,18 0 15,17-18-15,-17 17 16,-18 1-16,35-18 0,18 18 16,-35-18-16,17 0 15,-17 0-15,17 0 0,-17 0 16,-1 0-16,1-36 0,17 19 16</inkml:trace>
  <inkml:trace contextRef="#ctx0" brushRef="#br0" timeOffset="-173955.31">5256 14764 0,'-17'-18'16,"34"36"-16,-52-54 0,35 19 0,-18-1 15,1 1 1,-1 34 15,18 18-31,-17 1 16,17-19-16,-36 72 16,36-54-16,-17 0 0,17 36 15,0-36-15,0 0 0,0 53 16,0-52-16,17-19 15,19 36-15,-36-35 0,17 0 16,1-1-16,-18 1 0,17-1 16,1-17-16,0 0 15,-1 0-15,1-35 16</inkml:trace>
  <inkml:trace contextRef="#ctx0" brushRef="#br0" timeOffset="-173409.31">5380 15081 0,'-18'-17'15,"36"34"-15,-36-52 0,18 17 16,18 18 15,-1 0-31,19 0 16,-19 0-16,1 0 0,35 36 15,-35-36 1,-1 35-16,-17-17 16,0 34-16,-35-52 15,17 53-15,-17-53 16,35 18-16,-35 0 16,17-18-16,18-18 31,18 18-16,-1-35-15,36-1 16,-35 19-16,17-1 16,-17 1-16,0-1 0,17-17 15,-35 17-15,17 0 16,-17 1-16,-17 17 47,17 17-47,-18 1 15,18 17-15,0-17 16,-17 0-16,17-1 0,-18-17 0,18 18 16,0 17-16,0-17 0,0-1 15,0 19-15,0-19 0,0 1 16,18-18-16,-18 18 16,17-18-16,1 0 15,17-36-15,-17 19 16</inkml:trace>
  <inkml:trace contextRef="#ctx0" brushRef="#br0" timeOffset="-173078.28">5786 14676 0,'-36'-36'0,"72"72"0,-89-72 15,53 19-15,-18-1 0,18 0 0,0 1 16,-18 17-16,18-18 0,18 36 62,0-1-62,-18 1 0,35 0 16,-17-1-16,17 36 16,-18-35-16,1 17 0,35 18 0,-35-18 15,17 89 1,-35-89-16,18 0 0,-18 36 0,0-36 15,0 0-15,0 18 16,0-35-16,-18 17 0,-17 18 16,-1-53-16,-17 35 15,36-35-15,-1 0 0,1 0 16</inkml:trace>
  <inkml:trace contextRef="#ctx0" brushRef="#br0" timeOffset="-172747.99">6297 15046 0,'0'-18'0,"-18"1"31,54 17 0,-19 0-31,19-18 16,-1 18-16,-17 0 0,34-18 16,-16 18-16,-19 0 0,19 0 15,-19 0-15,1 0 0,17 0 16,-35 18-1,0 0-15,0-1 0,-17-17 16</inkml:trace>
  <inkml:trace contextRef="#ctx0" brushRef="#br0" timeOffset="-172576.38">6279 15240 0,'0'0'0,"-17"0"0,17 18 15,-18-18-15,36 0 31,17 0-15,-17 0-16,17 0 16,0-18-16,18 18 15,-35-18-15,17 18 0,36-17 16,-71-1-16</inkml:trace>
  <inkml:trace contextRef="#ctx0" brushRef="#br0" timeOffset="-171918.15">7408 14852 0,'-17'-35'0,"34"70"0,-34-88 15,-1 35-15,18 1 16,-18-1-16,1 18 16,-1 0-16,-17 0 15,17 0-15,1 0 0,-36 35 16,35-35-16,0 36 0,1-19 16,-1 1-16,0 0 0,-17 17 15,18-18-15,17 19 0,-18-19 16,18 19-16,-18-19 0,18 19 15,0-19 1,36 1-16,-19-18 0,36 0 16,-35 0-16,-1 0 15,54-53-15,-53 53 16,34-53-16,-34 35 0,-18 1 16,35-36-16,-17 35 15,-18 1-15,0-1 0,0 36 47,-18-18-47,18 35 0,0-18 16,0 1-16,0 0 0,0-1 15,-17 19-15,17-19 0,0 54 16,0-36-16,0 0 0,-18 1 0,18 34 16,-18-34-16,18-1 0,0 35 15,-17-34-15,17-1 0,0 0 16,-18-17-16,18-1 0,0 1 15,-17 0-15,-1-18 16,0 0-16,1 0 0,-19 0 16,19 0-16,-1-18 15,-70 18-15,70 0 16,1 0-16,-1 0 0,18-18 16</inkml:trace>
  <inkml:trace contextRef="#ctx0" brushRef="#br0" timeOffset="-171372.22">8043 14217 0,'-17'-18'15,"34"36"-15,-34-53 0,17 17 16,-18 18-16,18-18 16,-18 18 15,1 0-31,-1 18 16,0 0-16,-17 17 15,18-17-15,-1-1 0,-17 36 16,17-18-16,0 1 0,-17 52 15,17-53-15,1 18 0,-1 53 16,18-53-16,0 17 16,-17 36-16,17-53 0,0 0 0,0-18 15,0 18-15,0-17 0,0 16 0,0-16 16,17 34-16,-17-52 0,0 17 16,18 0-16,-1-17 15,19 35-15,-19-53 16,-17 18-16,36-18 0,-19 17 15,1-17-15,35 0 0,-36 0 16,1 0-16,0 0 0</inkml:trace>
  <inkml:trace contextRef="#ctx0" brushRef="#br0" timeOffset="-169276.85">8290 14587 0,'0'0'0,"-17"0"47,17-17-32,0-1 1,0 36 46,0-1-62,0 1 16,0 35-16,0-35 0,0 52 16,0-35-16,0 1 15,0 69-15,0-69 16,17 34-16,-17-52 0,0 17 15,0-17-15,0 0 0,0-1 16,0 1-16,0-36 47,0 1-47,0-1 16,-17 18-16,17-35 15,0 17-15,0-17 16,0 17-16</inkml:trace>
  <inkml:trace contextRef="#ctx0" brushRef="#br0" timeOffset="-168848.78">8520 14764 0,'0'-18'0,"0"36"0,0-18 47,0 35-32,0-17-15,0-1 0,0 19 16,0-19-16,0 1 0,0 17 16,0-17-16,35-1 0,-18 36 15,1-17 1,-18-19-16,18 1 0,-1-18 15,1 0-15,0 0 16,-1 0-16,1 0 0,0-35 0,-1 17 16,1 0-16,0 1 0,-1-36 15,-17 35-15,0-17 0,0-18 16,0 18-16,0 17 0,-17-35 16,17 35-16,-36 1 0,36-1 15,-17 1-15,-1 17 0,0 0 16,-17 0-16,17 0 0,1 0 15,-1 17-15,-17 18 0,17-35 16,1 36-16,17-1 0,0-17 16,0-1-16,0 1 15</inkml:trace>
  <inkml:trace contextRef="#ctx0" brushRef="#br0" timeOffset="-167053.18">9243 14834 0,'-18'0'625,"0"18"-594,36-18 407,0 0-438,-1 0 15,1 0-15,17 0 0,-17 0 0,70 0 16,-70 0 0,17 0-16,18 0 0,-18 0 0,53 0 15,-35 0 1,-35 0-1,-18-18-15,-18 1 63,1 17-47,-1 0-16</inkml:trace>
  <inkml:trace contextRef="#ctx0" brushRef="#br0" timeOffset="-166697.47">9472 14693 0,'0'-17'16,"0"34"-16,-18-34 0,18-1 15,0 0-15,18 36 47,-18 0-31,18-18-16,-1 52 16,-17-16-16,0-19 0,18 36 15,-18-17-15,0-19 0,0 54 16,0-54-16,0 36 15,0-35-15,0 0 16,18-18 15,-18-36-15,0 19-16</inkml:trace>
  <inkml:trace contextRef="#ctx0" brushRef="#br0" timeOffset="-166168.25">10248 14217 0,'0'-18'16,"0"36"31,0 17-32,0 0 1,-17-17-16,17 0 0,0 35 16,-18-36-16,18 19 0,-18 87 15,18-88-15,-17 18 0,17 35 16,0-52-16,-18 52 15,18-53-15,0 0 0,0 36 16,0-53-16,0 17 0,0-17 0,0 35 16,0-36-16,0 1 0,18-1 15,-18 1-15,0 0 0,17-18 16,1 0-16,-18 17 0,35-17 16,-17 0-16,-1 0 15,1-17-15</inkml:trace>
  <inkml:trace contextRef="#ctx0" brushRef="#br0" timeOffset="-165716.45">10372 14711 0,'-18'-18'0,"18"1"47,18 17-16,-1 0-31,1 0 16,0 0-16,-1 0 16,1 17-16,35-17 0,-36 0 15,1 0-15,17 0 16,-17 0-16,0 0 0,17 0 15,-17 0-15,-1 0 0,-34 0 47</inkml:trace>
  <inkml:trace contextRef="#ctx0" brushRef="#br0" timeOffset="-165131.15">10866 14517 0,'0'-18'16,"0"36"-16,0-53 0,0 17 16,17 0-1,1 1-15,17 17 16,-17 0-16,-1 0 16,1 0-16,0 35 15,-1-17-15,1 17 16,-18-18-16,0 1 0,0 0 15,0 35-15,0-36 0,0 19 16,-35 16-16,17-16 0,18-19 16,-53 36-16,35-35 0,1 0 15,-1 17-15,1-18 0,-1-17 16,0 18-16,1-18 16,-1 0-1,18-35 1,0 17-16,0 1 15,18-1 1,-1 18 0,1 0-16,17 0 15,-35 18-15,18-18 0,-1 0 16,1 35-16,0-35 0,17 35 16,-17-17-16,-1-1 15,-17 1 1</inkml:trace>
  <inkml:trace contextRef="#ctx0" brushRef="#br0" timeOffset="-164755.25">11236 14676 0,'0'0'0,"0"-18"0,-18 18 32,18 35-32,0-17 15,-17-18-15,17 35 0,-18 0 16,18-17-16,-18 0 0,18 35 16,-17-36-16,17 1 15,0-1-15,0 1 0,35 0 16,-17-18-1,17 0-15,-17 0 0,-1 0 16,36-53-16,-35 53 16,-1-35-16,1 17 0,0 0 0,-18 1 15,17-54-15,-17 36 16,0 17-16,0 1 0,-17-1 0,17 0 16,-88 18-16,70 0 15,-17 0-15,-1 18 16,19-18-16,-1 18 0,-17-1 15,35 1-15</inkml:trace>
  <inkml:trace contextRef="#ctx0" brushRef="#br0" timeOffset="-163445.39">11553 14164 0,'0'-18'16,"0"36"62,18-18-63,17 0-15,-35 18 16,53-1-16,-53 1 0,18-18 16,17 35-16,-17-17 15,-1-1-15,19 36 0,-19-35 0,-17 17 16,36 54 0,-19-54-16,1 88 15,-18-17-15,0-71 16,0 1-16,-35 17 15,35-36-15,-36 1 0,1 17 16,17-17-16,1-1 0,-1-17 0,1 18 16,-1-18-16,0 18 15</inkml:trace>
  <inkml:trace contextRef="#ctx0" brushRef="#br0" timeOffset="-162733.95">12100 14517 0,'0'0'16,"0"-18"-16,0 1 0,0-1 16,36 18-1,-19 0 1,18 0-1,1 18-15,-19-18 0,1 35 0,0 0 16,-1-17-16,-17-1 0,18 36 16,-18-35-16,0 0 0,0 34 15,-35-34-15,35 0 16,-18 17-16,-17-35 0,35 18 16,-53-1-16,35-17 15,18-17 1,0-1-1,0 0 1,18 18-16,-18-17 0,17 17 16,-17-18-16,36 0 0,-19-17 15,1 35-15,0-17 0,-1-1 0,19-35 16,-19 35-16,1 1 0,-1-36 16,1 35-16,-18 1 0,18-19 15,-18 19-15,0-1 16,-18 36 15,18-1-15,-18 1-16,1 0 0,17-1 15,0 18-15,-18-17 0,18 17 16,0 1-16,0-19 0,0 19 16,-17-1-16,17-18 0,0 1 15,0 0-15,0 17 0,0-17 16,35-1-16,-18 19 15,1-1 1,0-35-16</inkml:trace>
  <inkml:trace contextRef="#ctx0" brushRef="#br0" timeOffset="-162476.31">12647 14817 0,'0'0'0,"-18"0"32,18 17-1,0 19-15,0-19-1,0 1-15,0 17 0,0-17 16,0 17-16,-17-17 15,17-1-15,-35 36 16,17-53-16,18 18 16</inkml:trace>
  <inkml:trace contextRef="#ctx0" brushRef="#br0" timeOffset="-160552.87">12665 14940 0,'0'-18'16,"0"1"-16,0-1 15,0 1 1,0-1-16,0 0 16,0 1-1,0-1 1,0 0-16,35 18 0,-35-17 15,0 34 64,0 1-79,0 17 15,0-17-15,0 0 0,0-1 16,0 18-16,0 1 0,0-19 15,0 19-15,0-19 16,0 1-16,0 17 0,0-17 16,0 0-16,0-1 0,0 1 15,0-1-15,0 1 0,0 0 16,0-54 31,0 19-47,0-1 15,0 1-15,-18-1 16,18 0-16,0 1 16,0-1-16,0 0 0,0 1 0,0-1 15,0 0 1,0 1-16,0-1 16,0 0-16,0 1 0,0-1 15,0 1 1,0 52 46,-35-35-62,35 17 0,0 1 16,0 0-16,0-1 16,0 1-16,0 0 0,0-1 15,0 1-15,0 0 0,0 17 16,0-17-1,0-1-15,18-34 63,-18-1-63,0-17 16,0 17-16,0 0 15,0-17-15,0 17 0,0 1 16,0-1-16,-18 18 0,18-18 15,-18 18 17,18 18 30,0 0-62,0-1 16,0 1-16,0 0 15,0-1-15,0 1 0,18 0 16,-18-1-16,0 1 16,0 0-1,18-18 1,-1-36 0</inkml:trace>
  <inkml:trace contextRef="#ctx0" brushRef="#br0" timeOffset="-159888.58">13194 14534 0,'0'-17'0,"0"-1"32,18 18 15,-1 0-47,1-17 15,17 17-15,-17 0 0,-1 0 16,36 0-16,-35 0 0,0 0 15,70 0-15,-53 0 16,0 0-16,-17 0 0,35 0 16,17 0-1,-52 0-15,0 0 0,17 0 0,-17-18 16,-54 18 15,19 0-31,-19 0 16,19 0-16,-1 0 0,0 0 15,1 0-15</inkml:trace>
  <inkml:trace contextRef="#ctx0" brushRef="#br0" timeOffset="-159592.15">13511 14323 0,'-17'0'31,"17"17"-15,0 1-1,0 0-15,0-1 16,0 1-16,17 35 16,-17-35-16,18 70 15,-18-53-15,0-17 0,0 35 16,18-36-16,-18 36 15,0-35-15,0-1 0,0 1 16,0 0-16,0-1 16</inkml:trace>
  <inkml:trace contextRef="#ctx0" brushRef="#br0" timeOffset="-158479.78">14764 14005 0,'0'-17'15,"-18"17"-15,0 0 47,18 17-15,-17 1-32,-1 0 15,18-1-15,-53 18 16,36-17-16,-19 70 15,19-70-15,17 17 0,-18 36 16,0-36-16,18 0 0,0 18 16,0-17-16,0-1 0,0 71 15,0-89-15,18 19 16,-18-1-16,35-18 0,-35 1 16,18 17-16,0-17 0,-18 0 15,17-1-15,1-17 0,-18 18 16,18-18-16,-1 18 15,1-18-15,-1 0 16,1 0 0</inkml:trace>
  <inkml:trace contextRef="#ctx0" brushRef="#br0" timeOffset="-158128.6">14852 14393 0,'-18'-17'0,"18"-1"31,18 18 1,17 0-32,-17 0 15,-1 0-15,1 0 16,0 0-16,17 0 16,-17 0-16,35 0 15,-36 0-15,1 0 0,0 0 16,-1 0-16,1 0 15,-1 0-15</inkml:trace>
  <inkml:trace contextRef="#ctx0" brushRef="#br0" timeOffset="-157637.22">15275 14305 0,'0'-18'16,"0"1"-1,18-1 1,0 18-16,17-17 16,-18 17-16,19 0 0,-1 0 15,-17 0-15,-1 0 0,19 0 16,-19 52-1,-17-34-15,18 0 0,-18-1 16,0 1-16,0 17 0,-35 36 16,-1-53-16,36-1 0,-53 36 15,36-35-15,-1-1 0,-17 1 16,17-18-16,1 18 16,-1-18-1,18-36-15,-18 36 16,18-17-16,0-1 15,0 0-15,18 18 32,0 0-32,17 0 15,-18 0-15,1 0 16,17 18-16,18 17 16,-35 1-16,0-19 15,-1 1-15,1 17 16,-18-17-16</inkml:trace>
  <inkml:trace contextRef="#ctx0" brushRef="#br0" timeOffset="-157167.15">15734 14129 0,'-18'-18'16,"36"36"-16,-36-54 16,18 54 31,-17 0-47,17 17 15,-18-17-15,18-1 0,-18 19 16,18-1-16,0-18 0,0 36 15,0-17-15,0-19 0,0 54 16,0-53-16,0 17 0,18 0 16,-18-17-16,0-1 0,35 1 0,-17-18 15,0 18-15,-1-18 0,1 0 16,-1-36-16,1 36 0,17-53 16,-17 18-16,0 18 0,17-36 15,-35 17-15,18 19 0,-18-36 16,0 17-16,0 19 15,0-36-15,-18 18 0,18 17 0,-35 0 16,-1-17-16,19 17 16,-1 18-16,0-17 0,1 17 0,-1 0 15,-17 0-15,17 0 16,1 0-16,17 35 0,-18-35 0,18 18 16,-18-1-1,18 1-15,0 0 0</inkml:trace>
  <inkml:trace contextRef="#ctx0" brushRef="#br0" timeOffset="-156613.52">15981 13988 0,'-18'0'0,"36"0"0,-1 0 47,1 17-47,0 19 15,17-19-15,-17 1 16,17 17-16,-17-17 0,-1-1 16,-17 1-16,35 17 0,-17 1 15,0-19-15,-18 1 0,17 17 0,-17-17 16,18 70-16,-18-53 16,0 1-16,0 34 0,0-35 15,-18 1-15,-35 52 16,36-53-16,-36 0 15,35-17-15,-17 0 0,0-1 16,17-17-16</inkml:trace>
  <inkml:trace contextRef="#ctx0" brushRef="#br0" timeOffset="-155765.68">16492 14199 0,'0'-17'0,"36"-1"31,-19 18-15,1 0-16,35 35 0,-53-17 15,17-18-15,1 35 0,-18-17 16,18-1-16,-18 1 0,0 35 15,0-35-15,0-1 0,-36 1 16,36 17-16,-35-17 0,18 35 16,-36-36-16,35 1 15,0-18-15,18-35 32,18 17-17,17 1-15,-17-1 16,17 0-16,-17 18 0,-1-17 15,19-1-15,-19 0 0,1 1 16,17-1-16,-17 0 0,0 1 16,17-1-16,-18-17 15,1 0-15,-18 17 0,0 0 16,0 1-16,0-1 16,-18 18-1,1 0 1,-1 0-16,18 18 15,-35-18-15,35 17 0,-18-17 0,18 53 16,-17-35-16,17-1 0,0 1 0,0 0 16,0-1-16,0 1 0,0 53 15,17-18-15,-17-1 16,18-34-16,0 35 16,-1-35-16,1-1 15,-18 1-15,17-18 0,-17 18 16,18-18-16</inkml:trace>
  <inkml:trace contextRef="#ctx0" brushRef="#br0" timeOffset="-155409.97">17004 14499 0,'0'-17'16,"0"-19"15,18 36-15,-1 18-1,1 17-15,-1-17 16,-17-1-16,0 19 16,0-19-16,0 1 0,-35 35 15,18-35-15,-19-1 16,36 1-16,-17-18 0,-1 17 15,0-17-15,18 18 32,18-18-17,17 0 1,-17 0-16,0 0 0,-1 0 0,18 0 16,18 0-1,-35 0-15,35-53 16</inkml:trace>
  <inkml:trace contextRef="#ctx0" brushRef="#br0" timeOffset="-154816.72">17145 13652 0,'0'0'0,"0"-17"0,0-1 31,18 18-15,-1 0-1,1 35-15,0-35 16,-1 36-16,1-19 0,35 54 15,-36-36-15,1-17 16,17 52-16,-17-52 0,0 17 16,17 36-16,-35-36 0,17 0 15,1 54-15,-18-36 0,18-18 16,-18 88-16,0-70 16,0 0-16,0 18 0,-36-1 0,36-17 0,-35 18 15,18 35-15,-1-54 16,0-16-16,-52 87 15,52-87-15,-35 34 16,36-52-16,-36 35 16,35-36-16,0 1 15,1-18-15,-1 0 0,0 18 16,1-18-16</inkml:trace>
  <inkml:trace contextRef="#ctx0" brushRef="#br0" timeOffset="-150440.28">19209 9507 0,'-18'0'0,"0"-17"16,1 17-16,-1 0 15,18-18-15,0 0 172,0 1-141,0-1 48,18 18 155</inkml:trace>
  <inkml:trace contextRef="#ctx0" brushRef="#br0" timeOffset="-148462.08">18927 9066 0,'0'-17'0,"17"17"141,-17 17-141,35-17 0,-17 18 15,0-18-15,52 35 16,-52-35-16,35 18 0,-36 0 16,1-18-16,17 35 15,-17-18-15,-18 36 16,0-35-16,-35-18 0,17 53 15,-17-35-15,0-1 16,17 1-16,0-18 0,1 18 16,-1-18-16,36 0 62,17 0-62,-17 0 16,-1 0-1,18-18-15,-17 0 0,0 18 16,17-35-16,-17 17 16,17-35-16,-35 36 15,18-1-15,-18-17 0,0 17 16,17 18-16,-17-35 0,0 17 16,0 1-1,0 34 63,0 1-62,0 17-16,0-17 16,0-1-16,-35 1 0,17 35 15,18-35-15,0-1 16,-17 19-16,17-19 0,-18 1 15,0 17-15,18-17 16,0-1-16,0 19 16,0-19-16,0 19 0,0-19 15,0 1-15,18-18 16,-18 18-16,18-18 16,-1 0-16,1 0 15,0 0-15,17 0 16,-18-18-16,1 18 0,0-18 0,35 1 15,-36 17-15,19-18 0,-1 18 16,-17 0-16,-1 0 0,1-18 16,-1 1-1</inkml:trace>
  <inkml:trace contextRef="#ctx0" brushRef="#br0" timeOffset="-147987.9">19773 9402 0,'0'0'0,"0"-36"31,18 19-31,-1 17 31,-17 17 16,0 1-47,18-18 16,-18 53-1,0-36-15,18 1 0,-18 0 16,0-1-16,0 19 16,0-19-16,17 1 0,-17 0 15,0-1-15,0 1 16,0-1-16,0 1 15,18-18 17</inkml:trace>
  <inkml:trace contextRef="#ctx0" brushRef="#br0" timeOffset="-146817.4">21396 9137 0,'0'-35'15,"0"17"1,0 0 0,18 18-16,-18-17 15,17 17 1,19 0-16,-19 0 0,18 0 15,-17 0-15,0 0 0,17 35 16,0-35-16,-17 18 0,17-1 16,-17 1-16,-1 0 0,1 34 15,-18-34-15,0 0 0,0 17 16,0 0-16,0-17 0,-53 17 16,53-17-16,-17 17 15,-1-35-15,0 18 16,18-36 31,18 18-47,-18-17 15,53-19-15,-18 19 16,0-19-16,-17 36 16,0-17-16,17-19 0,-17 19 15,-1-1-15,18-52 16,-35 52-16,0-17 15,0 17-15,0 0 0,-17 18 32,-1 18-17,1 17-15,-1-35 16,18 18-16,0 0 0,-18 34 16,1-34-16,17 0 0,0-1 15,0 19-15,-18-19 0,18 1 0,0 17 16,0 1-16,0-19 0,0 1 15,0-1-15,0 1 0,0 0 16,18-1-16,-1-17 16,-17 18-1,18-18-15,0 0 16,-1 0-16,18 0 0</inkml:trace>
  <inkml:trace contextRef="#ctx0" brushRef="#br0" timeOffset="-146420.54">22207 9384 0,'-17'-18'32,"34"18"14,1 0-46,17 0 16,-17 18-16,0 0 16,-18-1-16,0 1 15,0-1-15,0 1 16,0 0-16,0-1 0,-36 1 16,19 0-16,-1-1 15,0-17-15,18 18 16,-17-18-1,52 0 17,-17 0-32,-1 0 15,1 0-15,0 0 0,34-18 16,-34 18-16,17-17 0,54-1 16,-72 0-16,18 1 15</inkml:trace>
  <inkml:trace contextRef="#ctx0" brushRef="#br0" timeOffset="-145057.97">24095 8908 0,'0'-18'0,"0"36"0,-18-54 16,18 19-16,0-1 15,0 0-15,-18 18 16,18-17-16,0 34 31,0 19-15,0-19-16,0 1 0,0 17 0,0 18 15,0-18-15,0 1 0,0-1 16,-17 36-16,17-36 0,-18 0 16,18 36-16,-17-54 0,17 19 15,0 17-15,0-36 0,0 1 16,0 17-16,0-17 0,0-1 16,0-52 15,0 17-31,0 1 15,0-1-15,0-35 16,0 36-16,0-1 0,0-17 16,0 17-16,0 0 0,35-17 15,-35 17-15,17 18 0,-17-17 16,18 17-16,0 0 16,-1 0-16,1 0 0,0 0 15,-1 17-15,19 1 0,-1 17 16,-18-17-16,1 0 15,17-1-15,-35 1 0,18 0 0,17 17 16,-35-17-16,18-1 0,-18 1 16,18-1-16,-18 1 15,0 17-15</inkml:trace>
  <inkml:trace contextRef="#ctx0" brushRef="#br0" timeOffset="-144531.25">24783 9278 0,'0'0'16,"0"-18"-16,-18 18 15,18-17-15,-18 17 31,18 35-31,-17-35 0,17 18 16,-18 17-16,0-35 0,18 18 16,-17 17-16,-1 0 0,18 0 15,-17-35-15,17 18 0,0 0 16,0-1-16,0 1 0,0 0 16,35-18-1,-18 0-15,19 0 16,-19 0-16,1 0 0,0-36 15,17 36-15,-17-17 0,17-1 16,-18 0-16,1 1 0,0-36 16,-18 35-16,17 1 0,-17-36 15,0 35-15,0 0 0,-17-35 16,-19 36-16,1-1 0,18 18 16,-1-17-16,0 17 0,-35 0 15,36 0-15,-19 0 0,19 0 0,-36 35 16,35-18-16,1-17 0,-1 36 15,0-1-15,18 18 16,0-35 0,0-1-16,18 1 0,17 0 15,1-1-15,-19-17 16,1 0-16,-1 18 0,19-18 0,-19 0 16,1 0-16,35 0 0,-18 0 15,0 0-15,1 0 0,-19-35 16,1 35-16</inkml:trace>
  <inkml:trace contextRef="#ctx0" brushRef="#br0" timeOffset="-144174.47">25206 8802 0,'0'0'0,"0"-18"0,0-17 16,0 17 0,0 36 15,-18 17-31,18-17 0,0-1 16,-35 72-16,35-72 15,-18 54-15,1-36 16,17-17-16,-18 52 0,0-34 15,18-19-15,-17 54 16,17-54-16,0 19 0,0 17 16,0-36-16,0 19 0,0-19 15,0 1-15,35-18 0,-35 17 16,18-17-16,-1 0 16,1-17-16,0 17 0</inkml:trace>
  <inkml:trace contextRef="#ctx0" brushRef="#br0" timeOffset="-143642.08">25329 9049 0,'-17'0'16,"34"0"-16,-52 0 16,35-18-16,35 18 31,-17 18-31,0-1 15,17 19-15,-35-19 16,18 1-16,-1 17 16,-17-17-16,0-1 15,0 1-15,0 0 0,0-1 16,-35 1-16,17-18 16,18 18-16,-17-18 0,17-36 46,17 36-46,-17-17 0,36 17 16,-19-18-16,1 18 0,0-35 16,-1 35-16,1-18 0,17-17 15,-17 17 1,-1 1-16,-17-1 0,18-17 16,-36 35 15,18 17-16,-35 1-15,17 17 16,1-17-16,17 0 16,-18-1-16,18 1 0,-17-1 0,17 1 15,0 0-15,0-1 0,0 19 16,0-19-16,17 1 16,18 0-16,-17-18 15,0 0-15,-1 0 0,1 0 16,0 0-16,-1-18 0,1 18 15</inkml:trace>
  <inkml:trace contextRef="#ctx0" brushRef="#br0" timeOffset="-143367.72">25753 8802 0,'0'0'15,"-18"-18"-15,18 1 16,18 17 15,17 17-15,-17-17-16,17 35 0,0 1 15,1-1-15,-19-17 0,18-1 0,1 36 16,-19-18-16,1 18 16,0-17-16,-18-1 0,0 0 0,0 36 15,-36-36-15,-34 89 16,52-89-16,-17 18 0,-53 17 15,52-34-15,-17-1 0,-35 35 16,53-34-16,-18-19 0</inkml:trace>
  <inkml:trace contextRef="#ctx0" brushRef="#br0" timeOffset="-141457.65">20620 8696 0,'0'-18'16,"17"-35"-1,-17 36 1,0-1-1,0 36 48,18-18-63,-18 17 16,0 1-16,0 17 0,18-17 0,-18 17 15,0 1-15,0-1 0,0 35 16,0-34-16,17-1 0,-17 71 15,0-71-15,0 194 32,0-193-32,0-19 15,0 54-15,18-36 0,-18 0 0,0 89 16,0-89-16,0 0 16,0 1-16,0 17 0,0-18 0,0 0 15,0 18-15,0-18 0,0 1 16,0 17-16,-18-36 15,18 18-15,0 18 0,0-35 0,-17 0 16,17 35-16,0-36 16,0 18-16,0-17 0,0 35 15,-18-35-15,18 52 16,0-52-16,0 17 0,0 53 16,0-52-16,-18-1 0,18 35 15,0-34-15,0-1 0,0 53 16,0-35-16,0 0 0,-17 35 15,17-53-15,0 18 0,-18 71 16,18-71-16,0-18 0,-17 36 16,-1-18-16,18-18 15,0 35-15,-18-34 0,18-1 16,0 35-16,-17-34 0,17-1 16,0 18-16,0 0 0,0-18 15,0 36-15,-18-18 0,18-18 16,0 106-16,-18-106 15,18 18-15,0-18 0,0 1 0,-17-1 16,17 36-16,0-36 0,0 0 16,-18 0-16,18-17 0,0 17 0,0 1 15,0 34 1,0-35-16,0-17 0,-18 35 16,18-18-16,0 1 0,0 52 15,-17-71-15,17 19 0,0 52 16,0-53-16,0 18 0,-18 35 15,18-35-15,0-18 0,-17 54 16,17-36-16,0-18 0,0 35 16,-18-34-16,18-1 0,0 36 15,0-54-15,0 18 0,0 36 16,0-53 0,0 17-16,0-17 0,0 17 0,-18-18 0,18 72 15,0-54-15,0-17 16,0 52-16,0-35 15,-17 1-15,17 34 0,0-34 16,0-1-16,0 35 0,0-52 16,0 17-16,0 36 15,0-54-15,0 36 16,17-35-16,-17 53 16,0-19-1,0-34-15,0 0 0,0-1 16,0 1-16,0 17 15,0-17-15,0 0 16,0-1 0,0 1 31,0 0-16,18-18-16,0-36 17,-18 19-17,0-1-15,0-17 16</inkml:trace>
  <inkml:trace contextRef="#ctx0" brushRef="#br0" timeOffset="-139577.95">23001 8484 0,'0'0'0,"0"-17"15,-18-1-15,18 36 63,0-1-63,0 1 15,0 17 1,0-17-16,0-1 0,0 19 16,0-1-16,0-17 0,0 35 15,0-36-15,0 19 0,0 34 16,0-52-16,0 17 0,0 36 15,0-36-15,0 0 0,0 18 16,0-18-16,0 1 0,18 52 16,-18-53-16,18 0 0,-18 18 15,0-17-15,0-1 0,17 18 0,1 35 16,-18-35-16,0 17 0,18 36 16,-18-53-16,0 0 0,17 106 15,1-106-15,-18 35 16,0-53-16,18 0 15,-18 54-15,0-54 0,0 0 16,0 0-16,0 36 0,0-36 16,-18 124-1,18-106-15,0-18 0,-18 71 16,18-53-16,-17 35 16,17-35-16,0 53 0,0-53 15,0-18-15,0 18 0,0 71 16,0-72-16,0-16 0,0 52 15,0-53-15,0 0 0,0 54 16,0-54-16,0 18 0,0 106 16,0-106-16,-18 105 15,18-105-15,0 0 16,0 53-16,0-53 0,0-18 16,-18 53-16,18-35 0,0-17 15,0 16-15,0-16 0,0-1 0,0 0 16,-17 53-16,17-52 0,0 17 15,0 35-15,0-35 0,0-18 16,0 18-16,0 0 0,0 0 0,0 0 16,-18 35-16,18-35 15,0-18-15,-35 124 16,35-124-16,-18 36 16,18-36-16,0 71 15,-17-71-15,17-17 0,0 52 16,0-34-16,0-1 0,0 53 15,0-53-15,0 1 0,0 52 16,0-35-16,0 0 0,0-18 0,0 53 16,0-53-16,0 1 0,17-1 15,-17 0-15,0 0 0,0 71 16,0-70-16,18-1 16,-18-17-16,0 17 0,0 0 15,0-17-15,0-1 0,0 19 16,0-19-1,0 1-15,0 0 0,0-1 16,0 1-16,0-1 16,17-17 15,-17-17 31,18 17-46,-18-18-16,18 18 0,-18-17 16,0-1-16,17 0 15,-17 1-15</inkml:trace>
  <inkml:trace contextRef="#ctx0" brushRef="#br0" timeOffset="-137406.02">18362 9790 0,'0'-18'15,"18"36"79,-1-18-94,-17 17 0,53 1 16,-17-18-16,16 17 15,-16-17-15,-1 18 0,36 0 16,-19-18-16,1 0 0,53 17 16,-53-17-16,0 0 0,123 18 15,-123-18-15,71 18 16,-71-18-16,0 0 0,105 17 15,-122-17-15,17 18 16,-18-18-16,53 0 16,-35 0-16,70 18 0,-70-18 15,89 17-15,-90-17 16,37 0-16,-36 0 16,17 0-16,54 0 0,-72 0 0,19 0 15,-18 0-15,18 0 16,-19 0-16,1 0 0,53 18 0,-53-18 15,0 0-15,0 18 0,53-18 16,-53 0-16,0 0 0,158 17 16,-34-17-1,-124 0-15,105 0 16,-105-17-16,0 17 0,35 0 16,-52 0-16,-1-18 0,35 18 15,-34 0-15,-1-18 0,18 18 16,-18 0-16,0 0 15,36 0-15,-18-17 0,-18 17 0,18 0 16,0 0-16,0-18 0,0 18 16,141 0-16,-141 0 15,123 0-15,-123 0 16,106 0-16,-124 0 16,18 0-16,35 0 0,-52 0 15,16 0-15,37 0 0,-36 0 16,0 0-16,52 0 15,-34 0-15,-18 0 0,123 0 16,-105 0-16,35 0 16,-53 0-16,-1 0 0,107 0 15,-124 0-15,18 0 16,71 0-16,-89 0 0,53 0 16,-35 0-16,-17-18 0,69 18 15,-52 0-15,0-17 0,106 17 16,-106 0-16,35 0 15,-35 0-15,0 0 0,0 0 16,-18 0-16,18 0 0,-18 0 0,106 0 16,-105 0-16,17 0 15,105 0 1,-34 0 0,-89 0-16,18 0 0,18 0 15,-36 0-15,71 0 16,-53 0-16,-18 0 0,35 0 15,-17 0-15,-17 0 0,52 0 16,-53 0-16,18 0 0,53 0 16,-53 0-16,0 0 0,35 0 15,-53 0-15,18 0 0,53 0 16,-71 0-16,71 0 16,-71 0-16,53 0 15,-70 0-15,17 0 0,18 0 16,-17 0-16,-1 0 0,18 0 15,-18 0-15,0 0 0,1 0 16,-1 0-16,-17 0 0,17 0 16,18 0-16,-36 0 0,1 0 15,35 0-15,-35 0 16,-1 0-16,1 0 0,-1-18 16,19 18-1,-19 0-15,1 0 0,0 0 16,-1 0-16,1 0 0,17 0 15,-17 0-15,-1 0 0,19 0 16,-19 0-16,-17-18 0,36 18 16,-19 0-16,1 0 15,0 0 1,-1 0 0,1 0-1,0 0-15,-1 0 0,1 0 16,-1 0 15,-34 18 47,-18-18-62</inkml:trace>
  <inkml:trace contextRef="#ctx0" brushRef="#br0" timeOffset="-135815.25">19544 10425 0,'0'-18'15,"-18"18"32,1 0-31,-1 0-1,-17 0 1,35 18-16,-36-18 16,36 17-16,-17-17 0,-19 35 15,1 18 1,35-35-16,-17 35 16,17-35-16,0-1 0,0 19 15,0-19-15,0 1 0,17-1 16,-17 1-16,0 0 0,18-1 15,17-17-15,-35 18 0,35-18 16,-17 0-16,0 0 0,17 0 16,0-18-16,-17 18 0,0-17 15,17-1-15,-18-17 16,1 17-16,0 1 16,-1-54-16,-17 53 15,0-17-15,0 0 0,0 17 16,0 0-16,-35-17 0,35 18 15,-18 17-15,1-18 16,-1 18-16,1 0 0,-1 0 0,0 0 16,1 0-16,-36 18 15,53-1-15,-36 1 16,36-1-16</inkml:trace>
  <inkml:trace contextRef="#ctx0" brushRef="#br0" timeOffset="-134892.78">21872 10530 0,'18'-17'31,"-18"-1"-15,0 0 15,-18 18 16,1 0-31,-1 18-16,0-18 15,18 18-15,-17-18 0,-19 53 16,36-36-16,-17 1 0,-1 17 16,18-17-16,0 35 15,0-18-15,0-17 0,35 17 16,-17-17-16,-18-1 0,35 19 16,1-36-16,-19 17 0,36-17 15,-35 0-15,-1 0 0,1 0 16,17-17-16,-17 17 0,17-36 15,-17 19-15,35-19 0,-36 19 0,19-19 16,-36 1-16,17 18 0,-17-36 16,0 35-16,0 0 0,0 1 15,-17-1-15,17 0 0,-36 18 16,-16-17-16,16 17 16,1 0-16,17 0 0,-17 0 0,17 0 0,-17 17 15,0 1-15,17-18 16,-17 53-16,35-35 15</inkml:trace>
  <inkml:trace contextRef="#ctx0" brushRef="#br0" timeOffset="-133867.25">19350 11659 0,'0'0'0,"0"18"0,0 0 47,0-1-16,0 1-15,-35-18-16,35 17 15,-18 19-15,0-19 16,18 1-16,-17 0 0,17-1 16,0 1-16,-18 17 15,18-17-15,0 17 0,35 0 16,-17 1-16,0-1 16,-18-17-16,52-1 15,-34-17-15,0 0 0,17 0 16,-17 0-16,-1 0 0,1-17 0,17 17 15,-17-36-15,0 19 0,17-54 16,-18 54-16,-17-1 0,18-35 16,-18 35-16,0-17 0,0 0 15,0-1-15,0 1 16,-18 0-16,1 35 16,-18-18-16,17 18 0,-35 0 15,35 36-15,-17-36 16,17 17-16,-35 18 0,53-17 15,-17-18-15,17 35 0,0-17 16,0 0-16,0-1 0</inkml:trace>
  <inkml:trace contextRef="#ctx0" brushRef="#br0" timeOffset="-132818.39">21837 11730 0,'0'0'16,"0"-18"-16,18 18 15,-18-17 1,17 17 15,-17 17 16,0 1-47,0-1 16,0 1-16,0 0 0,0-1 15,0 1-15,0 0 0,0 52 16,0-34-16,0-19 0,0 54 16,0-54-16,0 19 0,0 17 15,0-18-15,0-18 0,0 54 16,0-53-16,18-1 16,-18 1-16,17-18 46,-17-18-30,18 1-16,0-1 16,-1-17-16,1 35 15,-18-18-15</inkml:trace>
  <inkml:trace contextRef="#ctx0" brushRef="#br0" timeOffset="-131733.43">19332 13088 0,'0'-18'0,"18"1"31,-18-1-15,17 18-16,-17-18 15,0 54 48,0-19-63,36-17 15,-36 36-15,0 17 0,17-36 16,-17 71-16,0-52 16,0-1-16,0 18 0,0-18 15,0-17-15,0 35 0,0-36 16,18 19 0,-18-54 15,0 0-16,0-17 1,0 17-16,0 1 16,-35 17-16</inkml:trace>
  <inkml:trace contextRef="#ctx0" brushRef="#br0" timeOffset="-130651.58">21766 13353 0,'0'-18'0,"0"36"0,0-71 16,0 35-16,0 0 15,0 1-15,0-1 32,0 53-1,-35-35-31,35 18 0,-18 0 15,-17 35-15,18-36 0,17 19 16,-36 52-16,36-71 16,-17 19-16,17 17 0,0-18 15,0-18-15,0 36 16,0-35-16,35 0 0,-35-1 0,18-17 16,-18 18-16,52-18 15,-34 0-15,0 0 0,35 0 16,-36-18-16,19 18 0,34-70 15,-52 52-15,-1-17 0,36-53 16,-53 70-16,18-17 16,-18-1-16,0 1 0,0-71 15,-35 89-15,35-1 0,-53-17 16,17 35-16,1 0 0,-18 0 16,-17 35-16,-1 18 15,54-35-15,-1-1 16,18 1-16,-18 0 0</inkml:trace>
  <inkml:trace contextRef="#ctx0" brushRef="#br0" timeOffset="-129679.49">19562 14552 0,'-18'0'15,"18"-18"-15,0 1 16,0-1 0,0 1-1,18-1 1,-18 36 46,0-1-62,0 1 0,0 17 16,0-17-16,17 35 0,-17-18 16,0 18-16,0-18 0,0 0 15,0 1-15,0 17 16,0-18-16,0 0 0,0 0 0,0-17 16,0 0-16,0-1 15,0 1-15,0 0 16,-17-18-16,17-36 31,0 19-15,0-1-1,0 0 17</inkml:trace>
  <inkml:trace contextRef="#ctx0" brushRef="#br0" timeOffset="-128535.21">20461 14905 0,'-18'0'47,"18"-18"31,0 36-16,0 17-46,0-17 0,0-1-16,0 1 0,-17 0 15,17-1-15,0 1 0,0 0 16,0-1-16,0 19 16,0-19-16,-18 36 0,18-35 15,0-1-15,0 36 16,0-35-16,0 17 15,0-17-15,0-1 0,0 19 16,0-19-16,0 1 16,0 0-16,0-1 0,0 1 15,0 0 1,0-1-16,0 1 16,0-1-1,18-17 79,-1 0-47</inkml:trace>
  <inkml:trace contextRef="#ctx0" brushRef="#br0" timeOffset="-127616.95">21819 14799 0,'0'-18'16,"0"1"15,18 17-31,-18-18 31,18 18-15,-1 0 31,-17 18-47,0 17 16,18 0-16,-18-17 15,0 0-15,0 17 0,17-18 16,-17 1-16,0 53 0,0-54 15,0 19-15,0-19 0,0 1 16,0 0-16,0-1 0,18 18 16,-18-17-16,0 0 0,0-1 15,0 1-15,18-18 94</inkml:trace>
  <inkml:trace contextRef="#ctx0" brushRef="#br0" timeOffset="-126531.79">22931 15046 0,'0'0'0,"35"0"0,-18 0 16,-17-18-1,18 18-15,-18-17 47,18-1-16,-1 18-15,-17 18 62,0-1-78,0 1 16,0 0-16,0-1 15,0 1-15,0 17 16,0 0-16,0 1 16,0-19-16,0 1 0,-17 17 15,17-17-15,-36 52 16,36-52-16,0 17 0,0 1 16,-17-19-16,17 1 0,0 17 15,0-17-15,0-1 0,0 1 0,0 17 16,0-17-16,0 0 0,0 17 15,17-17-15,-17-1 0,0 1 16,0 0-16,18-18 31,-18-18-15,18 18-16,-18-18 0,17 1 16,-17-1-16,0 0 0,0 1 15,0-1-15,0 0 0,0 1 16,-17 17-16</inkml:trace>
  <inkml:trace contextRef="#ctx0" brushRef="#br0" timeOffset="-125226.02">20443 14975 0,'-17'-17'16,"17"-1"15,0 0-15,0 1-1,-18 17 1,18-18 0,0 1-16,-17 17 15,17-18 1,0 0 0,0 1 15,17 17-16,-17 17 32,0 1-31,0 17 0,0 0-16,0-17 0,0 0 15,0 52 1,0-52-16,0 53 0,0-54 15,0 54-15,0-54 16,0 1-16,0 17 0,0 1 16,0-19-16,-17 18 0,17-17 15,-18 0-15,18-1 0,0 19 16,0-19-16,0 1 0,0 17 16,-18-17-16,18-1 0,0 1 15,0 0-15,0-1 16,0 1 62,0-36-31,0 1-32,18-1 1,-18 0 0</inkml:trace>
  <inkml:trace contextRef="#ctx0" brushRef="#br0" timeOffset="-124206.22">19597 14693 0,'0'-17'0,"0"-1"47,0 0-31,17 18 15,-17-17-16,0 34 95,0 1-110,0 17 15,0-17-15,-17 52 16,17-52-16,0 0 0,-18 70 16,18 0-1,0-70 1,0 17-16,0-17 0,0-1 16,0-34 62,0-1-63,0 0-15,0 1 16</inkml:trace>
  <inkml:trace contextRef="#ctx0" brushRef="#br0" timeOffset="-123066.95">21960 14728 0,'0'18'16,"-17"-18"-16,17-18 62,0 1-46,-18 17-1,18-18-15,0 1 16,-18 17 0,18-18-1,-17 18 1,17 18 46,0-1-46,0 18 0,0-17-16,0 0 0,17-18 15,-17 35-15,0-17 16,0 35-16,0-36 15,0 36-15,0-35 16,0-1-16,0 19 0,0-19 16,0 1-16,0 0 0,0-1 15,0 1-15,0 0 0,0-1 16,0 1 0,0-1-1,18-17-15,0 0 16,-18-17 78</inkml:trace>
  <inkml:trace contextRef="#ctx0" brushRef="#br0" timeOffset="-121592.93">22931 14993 0,'-18'0'0,"18"18"0,0-1 140,0 1-124,0 0-16,18-1 15,-18 1 1,0 0-16,0-1 16,0 1-16,0-1 15,0 1-15,-18 35 16,0-18 0,1 1-1,17-19-15,0 1 0,0-1 16,-18 1-16,18 17 15,0-17-15,0 17 16,0-17-16,-18 17 16,18-17-16,0-1 0,0 1 15,0 0-15,0-1 0,0 36 16,0-35-16,0 35 16,0-35-16,0-1 15,0 1-15,0-1 16,0 1-16,18-18 15,-18 18-15,18-18 32,-1 0-1,1 0-15,0 0 30,-1 0 1,-52 0 203,17 0-250</inkml:trace>
  <inkml:trace contextRef="#ctx0" brushRef="#br0" timeOffset="-116937.49">23865 10460 0,'0'-18'0,"0"1"32,18 17 14,-18-18-30,0 0 15,0 1 1,-18 17-17,1 0 1,-1 0-1,0 0-15,-17 53 16,18-53-16,-1 35 16,18-18-16,-18 1 0,18 0 0,-17-1 15,17 1-15,-18 35 16,18-35-16,0-1 16,0 1-16,35-18 15,-17 18-15,0-18 16,17 0-16,-35-36 0,35 36 15,-17-17-15,-1-19 16,1 36-16,-18-17 0,18-1 16,-18 0-16,0 1 0,17 17 0,-17-18 15,0 0-15,0 1 16,18 17-16,-18 17 47,0 1-47,0 0 15,0 17-15,0-17 16,0-1-16,0 1 16,0 17-16,18-17 0,-18 17 15,0-17-15,0-1 0,0 19 16,0-19-16,0 1 0,0 35 16,0-35-16,0-1 0,-36 1 0,36-1 15,-17-17-15,17 18 0,-18 0 16,0-18-1,1 0-15,-1 17 16,0-17-16,18 18 0,-17-18 16,-1 18-16,1-18 15,52 0 17</inkml:trace>
  <inkml:trace contextRef="#ctx0" brushRef="#br0" timeOffset="-116335.2">24606 10301 0,'0'-18'0,"-17"18"31,17-17 1,-18 17 15,18-18-47,-18 18 31,1 35-31,-1-17 15,0-18-15,1 35 0,-1-17 0,0 17 16,1 1-16,-1-19 0,-17 36 16,35-18-16,-18 18 15,1 18-15,-1-53 0,18 87 16,0-69 0,0 17-16,0-18 0,0 0 0,35-17 15,-35 35-15,18-36 16,0 54-16,17-54 15,-35 1-15,35 0 0,-35-1 16,18-17-16,-1 18 0,1-18 16,0 0-16,-1 0 0,1 0 15,0 0-15,-1 0 0</inkml:trace>
  <inkml:trace contextRef="#ctx0" brushRef="#br0" timeOffset="-115585.79">25418 10336 0,'0'0'0,"17"0"109,-17 18-109,18-18 16,-18 18-16,35-18 0,-35 17 0,35 19 15,-17-19-15,0 1 0,-1-1 16,19 19-16,-19-19 0,1 1 16,0 35-16,17 0 15,-18 0-15,-17 0 16,0-36-16,0 1 15,0 17-15,0 18 0,-17-18 16,17-17-16,-35 17 0,35 1 0,-36-1 16,19-17-16,-1 17 0,-53 18 15,54-18-15,-36 0 0</inkml:trace>
  <inkml:trace contextRef="#ctx0" brushRef="#br0" timeOffset="-114352.66">23812 12065 0,'0'-18'32,"0"1"-17,0-1 1,-17 0-16,-1 1 16,1-1-16,-1 1 15,0 17-15,1 0 16,-1 0-16,-17 0 15,17 0-15,0 0 0,1 17 16,-1 18-16,-17 18 16,17-17-16,18-19 0,-17 36 15,17-35-15,0-1 0,0 19 16,35-19-16,-35 1 16,53 17-16,-53-17 15,70-18-15,-52 0 16,17-35-16,-17 17 15,0 18-15,-1-35 0,-17 17 16,18 0-16,-1-34 0,-17 34 16,0 0-16,0 1 15,0-1-15,-17 18 32,17 35-32,0-17 15,0 0-15,0-1 0,-18 36 16,18-35-16,0 17 0,0 0 15,0 1-15,0-19 0,0 36 16,0-35-16,0 17 0,0-17 0,0 35 16,0-36-16,0 1 0,-35 17 15,35-17-15,0-1 16,-18 1-16,18 0 16,-17-18-16,-1 0 0,-17 0 31,-1 0-31,19 17 15,-1-17-15,1 0 0,-1 0 16</inkml:trace>
  <inkml:trace contextRef="#ctx0" brushRef="#br0" timeOffset="-113784.5">24500 11783 0,'0'0'0,"-17"-18"0,17 0 16,0 1-1,0-1 1,0 1 31,-36 17-32,19 35 1,-1-35-16,1 35 0,-1-17 0,-17 17 16,17 0-16,0-17 15,-17 53-15,17-36 0,1 0 16,-1 53-16,18-52 0,-17 16 15,17 37-15,0-54 0,-18 0 16,18 71-16,0-71 16,0 1-16,35 17 0,-35-36 15,0 1-15,18 17 0,-1-17 16,-17-1-16,18 1 16,0 0-16,-1-18 0,19 17 15,-19-17-15,71 0 16</inkml:trace>
  <inkml:trace contextRef="#ctx0" brushRef="#br0" timeOffset="-113088.2">25559 11730 0,'0'-18'15,"35"18"79,-35 18-94,18-1 16,-1 19-16,19-19 15,-19 1-15,1 17 16,-1-17-16,-17 0 0,18 17 0,0-17 16,17 87-16,-35-69 15,18 34-15,-18-17 0,0-18 0,0 71 16,0-71-16,-36 1 15,19 17-15,17-18 0,-36 0 16,1 18-16,0-18 0,17-17 16,-35 35-16,36-35 0,-19-1 15,-16 36-15</inkml:trace>
  <inkml:trace contextRef="#ctx0" brushRef="#br0" timeOffset="-111837.74">24095 13441 0,'-18'-18'16,"36"36"-16,-36-53 0,0 35 0,18-18 0,0 0 16,-17 1-1,-1-1-15,1 18 16,-1 0 0,0 0-16,-17 35 0,17-35 15,1 18-15,-36 17 16,35-17-16,0-1 0,-17 36 15,18-35-15,-1 17 0,-35 36 16,53-54-16,0 1 0,0 0 16,0-1-16,0 1 0,18 0 15,-18-1-15,35-17 0,0 0 16,0 0-16,36-17 16,-53 17-16,17-18 15,-17-17-15,-18 17 0,17-17 16,1 17-16,-18 1 0,0-1 15,0 0-15,0 1 0,0-1 16,0 0-16,-18 18 31,18 36-31,-17-36 16,17 35-16,0-17 0,0-1 16,0 1-16,0 17 0,0-17 15,0-1-15,0 1 0,0 0 0,0-1 16,0 1-16,0 0 0,0 17 15,0-17-15,0-1 0,0 36 16,0-35-16,0-1 0,0 19 16,0-19-16,0 1 0,0 35 15,-36-53-15,36 17 0,-17 1 0,17 0 16,-18-18-16,-35 17 16,35-17-16,1 0 15,-18 0-15,17 0 0,-17 0 16,17 0-16,0 0 15,1 0-15,-1 0 16,18 36 0</inkml:trace>
  <inkml:trace contextRef="#ctx0" brushRef="#br0" timeOffset="-111352.86">24624 13229 0,'0'-17'16,"0"34"-16,-18-52 0,18 17 16,-17 18 15,17 18-31,-18 17 15,0-17-15,1 17 16,-1-17-16,0-1 0,1 19 0,-1 17 16,0-36-16,1 18 0,-18 36 15,17-36-15,18-17 0,-35 52 16,35-34-16,0-1 0,-18 36 16,18-54-16,0 19 0,0 52 15,0-53-15,0-17 16,0 52-16,0-52 15,18 17-15,-1-17 16,1-1-16,0-17 0,-1 0 16,18 0-16,-17 0 0</inkml:trace>
  <inkml:trace contextRef="#ctx0" brushRef="#br0" timeOffset="-110755.95">25753 13247 0,'0'0'0,"0"-18"0,0 1 15,0-1 1,0 0 0,17 18 15,1 0-16,-18 18-15,18-18 0,-18 35 16,35 36 0,-35-36-16,18 53 0,-1-35 15,-17 35-15,0-52 0,0 16 16,0-16-16,0 52 16,0-53-16,-17 18 0,17 18 15,-36-54-15,1 72 16,17-54-16,1-18 0,-36 19 15,35-1-15,1-35 0,-36 35 16</inkml:trace>
  <inkml:trace contextRef="#ctx0" brushRef="#br0" timeOffset="-109668.81">24007 15346 0,'0'-18'0,"0"1"15,-18-1-15,18 0 16,0 1-16,0-1 0,0 0 15,0 1-15,0-1 16,0 0-16,-18 18 0,18-17 16,-17 17-1,-1 0 1,0 0-16,1 17 16,-1 1-16,0 17 0,1-35 15,17 18-15,-18 0 0,0-1 16,18 1-16,0 0 0,0-1 15,0 1-15,0-1 16,18-17-16,0 0 0,17 0 16,0 0-16,-17 0 15,0-17-15,-1 17 0,1-18 16,0-17-16,-1 35 0,36-71 16,-53 36-1,18 17-15,-18 1 16,0 52 15,0-17-15,-18 17-16,18-17 0,0 17 15,-18 35-15,1-34 16,-1 34-16,18-52 16,0 17-16,-35 71 15,35-18-15,-18-70 16,18 0-16,0-1 15,-17-17-15,17 18 0,-18-18 16,0 0-16,1 0 16,-1 0-16,0 17 15,-17-17-15,17 0 0,1 0 0,-54 18 16,54-18-16,-1 18 0,0-18 16,18-18-1</inkml:trace>
  <inkml:trace contextRef="#ctx0" brushRef="#br0" timeOffset="-109175.92">24871 14870 0,'0'-18'15,"0"-35"16,-18 53-15,-17 0 0,35 18-16,-18-18 15,-17 35-15,17-17 0,-17-1 16,17 1-16,1 17 0,-1-17 16,1 17-16,-36 18 0,35-18 15,0-17-15,-17 52 0,17-34 16,18-1-16,-53 106 15,53-106-15,-17 18 16,17-17-16,0 34 16,0-52-16,0 17 0,35 0 15,-35-17-15,35-18 0,-17 18 16,0-18-16,-1 17 0,1-17 16,35 0-16,-35 0 0,17-35 15</inkml:trace>
  <inkml:trace contextRef="#ctx0" brushRef="#br0" timeOffset="-108224.14">25947 14746 0,'0'0'0,"0"-18"0,0 1 16,0-1 0,17 18-1,-17-17 1,18 17 15,0 35-15,-1-18-16,1-17 0,-18 36 15,35-1-15,-35-17 0,18 17 16,-18-17-16,18 17 0,-1-18 0,-17 19 16,18 17-16,-1-18 0,-17 0 15,18 18-15,-18-18 16,0 1-16,0 70 0,-35-1 16,17-87-16,18 17 15,-17-17-15,17 17 0,-36-17 16,19 17-16,-1-17 0,0-1 0,1 1 15,-1 0-15,-35 35 0,36-53 16,-1 17-16,-35 1 0,35 0 16,1-18-16,-1 17 0,0-17 15</inkml:trace>
  <inkml:trace contextRef="#ctx0" brushRef="#br0" timeOffset="-72124.23">24853 10548 0,'0'-18'16,"0"1"31,18 17-32,-18-18 17,17 18-17,-17-18 1,0 1 15,18 17-31,-18-18 16,0 53 31,0-17-47,0 0 15,-18 17-15,18-17 0,-17-1 16,17 19-16,0-19 0,0 1 0,-18 17 15,1 0-15,17-17 16,0 17-16,0 1 0,0-19 16,0 1-16,0 0 0,-18 17 15,18-18-15,18-17 47,-18-17-31,17-1-1,1 1-15,-18-1 16</inkml:trace>
  <inkml:trace contextRef="#ctx0" brushRef="#br0" timeOffset="-71721.45">25171 10583 0,'0'-17'16,"-36"17"-16,36 17 47,0 1-47,-17 17 16,17-17-16,0 0 0,-18 17 15,18-18-15,0 1 0,-18 17 16,18-17-16,0 35 15,0-35-15,0-1 0,0 1 16,0-1-16,36 1 16,-19-18-16,1 0 15,0 0-15,17-18 0,0-17 16,-17 18-16,0-19 0,-1 19 16,1-36-16,-1 35 15,-17 0-15,18-70 16,-53 53-1,0 17-15,-1 18 0,19 0 16,-1 0-16,-53 18 16,54-18-16,-1 0 0,18 35 15,-18-17-15</inkml:trace>
  <inkml:trace contextRef="#ctx0" brushRef="#br0" timeOffset="-70985.46">26229 10654 0,'-18'0'16,"36"0"-16,-53-18 0,17 18 15,18-17-15,35 17 47,-17 0-16,0-18-31,-1 18 0,1 0 16,35 0-16,-18-18 0,-17 18 16,52 0-16,-52 0 0,17 0 15,36 0-15,-54 0 0,19 0 16,17 0-16,-36 0 15,1 0-15,-18 18 16,-18 0 0</inkml:trace>
  <inkml:trace contextRef="#ctx0" brushRef="#br0" timeOffset="-70721.97">26317 10813 0,'0'17'0,"0"-34"0,-17 34 16,34-17 15,-17 18-15,18-18-16,-1 0 0,1 18 16,17-18-16,1 17 15,-19-17-15,36 0 0,-35 0 16,52 0-16,-52 0 15,17 0-15,1-17 16,-1 17-16,-17 0 0,-1 0 0,18-18 16,-17 0-16,0 18 15,-1-17-15</inkml:trace>
  <inkml:trace contextRef="#ctx0" brushRef="#br0" timeOffset="-69677.79">27675 10513 0,'0'-18'0,"0"0"32,-35 18-1,35 18-31,-35-18 0,17 18 16,1-18-16,-1 17 0,-35 1 15,35 0-15,1-1 16,-1-17-16,18 18 0,-18-18 0,36 0 47,17-18-32,-17 1-15,0 17 0,17-18 16,0-17 0,-17 35-16,-1-18 0,1 0 0,0 18 15,-18-17-15,17 17 16,-17 35 31,0 0-32,0-17 1,0 0-16,-35 52 16,17-34-16,18 16 15,-17-16-15,-1 52 16,18-53-16,0-17 0,-17 35 15,17-18-15,0-17 0,0 17 16,0-17-16,0-1 16,0 1-16,0-1 15,-36-17 48,19 0-63,-1 0 0,0 0 15,1 0-15,-1 0 16,0 0-16,1 0 0,-1 0 0,1 0 16,-1 0-1,0 0-15,1 0 32,34 0 30,1 0-46,17 0-16,-17 0 15,35 0-15,-18 0 0,36 0 16,-54 0-16,18 0 0,54 0 16,-72 0-16,1 0 15,17 0-15,-17 0 16,0 0-16,-1 0 0,1 0 15,-18 18 48,-18-18-47,1 0-16</inkml:trace>
  <inkml:trace contextRef="#ctx0" brushRef="#br0" timeOffset="-65378.02">24430 12259 0,'0'0'0,"-18"0"15,18-18 48,18 18-1,-1 0-46,1 0-16,0 18 0,52-18 15,-52 18-15,0-18 16,35 0-16,-36 0 0,18 0 16,18 0-16,-35 0 0,0 0 15,17 0-15,-17 0 0,-1-18 16,18 18-16,-17 0 16,-53 0 15,17 0-16,1 0 1</inkml:trace>
  <inkml:trace contextRef="#ctx0" brushRef="#br0" timeOffset="-65029.24">25047 12030 0,'0'0'0,"0"-18"0,0 0 16,0 54 15,35-19-15,-35 19-16,0-19 15,0 1-15,0 0 0,0 52 16,0-52-16,0 70 16,0-35-16,-17-18 15,17-17-15,-18 35 16,18-36-16,0 1 31,0-53-15</inkml:trace>
  <inkml:trace contextRef="#ctx0" brushRef="#br0" timeOffset="-64627.63">25277 12188 0,'0'-17'0,"0"34"0,-18-34 0,18-1 15,0 53 17,0-17-32,0 17 15,0-17-15,0 0 0,0 17 16,0-17-16,-18 17 0,18-18 0,0 1 16,0 0-16,0 17 15,0-17-15,18-18 16,0 0-1,17 0-15,-18-18 16,19 0-16,-19 18 0,1-35 16,17 0-16,-17 0 0,-18 17 15,18-35-15,-1 35 0,-17-17 16,0 17-16,0 1 0,0-1 0,0 1 16,-70 17-16,52 0 15,-35 0-15,35 0 0,1 17 16,-36 18-16,35-17 15,18 0-15,-17-1 0,17 1 16</inkml:trace>
  <inkml:trace contextRef="#ctx0" brushRef="#br0" timeOffset="-62966.16">26211 12241 0,'-17'0'0,"17"-17"31,17 17 516,1 0-515,0 0-1,-1 0-31,1 0 15,0 0 1,-1 0 0,1 0-1,-1 0 1,1 0 0,0 0-16,-1 0 15,1 0-15,17 0 16,-17 0-16,0 0 0,35 17 15,35-17 1,-71 0-16,36 0 16,-35 0-16,0 0 15,17 0-15,-18 0 0,1 0 16,0 0-16,-1 0 16,1 0-1,0 0 1,-1 0-1,1 0 1,0 0 0,-1 0 15,-52 0 63,17 0-79</inkml:trace>
  <inkml:trace contextRef="#ctx0" brushRef="#br0" timeOffset="-62404.86">26458 12206 0,'-17'0'32,"-1"0"-1,18 18-15,-18-18 15</inkml:trace>
  <inkml:trace contextRef="#ctx0" brushRef="#br0" timeOffset="-61674.99">26317 12012 0,'-17'0'16,"34"0"-16,-52 0 0,17 18 31,18-1-15,0 1-16,-17-18 15,17 18-15,0-1 16,0-52 31,35-18-32,-35 35-15,18 18 16,-18-17-16,17-1 0,-17 1 16,18 17-16,-1 0 15,1 0-15,0 0 16,-1 0-16,1 0 0,0 17 16,17-17-16,-35 35 15,53-17-15,-35 0 16,-1-18-16,18 35 15,1 0 1,-19-17-16,1-18 16,0 0-16,-18 18 15,17-18-15,1 0 16,0 0-16,17-36 16,-18 19-16,1-1 15,0 18-15,-18-18 0,17-35 16,1 36-1,-18-1 1</inkml:trace>
  <inkml:trace contextRef="#ctx0" brushRef="#br0" timeOffset="-60816.55">27640 12153 0,'0'-35'31,"0"17"-31,18 18 0,-18-17 15,0 34 48,0 19-63,-18-19 16,0 18-16,18-17 0,-17 17 15,-1 1-15,18-19 0,-17 54 16,17-36-16,0 0 15,0-17-15,0 0 0,52-1 16,-52 1-16,71-18 16,-53 0-16,35 0 15,-36-18-15,19 18 0,-1-53 16,-18 36-16,19-1 0,-19-35 16,1 36-16,-18-19 15,18-17-15,-18 18 0,0 17 16,0-52-16,-36 70 15,36-18-15,-35 18 0,17 0 0,1 0 16,-1 0-16,-17 0 0,17 0 16,-17 0-16,0 18 15,17-18-15,0 0 16,18 18-16,0-1 16</inkml:trace>
  <inkml:trace contextRef="#ctx0" brushRef="#br0" timeOffset="-59387.1">24642 13758 0,'35'0'125,"-18"18"-109,19-18-16,-19 0 0,19 0 0,34 18 16,-35-18-16,18 0 15,-35 0-15,0 0 0,-1 0 16,19 0-16,-19 0 0,1 0 16,-53 0 15,17-18-16,18 0-15</inkml:trace>
  <inkml:trace contextRef="#ctx0" brushRef="#br0" timeOffset="-59053.79">25206 13635 0,'0'0'0,"-18"-18"16,18 36 31,0-1-32,0 1-15,0 0 0,0-1 16,0 19-16,0-19 0,0 1 15,0 0-15,0-1 0,0 1 0,-17 17 16,-1 0-16,18-17 16,0 0-16,-18-1 0,18 1 15,0 0 1,0-36 0</inkml:trace>
  <inkml:trace contextRef="#ctx0" brushRef="#br0" timeOffset="-58655.33">25418 13705 0,'-18'0'16,"0"0"-1,18 18 16,-17 0-31,17 17 16,0-17-16,-18-1 16,18 1-16,0 35 15,-18-36-15,18 1 16,0 0-16,0-1 16,0 1-16,36-18 15,-19 0 1,19 0-16,-19-18 0,1 18 15,0-17-15,-1 17 0,18-36 16,-17 19-16,-18-1 0,18-35 16,-18 36-16,17-1 0,-17-35 15,-35 18-15,17 35 16,-17 0-16,-18 0 16,36 35-16,-19-17 15,19-18-15,17 17 0,-18 1 16</inkml:trace>
  <inkml:trace contextRef="#ctx0" brushRef="#br0" timeOffset="-57832.18">26458 13776 0,'0'0'0,"-17"0"15,34 0 63,1 0-78,17 0 16,-17 0-16,35 0 16,-18 18-16,0-18 0,36 0 15,-36 0-15,0 0 0,89 0 16,-89 0-16,0 0 16,18 0-16,-17 0 0,-1 0 0,71 0 15,-89 0-15,1-18 16,17 18-16,-70 0 31,17 0-15,1 0-16,-18 0 15,17 0-15,0 0 0</inkml:trace>
  <inkml:trace contextRef="#ctx0" brushRef="#br0" timeOffset="-57242.41">26723 13547 0,'-18'0'0,"36"0"0,-36 17 31,1 1-31,17 0 16,0-1-16,-18 1 16,18-1-16,0-34 62,0-1-62,0 1 16,0-1-16,18 0 15,-18 1-15,17-1 0,1-17 16,0 35-16,-1-18 16,1 18-16,-1 0 0,1 0 15,0 0-15,-1 0 0,36 0 16,-35 18-16,0-18 0,17 35 16,18-17-16,-36-18 15,19 35-15,-19-35 0,1 18 16,17-1-16,-35 1 0,18-18 15,0 17-15,-18 1 16,17-18 0,1 0-1,-18-35-15,17 35 0,1-18 16,0 18-16,-18-35 0,17 35 0,1-35 16,17-18-16,-35 35 15,0 0-15,18 1 0,-18 34 47</inkml:trace>
  <inkml:trace contextRef="#ctx0" brushRef="#br0" timeOffset="-56787.8">27887 13494 0,'-18'0'15,"1"0"1,17 17-1,0 1-15,-35 35 16,35-35-16,-36 34 16,36-34-16,-17 17 15,17-17-15,-36 35 0,36-18 16,0-17-16,0 0 0,0-1 16,0 1-1,18-18-15,17 0 0,18 0 16,-35-18-16,35-17 15,-18 17-15,-17 1 16,17-54-16,-17 53 16,-1-35-16,-17 18 15,0 0-15,0 0 0,-17 17 16,-54 0-16,53 18 16,-17 0-16,-53 36 15,53-1-15,-18 0 16</inkml:trace>
  <inkml:trace contextRef="#ctx0" brushRef="#br0" timeOffset="-52516.93">24924 15240 0,'-18'0'0,"0"0"31,18 18 1219,-17-18-1250,-1 0 32,1 0 15,-1 0 140,0 17 969,1-17-1140,-1 0 0,0 0-1,1 0 1,17 18-16,-18-18 15,0 0 1,1 0 0,-1 0 46,1 0-31,-1 0 1,0 0 46,36 0 78,0 0-140,-1 0-16,18 0 15,-17 0-15,53-18 16,-36 18-16,-17 0 0,34 0 16,-16 0-16,-1 0 15,-17 0-15,-1 0 0,1 0 16,-36 0 124</inkml:trace>
  <inkml:trace contextRef="#ctx0" brushRef="#br0" timeOffset="-52139.74">25259 15187 0,'0'-18'0,"0"36"15,-18-36-15,18 1 0,-17 17 16,17-18-16,0 36 62,0-1-46,0 1-16,0 0 0,17-1 16,-17 1-16,0 17 0,0-17 15,0 0-15,0 17 16,0-18-16,0 1 0,-17 0 16,17-1-16,0 1 0,0-36 31,35 18-16,-35-35-15</inkml:trace>
  <inkml:trace contextRef="#ctx0" brushRef="#br0" timeOffset="-51756.24">25612 15117 0,'-18'0'31,"0"35"-15,1-18-16,17 1 16,-18 0-16,18-1 0,0 1 15,-18 35 1,18-35-16,0-1 0,0 18 16,0-17-16,0 17 15,18-17-15,0 0 16,-1-18-16,19 0 15,-19 0-15,1 0 0,17-18 16,-17-17-16,17 35 0,0-36 16,-35 19-16,18-1 0,0-17 15,-18 17-15,0 1 0,0-36 16,-36 53-16,36-18 16,-53 0-16,36 18 0,-54 0 15,36 0-15,17 0 16,-17 0-16,35 18 15,-18-18-15,18 18 0</inkml:trace>
  <inkml:trace contextRef="#ctx0" brushRef="#br0" timeOffset="-49639.96">25224 15187 0,'0'-18'110,"0"1"-95,0-1 16,0 1-15,17 17 0,1 0 15,0 0-31,-1 0 0,1 0 16,-1 0-16,1 17 15,0-17-15,-1 0 0,1 18 16,-18-1-16,18-17 0,-1 53 15,-17-35-15,0 0 16,0-1-16,0 1 0,-53 17 16,18-17-16,0-1 15,17-17-15,1 0 0,-1 0 16,18 18-16,-18-18 16,1 0 15,-1 0-16,36 0 64,-1 0-79,1 0 15,0 0 1,-1 0-16,1 0 15,-1 0-15,1 0 16,0 18-16,-1-1 16,-17 1-16,0 0 0,0-1 15,0 1-15,0 0 16,0-1-16,0 1 0,-17-1 16,17 1-16,0 0 0,-36-18 0,19 35 15,-1-35-15,1 18 0,-19-1 16,19-17-1,-36 0-15,35 0 0,0 0 16,1-17-16,-1 17 0,0 0 16,1-36-16,-1 19 0,1 17 15,-1 0-15,0 0 0,18-18 16,18 18 31,17 0-32</inkml:trace>
  <inkml:trace contextRef="#ctx0" brushRef="#br0" timeOffset="-48527.36">26511 15522 0,'-17'0'16,"17"-17"-16,35 17 94,-17 0-94,17 0 15,0 0-15,0 0 16,-17 0-16,53 17 16,-36-17-16,88 18 0,-70-18 15,106 0 1,-53 17-16,53-17 16,-107 0-16,54 0 15,-70 0-15,16 0 16,-52-17-16,18 17 15,-36 0 79,1 0-94,-1 0 16,1-35-16</inkml:trace>
  <inkml:trace contextRef="#ctx0" brushRef="#br0" timeOffset="-47849.36">26758 15258 0,'0'17'15,"-17"1"1,17 0-1,-18-18-15,18 17 16,0 1 0,-18-18-16,1 0 31,17-18-15,0 1-16,-18-19 15,18 19-15,0-1 16,18 0-16,17 1 15,18 17 1,-36 0-16,19 0 16,-19 0-16,1 0 0,0 0 0,17 0 15,-17 0-15,-1 0 0,18 17 16,-17-17-16,0 18 0,-1 17 16,1-35-16,0 18 0,-1 0 15,1-1-15,-18 1 16,18-18-16,-1 0 31,1 0-31,0 0 16,-1-18-16,1 1 0,-1 17 15,19-18-15,-19 0 0,1 1 16,0-1 0,-18 0-16,17 18 0,1 0 78</inkml:trace>
  <inkml:trace contextRef="#ctx0" brushRef="#br0" timeOffset="-47147">27993 15187 0,'0'0'0,"-35"0"16,17-18-1,18 1 1,-18 17 31,18 17-31,-17 1-16,-1 0 0,18-1 15,-18 1-15,18 0 0,0-1 16,-17 1-16,17 17 0,0-17 15,-18-1-15,18 36 16,0-35-16,0 0 0,0-1 0,35 19 16,-35-19-16,18 1 0,0-1 15,-1-17-15,19 0 16,-19 0-16,19 0 16,-19 0-16,1-17 0,-1 17 0,1-18 15,0 18-15,-1-35 0,1 0 16,0-1-16,-1 19 0,1-1 0,0-35 15,-18 36-15,17-19 16,-17-17-16,0 36 0,-35-54 16,17 54-1,-17 17-15,0-18 16,17 18-16,0 0 0,1 0 16,-18 0-16,-1 35 0,1-35 0,17 18 15,1 17-15,-1-35 0,18 18 16,-18-1-16,18 1 15</inkml:trace>
  <inkml:trace contextRef="#ctx0" brushRef="#br0" timeOffset="-42468.11">26811 8908 0,'-18'0'16,"18"-18"0,0 0 15,0 36 78,0 0-109,0-1 16,0 1-16,0 0 15,0-1-15,0 36 16,18-35-16,-18 17 16,0-17-16,0-1 0,0 54 0,0-54 15,0 36 1,-18-35-16,18 0 0,0-1 16,0 1-16,0-36 62,0 1-46,0-1-16,0 0 15</inkml:trace>
  <inkml:trace contextRef="#ctx0" brushRef="#br0" timeOffset="-42165.15">26811 8978 0,'0'-17'0,"0"34"16,0-52-1,18 35 17,-1 18-32,1 17 0,0-35 15,-1 17-15,36 19 16,-35-19-16,17 19 15,-17-19-15,-1 1 0,1 0 0,17 17 16,18 0 0,-53-17-16,18-18 0,0 17 15,-18 1-15,17-18 16,-17-18 15</inkml:trace>
  <inkml:trace contextRef="#ctx0" brushRef="#br0" timeOffset="-41801.56">27252 8908 0,'-35'-18'15,"70"36"-15,-70-54 0,35 19 0,-18 17 16,18-18-16,0 0 15,0 36 32,18 0-47,-18-1 0,0 19 16,17-19-16,-17 36 16,0-35-16,0 17 0,0-17 15,0 35-15,0-18 0,-35 53 16,35-70-1,0 17-15,0-17 16,0-1-16,0 1 16,0-36 31,35 18-47,-35-35 0,18 17 15</inkml:trace>
  <inkml:trace contextRef="#ctx0" brushRef="#br0" timeOffset="-41381.12">27534 9066 0,'-17'-17'0,"-1"-1"31,18 36-16,0-1 1,0 19-16,0-19 0,0 1 16,0 17-16,0-17 15,0-1-15,0 1 0,0 0 16,0-1-16,0 19 0,0-19 16,0 1-16,18-18 15,-18 18-15,17-18 0,1 0 16,0 0-16,-1 0 15,1-18-15,-1 18 0,1-35 16,0 17-16,-18-17 0,17 17 16,-17 0-16,0 1 0,0-18 15,-35 17-15,35 0 0,-18 1 0,-17-1 16,35 0-16,-17 18 16,-1 0-16,-17 0 15,17 0-15,0 18 0,18 0 16,0-1-1</inkml:trace>
  <inkml:trace contextRef="#ctx0" brushRef="#br0" timeOffset="-40671.89">27869 8837 0,'-17'0'32,"17"18"-1,0-1-16,17-17-15,-17 18 0,0 17 16,0-17-16,0 0 0,0 17 16,0-18-16,0 1 0,0 35 15,0-35-15,0-1 0,0 19 16,-17-19-16,17 1 0,0 17 16,0-17-16,0-1 15,0 1-15,0 0 16,0-1-1,17-17 1,-17 18 0,18-18-1,0 0 17,-1-18-17,-52 18 110</inkml:trace>
  <inkml:trace contextRef="#ctx0" brushRef="#br0" timeOffset="-39941.46">27675 8925 0,'0'18'0,"0"0"16,0-1 31,-17-17-32,17 18 17,0-1 30,17-17-46,1 0-1,0 18-15,-1-18 16,19 0-16,-1 0 16,-17 0-16,34 0 0,-34 0 15,0 0-15,35 0 16,-36-18-16,1 18 0,0 0 15</inkml:trace>
  <inkml:trace contextRef="#ctx0" brushRef="#br0" timeOffset="-39275.09">28240 9031 0,'0'0'0,"-35"0"16,17-35 15,18 17-15,35 18-16,-17 0 15,-1 0-15,19 0 16,-36 18-16,17-18 0,-17 17 0,18 19 16,-18-19-16,0 19 15,0-19-15,0 19 0,-35-1 16,17-35-16,18 17 0,-53 19 15,53-19-15,-17-17 16,17 18-16,0-53 47,17 35-47,-17-18 0,18 18 16,-18-18-16,35 1 0,-17-1 15,-1 18-15,1-17 0,0-1 16,-1 18-16,36-35 15,-35 17-15,35-35 16,-53 35-16,17-17 16,-17 18-1,0-1-15,-17 18 32,-1 35-17,1-17 1,17-1-16,0 1 0,-18 0 15,18 17-15,0-17 0,0-1 16,-18 19-16,18-19 0,0 1 16,0 17-16,0-17 0,0-1 15,0 1-15,36-18 0,-36 18 16,0-1-16,17-17 16,-17 18-16,18-18 0,-1 0 15,1 0-15,0 0 16,-18-35-16</inkml:trace>
  <inkml:trace contextRef="#ctx0" brushRef="#br0" timeOffset="-39036.99">28751 9155 0,'-17'0'31,"17"17"0,17 1-31,-17-1 16,0 19-16,18-19 0,-18 1 15,0 0-15,0-1 16,0 19-16,0-19 16,0 1-1,-18-18-15</inkml:trace>
  <inkml:trace contextRef="#ctx0" brushRef="#br0" timeOffset="-38688">28840 8784 0,'0'-17'0,"0"34"0,-18-34 0,18-1 16,0 0-16,0 1 15,0-1-15,0 0 16,18 18-16,-18-17 0,17 17 0,18 0 16,-17 0-16,0 0 15,17 0-15,-17 0 0,-1 0 16,-17 17-16,36 19 0,-1-19 16,0 19-16,-17-1 15,-1-18-15,36 89 16,-53-70-16,18 69 0,-18-69 15,0-1-15,0 35 16,-35-17-16,35-17 0,-53 34 16,18-34-16,17-1 0,-53 35 15,36-52-15,0 17 0,-36 1 16,18-19-16,0 1 0,-35-18 16</inkml:trace>
  <inkml:trace contextRef="#ctx0" brushRef="#br0" timeOffset="-37739.64">26864 8537 0,'0'-17'32,"-18"17"-32,1 0 15,-1 0 1,0 0-16,1 0 16,-1 17-16,-17 1 15,17 17-15,-35 18 16,36-35-16,-1-1 0,-35 36 15,36-35-15,-1 17 0,-17 18 16,17-18-16,0-17 0,1 53 16,17-54-16,0 18 15,-18 18-15,18-17 0,0-1 16,0-17-16,0 52 0,35-35 16,-35-17-16,18 17 0,-18 1 0,35-1 15,-17 0-15,17 18 0,-17-18 16,-1 1-16,36 17 0,-35-18 15,17-18-15,1 36 0,-1-35 16,-18 17-16,1-35 0,0 18 0,-1 0 16,1-18-16,17 17 15,-17-17-15,0 0 0,-1 0 0,1 0 16,-1 0-16,1 0 0,0 0 16,-1-17-16,1 17 109,-18-18-47,0-17-46</inkml:trace>
  <inkml:trace contextRef="#ctx0" brushRef="#br0" timeOffset="-36392.69">29757 8855 0,'-18'0'0,"18"-18"0,0 0 16,-17 18-16,17-17 15,0 52 17,0-17-17,0 17-15,0-17 0,-18-1 16,18 19-16,-18-1 0,18-18 15,-35 19-15,17-1 0,1 0 0,-1 1 16,0-1-16,1 0 0,-19 18 16,36-35-16,-17 35 0,-1-36 15,18 1-15,-17 0 16,17-1-16,0-52 31,0 17-31,35-17 0,-35 17 16,17 1-16,-17-19 0,53-52 15,-35 53-15,0 0 0,17-36 16,-17 53-16,-18-17 0,35 0 16,-35 17-16,18 1 15,-1-1-15,-17 0 0,18 18 16,-1 0 0,1 0-1,0 18-15,-18 17 16,17-17-16,1 0 0,0-1 0,-18 1 15,17-1-15,1 36 0,-18-35 16,18 17-16,-18 18 0,17-35 16,-17-1-16,0 36 15,0-35-15,0 17 0,18 1 16,-18-19-16,0 1 0,0 0 16,0-1-16,0-34 31</inkml:trace>
  <inkml:trace contextRef="#ctx0" brushRef="#br0" timeOffset="-36168.14">29580 9172 0,'-17'0'0,"-1"0"31,53 0-15,1 0-16,-19 0 16,19 0-16,17 0 15,-1 0-15,-16 0 0,70 0 16,-71 0-16,88-17 16,-87 17-16,-1 0 0,35-36 15,-52 36-15,17-17 0</inkml:trace>
  <inkml:trace contextRef="#ctx0" brushRef="#br0" timeOffset="-35921.62">30409 8943 0,'-17'0'31,"17"18"-15,-18-18-16,18 17 0,0 1 15,0-1-15,0 1 16,0 0-16,-17 35 15,17 0-15,0-36 16,0 18-16,-18 1 0,18-19 16,-18 1-16,1 17 15,17-17-15,-18 0 0,0-1 16,18 1-16,-17-18 16,17-18-16,0-17 15,0 17-15</inkml:trace>
  <inkml:trace contextRef="#ctx0" brushRef="#br0" timeOffset="-35688.36">30251 9031 0,'35'-18'16,"-70"71"-16,35-88 0,35 0 0,-17 35 31,-1 0-31,-17 17 16,18-17-16,0 36 0,-1-36 15,1 17-15,-1 19 0,1-36 16,35 35-16,-35-17 15,17-1-15,18 18 16,-36-17-16,19 0 16,-36-1-16,17-17 0,1 18 15,0-18-15,-1 0 16,-17-35 0,18 35-16,-18-36 0</inkml:trace>
  <inkml:trace contextRef="#ctx0" brushRef="#br0" timeOffset="-35446.17">30762 8908 0,'0'0'16,"0"-18"-16,-17 18 0,17-18 16,-18 18-16,18 18 31,0 0-15,0 17-16,0 0 15,0-17-15,0-1 0,0 1 16,0 17-16,0 1 0,0-19 15,0 19-15,0-1 0,0-18 16,0 36 0,0-35-16,0 0 15,0-36 1</inkml:trace>
  <inkml:trace contextRef="#ctx0" brushRef="#br0" timeOffset="-35210.2">31027 8978 0,'-35'0'15,"35"18"17,0-1-32,-18-17 0,18 36 15,0-1-15,0-17 0,0-1 16,0 19-16,0-19 0,0 1 15,0 17-15,0-17 16,0-1-16,0 1 0,0 0 16,0-1-16</inkml:trace>
  <inkml:trace contextRef="#ctx0" brushRef="#br0" timeOffset="-34924.36">30974 8925 0,'0'-17'0,"0"34"0,0-52 32,-18 35-32,54 0 31,-36 35-31,17-35 16,18 18-16,-17 0 0,0-1 15,17 18-15,-17-17 0,-1 0 16,1 17-16,0-17 0,-1-1 15,1 54-15,-18-54 16,0 1-16,0 0 0,0-1 0,-35 1 16,35 0-16,-53-1 15,17 1-15,-52 0 16,71-1-16,-36-17 16,35 0-16,0 0 15</inkml:trace>
  <inkml:trace contextRef="#ctx0" brushRef="#br0" timeOffset="-34189.56">31803 8784 0,'-18'0'0,"36"0"0,-36-17 31,18 34 16,0 18-47,0-17 16,0 35-16,0 35 15,0-53-15,-35 1 16,35-1-16,-18 18 15,1-18-15,17-17 0,0 35 0,0-36 16,0 1-16,-18 0 0,18-1 16,0 1-16,0-53 31,18-1-31,-18 19 16</inkml:trace>
  <inkml:trace contextRef="#ctx0" brushRef="#br0" timeOffset="-33899.49">31715 8872 0,'0'0'0,"0"-17"16,0 52 15,35-35-31,-35 18 16,35-1-16,18 19 0,-35-19 15,17 36-15,0-35 16,-17-1-16,35 36 16,-53-35-16,18 0 0,-1-1 0,-17 1 15,18-1-15,-1 19 0,1-19 16,-18 1-16,18-18 16,-1-18 15,-17-17-31</inkml:trace>
  <inkml:trace contextRef="#ctx0" brushRef="#br0" timeOffset="-33653.56">32138 8837 0,'-18'0'0,"36"0"0,-36-18 16,1 18-16,-1 0 0,18 18 31,0 0-16,0 17-15,0-17 0,0-1 16,0 1-16,18 17 0,-18 0 16,17-17-16,-17 35 0,0-35 15,0 17-15,0 0 0,0 0 16,0-17-16,0 17 16,-17-17-16,17 0 0,0-1 15,-18 1-15,36-18 16</inkml:trace>
  <inkml:trace contextRef="#ctx0" brushRef="#br0" timeOffset="-33325.99">32367 9119 0,'-35'0'16,"17"0"-1,1 18-15,-1 0 16,1-18-16,17 17 0,-18-17 15,0 35-15,18-17 16,0 35 0,0-35-16,0-1 0,36 1 15,-19-18-15,18 0 16,-17 0 0,17 0-16,1-53 15,-19 53-15,1-35 0,0-1 16,-18 19-16,0-1 0,0 1 15,-36-1-15,36 0 0,-17 1 16,-19 17-16,19 0 0,-36 0 16,35 0-16,1 17 15,17 1 1</inkml:trace>
  <inkml:trace contextRef="#ctx0" brushRef="#br0" timeOffset="-32979.1">32702 8837 0,'-52'0'0,"104"0"0,-122-18 15,52 18-15,18 18 31,0 0-15,0 17-16,0-17 0,0 17 16,18-17-16,-18-1 0,0 54 15,0-36-15,0 18 16,0-35-16,0 17 0,-18 35 16,18-52-16,0 0 15,0-1-15,0 1 0,0 0 16,0-1-16,18-17 15,0 0 1,-1 0-16,-17-35 16,18 35-16</inkml:trace>
  <inkml:trace contextRef="#ctx0" brushRef="#br0" timeOffset="-32781.86">32491 8996 0,'-35'17'0,"70"-34"0,-88 34 0,18-17 16,70 0 15,0 0-31,18 0 16,-18 0-16,-17 18 0,70-18 15,-53 0-15,-17 0 0,17 0 16</inkml:trace>
  <inkml:trace contextRef="#ctx0" brushRef="#br0" timeOffset="-32223.99">32932 8996 0,'0'0'0,"-18"0"15,36 35 32,-18-17-47,35-18 16,-35 17-16,18 1 0,-18 0 0,17-1 15,-17 1-15,0 17 16,0-17-16,-53 17 16,53-17-16,-52-1 15,34-17 1,0 0-16,18-17 31,36 17-31,-19-18 16,1 0-16,-1 18 0,-17-17 15,36-1-15,-19 18 16,1-17-16,0-1 0,-1 0 16,-17 1-16,18-19 15,-18 19-15,18-1 16,-18 0-16,0 1 15,-18 17 17,18 17-32,-18 1 15,1 17-15,17-17 16,0 0-16,-18-1 0,18 19 16,0-19-16,0 1 15,0 17-15,0-17 0,18 17 16,-18-17-16,0-1 15,0 1-15,17-18 16,1 0 15</inkml:trace>
  <inkml:trace contextRef="#ctx0" brushRef="#br0" timeOffset="-31852.37">33232 9225 0,'0'0'0,"-53"-18"31,53 1-31,17 17 16,19 0 0,-1 0-16,-17 0 15,-1 0-15,1 0 0,-1 17 16,-17 1-1,0 0 1,-17 17-16,-18-17 16,-1-1-16,19 1 15,-1-18-15,0 18 16,1-18-16,34 0 47,1 0-32,17 0-15,-17 0 0,17 0 16,-17 0-16,-1-18 16,1 18-16,0 0 0,-1-18 0</inkml:trace>
  <inkml:trace contextRef="#ctx0" brushRef="#br0" timeOffset="-31448.68">33443 8625 0,'0'0'0,"0"-17"0,0-1 15,0 0-15,0 36 31,0 17-15,0-17-16,36 17 16,-36-17-16,0 0 0,17 17 15,19 0-15,-36-17 0,35 35 16,-18-18-16,-17-17 0,18 17 0,0 0 16,-18-17-16,17 17 0,-17 0 15,18 1-15,-18-19 0,0 19 0,0-1 16,0-18-16,0 19 0,0-1 0,0 0 15,-35 36-15,17-36 0,-17 18 16,-71 123 0,35-87-16,36-36 15,0-18-15,-53 35 0,35-52 0,17 0 16,-52-1-16</inkml:trace>
  <inkml:trace contextRef="#ctx0" brushRef="#br0" timeOffset="-30297.3">32032 8414 0,'0'-18'0,"0"-17"31,0 17-31,-17 18 47,-1 0-47,0 18 16,1-18-16,-1 0 0,0 17 16,1 1-16,-1 0 0,-17-1 15,17 1-15,1 0 16,-19 17-16,19-17 0,-1 17 0,0 0 15,1 0-15,-1-17 0,0 35 16,1-18-16,17-17 16,-18 52-16,1-52 0,17 17 15,0 1-15,-18-19 0,18 19 0,0-1 16,0 0-16,0-17 0,0 52 16,0-34-16,-18 69 15,18 1-15,0-70 16,0-19-16,0 54 15,0-36-15,0-17 0,0 35 16,0-18-16,0-18 0,0 36 16,18-35-16,-18 0 0,18 17 15,-18-17-15,17-1 0,18 18 16,-35-17-16,18 0 16,0-1-16,-1 1 15,1-18 1,-18 18-1,18-36 142,-1 18-142</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3T06:38:30.930"/>
    </inkml:context>
    <inkml:brush xml:id="br0">
      <inkml:brushProperty name="width" value="0.05292" units="cm"/>
      <inkml:brushProperty name="height" value="0.05292" units="cm"/>
      <inkml:brushProperty name="color" value="#FF0000"/>
    </inkml:brush>
  </inkml:definitions>
  <inkml:trace contextRef="#ctx0" brushRef="#br0">2787 4692 0,'-18'0'125,"18"18"-125,-17-18 16,17-18 46,35 18-62,-17 0 16,-1-18-16,1 18 0,-1-17 15,19-1-15,-19 18 0,1 0 16,0 0-16,-1 0 0,1 0 16,0 35-16,-1-35 0,-17 18 15,18 17-15,-18 0 0,0 1 16,0 17-16,0-18 0,-18 0 16,18 1-16,-35-19 15,35 18-15,-18-17 0,1 53 16,-1-54-16,0 1 15,1 0-15,17-36 32,17 0-17,19-17-15,-36 17 16,17 1-16,1-19 0,17 1 16,-17 0-16,-18 17 0,35-70 15,0-18 1,-35 89-16,0-1 0,18-17 15,-18 17-15,0 0 32,-18 54 15,18-19-47,0 1 0,-17 0 15,17-1-15,0 36 0,0 18 16,0-54-16,0 54 15,0-36-15,0 36 16,17-36-16,-17 0 16,18-17-16,-18 0 0,18 17 15,-18-18-15,17-17 0,1 18 16,0-18-16,-18 18 0,17-18 16,1 0-16,0 0 0,-1 0 15,-17-36-15,18 36 0,-18-17 16,17-1-1</inkml:trace>
  <inkml:trace contextRef="#ctx0" brushRef="#br0" timeOffset="292.38">3475 5045 0,'-18'0'16,"18"17"31,18-17-47,-18 36 16,17-19-16,-17 1 0,0 17 15,0-17-15,18-1 0,-18 19 16,0-19-16,0 1 15,0 17-15,0 1 0,0-19 16,0 1-16,0-36 31</inkml:trace>
  <inkml:trace contextRef="#ctx0" brushRef="#br0" timeOffset="1630.73">3492 4410 0,'-17'0'0,"34"0"0,-34-18 0,17 0 16,-18 1 0,1-1-1,-1 18-15,0-17 16,1 17-16,-1 0 16,0 0-16,1 0 0,-1 0 15,0 0-15,1 0 16,-1 0-16,-17 0 15,17 0-15,1 0 0,-19 17 16,19-17-16,-1 0 0,-35 35 16,18-17-16,-18 0 15,35-1-15,1-17 0,-19 36 16,19-19-16,-1-17 0,0 36 16,1-19-16,-1 1 0,1 17 15,-1-17-15,18-1 0,-18 1 0,18 0 16,-17-1-16,17 19 0,-18-19 15,0 36-15,18-18 0,0 1 16,0 34-16,0-34 0,0-1 16,0 18-16,0-18 0,0 18 15,18 0-15,-18-36 16,53 36-16,-53-17 16,35-1-16,-17-17 0,-18-1 15,53 36-15,-53-35 16,17 17-16,1-17 0,0-1 15,-18 1-15,17 0 16,1-1-16,0 1 0,-1 17 16,1-17-16,-18-1 0,18 1 0,-1 17 15,36 18 1,-53-35-16,18-18 0,17 35 16,-17-35-1,17 18-15,-35-1 0,35-17 16,0 18-16,-17 0 0,0-18 15,-1 17-15,1-17 16,0 0-16,-1 0 0,1 0 16,17 0-16,-17 0 15,17 0-15,-17 0 16,-1 0-16,19 0 0,-1 0 16,36-17-1,-19 17-15,-34 0 16,0-18-16,-1 0 0,1 18 15,0-17-15,17-1 0,-17 1 16,-1-1-16,18 0 16,-35 1-16,18 17 0,0-36 15,-1 19-15,1-1 0,0 0 16,-1 1-16,1-18 16,0-1-16,-18 19 0,17-36 15,1 35-15,-18 0 16,0-17-16,0 17 0,0 1 15,0-18-15,0 17 16,0 0-16,0 1 0,0-1 0,0 0 16,0-17-16,0 17 0,0 1 15,0-18-15,-18 17 0,18-17 16,0-1-16,0 19 0,0-1 16,-17-35-16,17 36 15,-18-36-15,0 35 16,18 0-16,-35-17 0,35 17 15,-18 1-15,18-19 16,-17 1-16,17 18 0,0-1 16,-18 0-16,0-17 15,18 17-15,0 1 0,-17-19 16,-1 19-16,18-1 0,-35 1 16,17-1-16,-17 0 15,17 1-15,1 17 0,-19-18 16,19 18-16,-18-18 15,17 18-15,0 0 0,-17 0 16,17-17-16,1 17 16,-1 0-16,0 0 0,1 0 0,-1 0 15,0 0-15,1-18 0,-1 18 16,1 0-16,-1 0 0,0 0 0,1 0 16,-19 0-16,19 0 15,-1 0-15,0 35 0,1-35 0,-1 18 16,1-18-16,-19 18 15,19-1-15,-1 1 0,-17 0 0,35-1 16,0 1-16</inkml:trace>
  <inkml:trace contextRef="#ctx0" brushRef="#br0" timeOffset="3302.21">9737 4374 0,'-18'0'31,"18"-17"-31,0-1 16,0 1-16,18 17 16,-18-18-16,0 0 0,0 1 15,0-1 1,-18 18 0,-17 0-16,17 0 15,-17 0-15,17 0 0,1 0 16,-19 18-16,19-18 15,-1 0-15,-17 53 0,17-36 16,18 1-16,-18-18 0,18 17 0,-17 1 16,-1 35-1,1-35-15,-1 52 16,18-35-16,0-17 0,0 35 16,0-35-16,0 17 0,0-17 0,18 17 15,-1-18-15,-17 1 0,35 0 16,-35-1-16,18-17 0,0 18 0,-1-18 15,1 0-15,0 0 0,-1 0 16,36 0-16,-35-18 0,-1 18 0,36-53 16,-35 36-16,0-1 0,17-35 15,-17 36-15,-18-1 0,17-17 16,-17 17-16,18-17 0,-18 17 0,0-52 16,0 52-16,0 0 0,0 1 15,0-1-15,0 0 0,-35 1 0,35-1 16,0 1-1,0 52 17,0-18-17,0 1-15,0 0 0,0 17 16,0 0-16,17 36 16,-17-54-16,0 1 0,18 17 15,-18-17-15,17 35 16,-17-35-16,18-18 0,-18 35 15,0-18-15,0 1 16,18 0-16,-18-1 0,0 1 16,0 0-1,17-18 1</inkml:trace>
  <inkml:trace contextRef="#ctx0" brushRef="#br0" timeOffset="3571.69">10107 4710 0,'-18'0'15,"18"-18"1,0 53 15,0-17-31,0-1 0,18 19 16,-18-19-16,0 19 0,18-19 15,-18 1-15,0 0 0,17 35 16,-17-36-16,0 1 0,18 17 16,-18-17-16,0-1 0,0 1 15,0 0-15,0-54 32</inkml:trace>
  <inkml:trace contextRef="#ctx0" brushRef="#br0" timeOffset="3995.3">10089 3845 0,'0'0'16,"-17"0"-16,17-17 0,0-1 16,-18 18-1,18 18 1,0 17-1,0-17-15,-17-1 16,17 18-16,-18 1 0,18-1 16,0-17-16,0-1 0,-18 36 15,18-35-15,0 17 0,0 0 16,0-17-16,0 0 0,36 17 16,-36-17-16,17-1 0,1 1 15,-18 0-15,17-18 0,1 17 16,0-17-16,35-35 15</inkml:trace>
  <inkml:trace contextRef="#ctx0" brushRef="#br0" timeOffset="4362.85">10213 3986 0,'0'0'0,"-18"-17"32,18-1-17,36 18-15,-19 0 16,18 0-16,-17 0 16,-18 35-16,35-35 0,-35 18 15,0 0-15,0-1 0,0 19 16,0-19-16,0 1 0,-17 17 15,-1-17-15,-17-1 16,35 1-16,-18 0 0,53-18 63,-17-18-63,17 18 15,-17-18-15,0 18 0,-1 0 16,1-17-16,0-1 0,-1 18 15</inkml:trace>
  <inkml:trace contextRef="#ctx0" brushRef="#br0" timeOffset="4670.8">10460 3775 0,'-18'-18'16,"36"36"-16,-36-54 31,53 36-31,-17 0 16,0 36-16,17-19 16,-17-17-16,-18 18 15,35 17-15,-17-35 0,-1 18 16,1 17-16,-18-17 0,18-1 15,-18 36-15,0-35 0,0 0 16,0-1-16,-36 36 0,36-35 16,-35 17-16,17 0 0,-17-17 15,35 0-15</inkml:trace>
  <inkml:trace contextRef="#ctx0" brushRef="#br0" timeOffset="6099.42">10936 3669 0,'0'-18'0,"0"36"0,0-53 16,0 17-16,0 0 16,0 1-16,-18 17 15,18-36 1,-17 36-16,17-17 0,-18-1 16,1 18-16,-1 0 0,-17-18 15,17 18-15,0-17 0,-35 17 16,36 0-16,-1 0 0,-35 0 15,18 0-15,0 0 0,-1 0 0,19 0 16,-19 0-16,-16 0 0,-19 0 16,53 0-16,-17 0 0,0 17 15,-18 1-15,35-18 0,-17 18 16,-53 17 0,0 18-16,70-35 15,-35-1-15,18 1 0,17 0 0,-17-1 16,17 18-16,-17-17 0,17 0 15,-17-1-15,-18 36 0,35-35 16,1 17-16,-18 0 0,17 1 16,0-19-16,1 19 0,-1-19 15,0 19-15,1-1 0,-1-18 16,18 1-16,-18 17 0,18-17 16,-17 0-16,17 35 15,-18-36-15,18 1 0,-17 17 16,17-17-16,0 17 0,0-17 0,0 17 15,0-17-15,-18 35 16,18-36-16,0 1 0,0 17 16,0-17-16,0 17 0,0-17 15,0-1-15,0 19 0,0-1 16,0 0 0,0-17-16,0 35 0,0 0 15,0 0 1,18-36-16,-18 1 15,17 17-15,18 18 16,-17-35 0,0-1-16,-1 19 0,19-1 15,-1 0 1,-17-17-16,34-1 16,-52 1-16,53 0 15,-35-18-15,17 17 16,-17 1-16,35 0 15,-36-1-15,1 1 0,17-1 16,-17-17-16,17 36 16,-17-19-16,0-17 0,35 18 15,-36 0-15,54-1 16,-54-17-16,1 0 0,17 0 16,1 0-1,-1 0-15,-18-17 0,1 17 16,70-36-16,-70 36 15,35-53-15,-18 53 0,-17-17 16,35-18-16,-36 17 0,1 18 16,17-18-16,1-17 0,-19 17 15,1 18-15,-1-17 0,1-1 0,0 0 16,35-17-16,-36 18 16,1-19-16,17 1 0,-17 17 15,17 1-15,18-54 16,-35 54-16,-1-19 15,1 19-15,0-19 0,-1 19 0,1-19 16,-1 19-16,-17-19 0,36 1 16,-36 18-16,17-19 0,1 1 15,0 17-15,-18 1 0,17-36 16,1 35-16,-18 1 0,18-54 16,-18 53-16,17-17 15,-17 17-15,0 1 0,0-1 16,0-17-16,18 0 0,-18 17 15,0-17-15,0 17 0,0-35 16,0 35 0,0 1-16,0-18 0,0 17 15,0 0-15,0 1 0,0-1 0,-18 0 16,18 1-16,-17-1 0,17 0 16,0 1-16,-18-1 0,0-17 15,18 17-15,-17 1 0,-1-1 16,18 0-16,0 1 0,-18-19 15,1 19-15,-1-1 0,0 1 16,18-1-16,-17 18 0,-18-18 16,17 1-16,0 17 0,1-18 0,-1 18 15,0 0-15,1-18 0,-19 18 16,19 0-16,-1 0 0,1-17 16,-1 17-16,0 0 0,1 0 0,-1 0 15,0 0-15,1 0 16</inkml:trace>
  <inkml:trace contextRef="#ctx0" brushRef="#br0" timeOffset="7186.7">11254 4498 0,'17'-18'31,"1"18"-15,0 0-1,-1 0 1,1 0 0,-1 0-16,1 0 15,0 0-15,-1 0 16,1 0-16,0 0 0,-1 0 0,19 0 16,-1 0-16,-18 0 0,54 0 15,-36-17-15,18 17 0,53-18 16,-35 18-16,-18-18 0,70 18 15,-52-17-15,-1 17 16,230-53-16,-88 35 16,-142 1-16,-17 17 15,18-18-15,17 0 16,-35 18-16,-18 0 0,36-17 16,-54 17-16,36-18 15,-35 18-15,-1-18 0,1 18 16,0 0-16,-1-17 15,1 17-15,0 0 0,35-18 16,-36 18-16,18 0 0,1-18 16,-1 18-16,-17 0 0,-1 0 15,1 0-15,0 0 0,-1 0 16,-17 18 15,18-18 0,-18-18 16,-35 1-31</inkml:trace>
  <inkml:trace contextRef="#ctx0" brushRef="#br0" timeOffset="7554.98">13406 3969 0,'0'0'0,"-18"0"0,18-18 16,-18 18-16,1-18 16,-1 18-1,18 18 32,0 0-47,0-1 16,35 19-16,-35-19 0,18 1 15,0 17-15,-1-17 16,1-1-16,-1 1 0,1 0 16,0-1-16,35 36 15,-18-17 1,-35-19-16,18 19 15,-18-19-15,0 1 16,-36-18-16,36 17 0,-35 1 16,0 0-16,17-18 0,-17 17 15,17 1-15,1-18 0,-1 0 16</inkml:trace>
  <inkml:trace contextRef="#ctx0" brushRef="#br0" timeOffset="8384.43">14446 3845 0,'0'0'0,"-17"-17"0,17-1 15,0 0-15,0 36 47,0 17-31,17 1-16,19 52 16,-19-35-16,-17-18 15,18 53-15,-1-53 0,-17 1 16,18 34-16,-18-34 0,0-1 15,18 0-15,-18-17 0,0-1 0,0 19 16,0-1-16,0-17 16,0-1-16,0-34 31,-18 17-31,18-36 16,0 19-16,-18-19 0,1 19 15,17-19-15,0 1 16,0 0-16,0 17 0,0-17 15,17 17-15,19 1 0,-19 17 16,19 0-16,-1 0 16,-17 17-16,-1-17 0,18 18 15,-17-18-15,17 35 0,1-17 16,-19 0-16,19-1 0,-19 1 0,1 17 16,-1-35-16,-17 18 0,18-1 15,-18 1-15,0 0 0,0-1 16,0 1-16,-35-18 0,17 18 15,1-18-15</inkml:trace>
  <inkml:trace contextRef="#ctx0" brushRef="#br0" timeOffset="8859.34">15240 4216 0,'-35'0'0,"17"0"16,0 17 0,1-17-16,17 36 15,-18-36-15,18 17 0,-17 19 16,17-1-16,-18-18 0,18 19 16,0-1-16,0-17 0,0 52 15,35-52-15,-17 17 16,-1 0-16,19 1 15,-19-36-15,1 0 16,0 0-16,-1 0 0,-17-18 16,36-17-16,-19 17 0,1 0 15,17-34-15,-17 34 0,-18-17 16,17-1-16,-17-17 0,0 18 16,0-35-16,-35 34 0,35 1 15,-35 17-15,0-35 0,17 53 16,0-17-16,1 17 0,-19 0 15,19 0-15,-1 0 0,-35 17 16,36-17-16,-1 36 0,-17-1 16,17-17-16,18-1 0,-18 36 15,18-35-15,0 0 0,36 17 16,-1-35-16,18 35 16,-18-35-16,18 18 15,-35-18-15,17 0 0,53-36 16,-70 36-16,17-17 0</inkml:trace>
  <inkml:trace contextRef="#ctx0" brushRef="#br0" timeOffset="9190.26">15593 3334 0,'-18'-18'0,"36"36"0,-36-54 16,18 19-16,0-1 15,-18 18-15,18 35 32,0 1-32,0 34 15,0-34-15,-17 34 16,17-17-16,0-18 0,0 71 15,0-53-15,0-18 0,0 18 16,0 35-16,0-52 0,0-1 16,17 18-16,-17-18 0,0-17 15,18 35-15,0-53 16,-1 17-16,1-17 0</inkml:trace>
  <inkml:trace contextRef="#ctx0" brushRef="#br0" timeOffset="9682.34">15752 3669 0,'-36'0'0,"72"0"0,-72-18 0,19 18 16,17-17 0,35 17-1,0 0 1,-17 0-16,35 35 15,-36-35-15,1 35 0,0 18 16,-18-35-16,0-1 16,0 54-16,-18-53 0,18 17 15,-18-18-15,-17 1 16,17 0-16,18-1 0,-17-17 16,17-35-1,0 0 1,0 17-16,17-17 0,19 17 15,-36 1-15,17-19 0,1 19 16,-18-1-16,35 0 0,-35 1 16,18-1-16,-18 1 0,18-1 15,-18 0-15,0 36 47,0 17-47,0-17 16,0-1-16,0 1 0,0 17 0,0 1 15,0-1-15,0-17 0,0-1 16,17 18-16,-17-17 0,0 0 16,18 17-16,-1-35 0,-17 18 15,36-18-15,-19 0 16,1 0-16</inkml:trace>
  <inkml:trace contextRef="#ctx0" brushRef="#br0" timeOffset="9950.92">16245 3175 0,'0'0'0,"-17"-18"16,-1 18-16,53 0 31,-35 36-31,89 17 16,-72-36-16,54 36 15,-54-18-15,54 89 16,-53-89-16,-1 18 0,1 71 16,-18-72-16,0 19 0,-53 52 15,18-70-15,-1 18 16,1-18-16,-71 53 0,53-71 16,0 18-16,-17-18 0,17 0 0</inkml:trace>
  <inkml:trace contextRef="#ctx0" brushRef="#br0" timeOffset="11734.93">4075 4727 0,'0'-17'0,"0"-1"31,35 18-31,-35-18 16,0 36 46,0 0-46,17-1-16,-17 18 16,18-17-16,0-18 0,-1 18 15,1-1-15,0-17 16,-1 0-16,1 18 0,0-18 15,52 0-15,-52 0 16,17 0-16,18-35 0,-18 35 16,1-18-16,-1 18 0,0-18 15,0 18-15,18-17 0,35-1 16,-52 18-16,17-17 0,70-1 16,-70 18-16,18 0 0,-1-18 0,71 1 15,-70-1-15,-1 0 0,89 1 16,-88-1-16,-1 18 0,71-18 15,-70 1-15,-1 17 0,54-18 16,-53 1-16,-1 17 0,1-18 16,-1 18-16,1-18 0,17 1 15,124-1-15,-142 0 0,142 1 16,-89-1 0,71-17-16,-141 35 15,53-18-15,-53 1 0,0 17 16,-18 0-16,18-18 0,0 18 0,-18-18 15,53 18-15,-52-17 16,17 17-16,-18 0 0,53-18 16,-53 18-16,18-18 0,-17 18 0,17 0 15,-1-17-15,-16 17 0,70-18 16,-71 18-16,18 0 0,17 0 16,-34-18-16,-1 18 0,18 0 15,-36 0-15,1 0 0,0 0 16,-1 0-1,1 0 1,0 0-16,-1 0 0,1 0 0,17 0 16,-17 0-16,52-17 15,-52 17-15,0-18 16,17 18-16,-17 0 0,-1 0 16,1 0-16,-1 0 15,1 0 1,0 0-1,-1 0 1,1 0-16,0 0 16,-1 0-16,1 0 47,0 0-32,-1 0-15,1 0 16,0 0-16,17 0 15,-18 0-15,1 0 16,-36 0 31,1 0-31,-1 0-1,1 0 1,-1 0-16,18-35 0</inkml:trace>
  <inkml:trace contextRef="#ctx0" brushRef="#br0" timeOffset="12064.37">9207 3951 0,'-17'0'0,"34"0"0,-34 18 0,-18-18 16,17 0-1,18-18 1,0 36 15,35-18-15,-35 17-16,18 1 0,-18 0 16,35-1-16,-17 1 0,-1 0 15,1-1-15,0 1 0,-18-1 16,35 1-16,-35 0 0,35 17 31,-35-17-31,0-1 16,-17 1-16,-54 17 0,36-17 15,17 0-15,-88 17 16,89-35-16</inkml:trace>
  <inkml:trace contextRef="#ctx0" brushRef="#br0" timeOffset="13103.43">2875 2064 0,'0'0'0,"0"-18"62,0 0-30,18 18-32,-1 0 15,1 0 1,0 0-16,-1 0 0,1 0 0,17 0 16,1 0-16,-19 0 15,54 0-15,-36 0 0,0-17 16,36-1-16,-36 18 0,0-17 15,54-1-15,-54 0 16,-18 18-16,1 0 0,0 0 16,-1 0-16,1 0 0,-36 0 47,1 0-32,-1 0 1,0 0-16</inkml:trace>
  <inkml:trace contextRef="#ctx0" brushRef="#br0" timeOffset="13404.78">3298 1799 0,'-17'0'15,"34"0"-15,-52 0 0,18 0 16,17 35 31,17-35-47,-17 18 15,35-18-15,-17 71 16,0-54-16,-18 19 0,35 16 16,-17 1-16,-1 18 15,1-53-15,-18 17 16,18-18-16,-18 1 0,17 0 15,1-18 1,-18-36 0</inkml:trace>
  <inkml:trace contextRef="#ctx0" brushRef="#br0" timeOffset="13749.84">3704 1623 0,'0'0'0,"-17"0"31,17 17-16,0 1-15,0 17 16,0-17-16,35 0 0,-18 35 16,1-36-16,17 36 15,-17-35-15,0-1 0,-1 19 16,-17-19-16,18 1 16,-18 0-16,18-1 0,-18 1 0,0-1 15,0 1-15,0 0 16,0-1-16</inkml:trace>
  <inkml:trace contextRef="#ctx0" brushRef="#br0" timeOffset="14613.82">3951 1411 0,'0'-18'0,"0"36"0,-18-53 0,1-53 16,-1 52-16,1 19 15,17-19-15,0 1 0,-18 0 0,0-36 16,18 54-16,-53-1 16,36 0-16,-19 18 15,-16 0-15,34 0 0,-17 0 16,-18 36-16,17-19 0,1-17 15,-35 53-15,52-35 0,-17 17 16,-1-17-16,-52 52 0,53-34 16,0-19-16,-1 19 0,-17-1 15,18 0-15,-53 18 0,53-18 16,-18 1-16,17-19 0,-34 54 0,52-54 16,-17 1-16,-18 35 15,35-35-15,1 17 0,-1 0 16,1 0-16,-1-17 0,0 35 15,18 0-15,-17 53 16,17-71-16,0 53 16,35-53-16,18 71 15,-36-70-15,1-1 0,35 35 16,-35-34-16,-1-1 0,54 36 16,-54-54-16,19 18 0,-1-17 15,0 17-15,1-17 0,-1 0 0,71 35 16,-53-53-1,-18 17-15,53 1 0,-53-18 0,18 0 16,35 0-16,-52 0 0,17-35 16,35 17-16,-53 18 15,18-35-15,18-1 0,-36 1 16,0 17-16,0 1 0,1-18 0,-19 17 16,19-17-16,34-71 15,-35 71-15,1-36 0,-1 36 16,-17-18-16,17-53 15,-17 88-15,-18-17 0,17-36 16,-17 36-16,18 0 0,-18-53 16,0 52-16,-53-69 15,53 69-15,-53-34 16,35 34-16,1 1 0,-19-35 16,19 34-16,-18 1 0,17 17 15,-35-34-15,35 16 0,1 19 16,-36-36-16,18 35 0,17 0 15,-17-17-15,17 18 0,-17-1 16,-1 0-16,19 18 0,-1-17 16,1 17-16,-1 0 0,-17 0 0,17 0 15,-35 35-15,18 0 0,17-17 16,-17-1-16,0 1 0,-1 0 16,19-1-16,-89 36 15,88-53-15,-17 18 0,0 0 16,17-18-16</inkml:trace>
  <inkml:trace contextRef="#ctx0" brushRef="#br0" timeOffset="18213.96">4463 2028 0,'0'-17'15,"0"-1"1,17 1-1,1 17 1,0 0 0,-1 0-16,1 0 15,-1 0 1,1 0-16,0 0 16,-1 17-16,1-17 0,17 18 15,1-18-15,-19 17 16,1-17-16,-1 0 0,19 18 15,-19 0-15,1-18 0,35 17 16,-35-17-16,17 0 0,18 18 16,-18 0-16,0-18 0,54 17 15,-54 1-15,0-18 0,106 35 16,-88-35-16,35 18 16,-35-1-16,0-17 0,0 18 0,0-18 15,0 18-15,0-18 0,88 35 16,-106-17-16,18-18 0,18 35 15,-18-17-15,-18-1 0,53 19 16,-53-19-16,1 1 0,52 17 16,-35-17-16,-18-1 15,71 1-15,-71 0 0,18-1 16,35 1-16,-35 0 0,-18-18 16,18 17-16,71 18 15,-71-35-15,17 36 16,-34-36-16,-1 17 0,35 1 15,-34-18-15,-1 18 0,18-1 16,-18 1-16,0-18 0,36 35 16,-53-35-16,17 18 0,71 17 15,-89-35-15,19 18 0,17-1 16,-18 1-16,-18 0 0,36-1 16,-35-17-16,17 18 0,18 0 15,-35-1-15,0-17 0,17 18 16,18 0-16,-18-18 0,18 17 15,-18 1-15,0-18 0,1 17 16,34 1-16,-34-18 0,-19 18 16,18-18-16,1 0 0,-1 17 0,-17-17 15,35 18-15,-18-18 0,-17 18 16,34-1-16,-34-17 16,0 18-16,-1 0 15,1-18-15,0 17 0,17-17 16,18 18-1,-36-1-15,1-17 0,17 18 16,-17-18-16,0 0 0,17 18 16,-17-18-16,-1 17 15,1-17-15,-18 18 16,17-18-16,1 18 16,0-18-1,-1 17-15,1-17 16,0 0-16,17 0 0,-17 18 15,17-18-15,-17 0 0,-1 0 16,18 18-16,-17-18 16,0 17-16,-1-17 15,-17 18 1,18-18-16,0 0 31,-18 17-31,17-17 0,-17 18 16,18-18-16,0 0 15,-1 18-15,1-18 16,-1 17 0,1-17-16,0 0 15,-18 18 1,17-18-16,1 0 16,0 0-16,-1 0 0,1 0 15,0 0-15,-1 0 16,1 0-16,-1 0 0,1 0 15,0 0 1,-18-18 172,0 1-188,-36-1 15</inkml:trace>
  <inkml:trace contextRef="#ctx0" brushRef="#br0" timeOffset="18567.59">9490 3510 0,'-18'0'0,"36"0"0,-36 18 0,0-18 15,1 0 1,34 0 46,1 0-46,0 0 0,-1 0-16,1 17 0,0-17 15,-1 18-15,1-18 0,17 18 16,-17-1-16,-1-17 15,1 0-15,-18 18 0,18-18 16,-1 18-16,1-18 16,0 0-1,-1-18 1</inkml:trace>
  <inkml:trace contextRef="#ctx0" brushRef="#br0" timeOffset="19326.41">9719 3246 0,'-18'0'31,"1"0"1,17 17 46,17-17-63,-17 18-15,18-1 0,0 36 16,-1-35 0,-17 0-16,0-1 0,18 1 0,-18 0 15,18 17-15,-18-18 16,0 19-16,17-19 16,-17 1-16,0 17 15,0-17-15,0 0 0,0 17 16,0-17-16,0-1 15,0 1-15,0-36 188,0 1-172</inkml:trace>
  <inkml:trace contextRef="#ctx0" brushRef="#br0" timeOffset="21582.3">6544 1817 0,'0'0'0,"0"-18"15,-18 18 1,18-17-16,0-1 16,0 0-1,18 18-15,0 0 16,-18-17-1,0 34 17,17-17-32,-17 36 15,18-36-15,17 35 16,-35-18-16,18 1 0,-1 17 16,1-17-16,-18 17 0,18 1 15,-1-1-15,1 18 16,0-36-16,-18 1 15,0 0-15,0-1 0,17 1 16,-17-36 31,0 1-47,0-1 16,0 0-16,0 1 15</inkml:trace>
  <inkml:trace contextRef="#ctx0" brushRef="#br0" timeOffset="22061.82">6985 1746 0,'0'18'62,"18"0"-46,-18-1-16,17 1 0,1 35 16,-18-36-16,18 1 15,-18 17-15,17-17 16,-17 0-16,18-1 0,-18 18 15,35-17 1,-35 0-16,18-18 0,-1 0 16,1 0-16,0 0 15,-1-18-15,1-17 0,0 35 16,-1-35-16,-17 17 0,18-17 16,-1 17-16,-17 0 0,0-35 15,0 36-15,0-1 0,-35-35 16,35 36-16,0-1 0,-53-17 15,36 17-15,-1 18 16,-17 0-16,-1 0 0,19 0 0,-18 35 16,17-35-16,0 18 15,1 0-15,-1-1 0,18 19 16,0-19-16</inkml:trace>
  <inkml:trace contextRef="#ctx0" brushRef="#br0" timeOffset="23074.73">5556 4216 0,'0'0'0,"-17"0"16,17-18 31,35 18 15,0 0-46,0 0-1,1 0-15,-19 0 0,36 0 16,-35-18-16,70 1 16,-70 17-16,-1-18 0,36 0 15,-35 18-15,0 0 0,-1 0 16,-17-17-16,18 17 15,-1 0 48,-17-18-47</inkml:trace>
  <inkml:trace contextRef="#ctx0" brushRef="#br0" timeOffset="23679.12">6262 3898 0,'0'-17'31,"0"-1"-15,17 0 0,-17 1-16,18 17 15,0-18-15,-1 18 0,1-18 16,0 18-1,17 0-15,-17 0 16,17 0-16,-18 18 0,1-18 16,0 18-16,-1-1 15,-17 1-15,18 17 0,-18-17 16,0 17-16,0 36 16,-18-36-16,18-17 0,-70 34 15,35 1-15,-1-17 16,19-19-16,-1 1 0,0 0 15,1-18-15,-1 0 16,0 0 0,18-18-16,0 0 0,-17 18 15,17-17-15,0-1 0,0 0 16,35 18-16,-35-17 16,18 17-16,17 0 15,-17 0-15,-1 0 16,36 35-16,-35-35 15,17 18-15,-17-18 16,-1 17-16,1 1 0,0-18 16,-1 0 15</inkml:trace>
  <inkml:trace contextRef="#ctx0" brushRef="#br0" timeOffset="24103.87">6897 3810 0,'0'0'0,"-18"0"0,18-18 16,-17 18-16,17 36 46,0-19-46,0 19 16,0-19-16,0 18 0,0-17 16,0 17-16,0-17 15,0 0-15,17 17 0,-17-17 16,18-1-16,-1 1 16,1-1-16,17-17 15,-17 0-15,0 0 16,-1 0-16,1-17 0,0 17 0,17-35 15,0-18-15,-17 0 16,-18 35-16,17-17 0,-17-18 16,0 35-16,0 1 0,-35-36 15,0 35-15,17 18 0,-52-18 16,52 18-16,-35 36 16,35-36-16,1 35 0,-1-17 15,-17 17-15,17-17 0,18-1 0,0 1 16</inkml:trace>
  <inkml:trace contextRef="#ctx0" brushRef="#br0" timeOffset="25983.66">20267 1252 0,'0'0'0,"0"-17"16,-18 17-16,18-18 15,0-35 1,0 36-16,53-1 15,-35 18-15,17 0 16,-17 0-16,0 0 0,17 18 16,-18-18-16,36 52 15,-35-16-15,0-19 0,-1 36 16,1-35-16,0 17 0,-18 0 16,17 1-16,-17-19 0,0 19 15,0-1-15,0-17 0,0-1 16,-35 36-16,35-35 15,0-36 17,0-17-17,0 17-15,0-17 0,0 17 16,18-17-16,17 17 0,-35 1 16,17-19-16,19-16 0,-19 34 15,1-17-15,17-18 16,-17 17-16,17-34 15,-35 52-15,0 1 16,0-1-16,18 18 0,-18 18 63,0-1-63,0 1 0,0 17 15,0-17-15,0 17 0,0 18 16,0-35-16,0-1 15,0 71-15,0-70 0,0 35 16,18-35-16,-18-1 0,17 19 16,18-19-16,-35 1 0,36-1 15,-19 1 1,-17 0-16,18-18 0,-18 17 16,18-17 15</inkml:trace>
  <inkml:trace contextRef="#ctx0" brushRef="#br0" timeOffset="26234.32">21220 1411 0,'0'0'0,"0"18"62,0-1-46,17 19-16,1-19 0,-18 1 15,17 0-15,1 17 0,-18-18 16,18 1-16,-18 0 0,0-1 16,17 1-16,-17 17 0,18-17 15,-18 0-15,0-1 16</inkml:trace>
  <inkml:trace contextRef="#ctx0" brushRef="#br0" timeOffset="28230.87">22119 741 0,'0'0'0,"0"-18"16,0 1 0,0-1-16,0 0 15,18 18 1,-18 18 31,0 0-32,17-1-15,-17 1 0,53 52 16,-53-52-16,36 53 16,-36-36-16,35 0 0,-17 53 15,-18-35-15,52 141 16,-34-141-16,17 106 15,-17-106-15,-18-18 16,18 71-16,-1-53 0,-17 0 16,18 53-16,-18-53 0,18-1 15,-18 54-15,0-53 0,0 0 16,17 0-16,-17 0 0,0 0 0,18 0 16,-1 35-16,-17-35 0,0 0 15,18 35-15,0-53 16,-1 89-16,1-89 15,-18 0-15,35 89 16,-35-89-16,36 71 16,-36-71-16,0 0 0,17 36 15,-17-36-15,0 1 0,18 34 16,-18-35-16,0 1 0,0 52 16,0-53-16,0 18 0,0 18 15,0-36-15,0 0 0,18 0 16,-18 36-16,0 0 15,0-19-15,0-16 0,0-19 16,17 54-16,-17 0 16,0-54-16,0 1 0,0 17 15,0-17-15,0-1 16,0 1-16,0 0 0,0-1 16,0 1-16,18 0 0,-18-1 15,0 1-15,0-1 0,0 1 16,0 0-1,0-1-15,0 19 0,17-19 16,-17 1 0,0 0-16,0-1 15,0 1-15,0-1 16,0 1 0,0 0-16,0-1 15,0 1-15,0 0 0,0-1 16,0 1-16,18 0 15,-18-36 64,0-17-64,0-1-15,0 19 16,0-19-16</inkml:trace>
  <inkml:trace contextRef="#ctx0" brushRef="#br0" timeOffset="29482.96">19844 2258 0,'-18'0'0,"-35"0"32,36 0-17,34 0 32,1 0-31,-1 17-16,19-17 15,-19 0-15,89 18 16,-71-18-16,18 0 0,53 0 16,-53 0-16,0 0 15,88-18-15,-88 18 0,35 0 16,124-17-16,-141 17 16,-1 0-16,54-18 0,-54 18 15,124-18-15,-141 18 16,18-17-16,34 17 0,-52 0 15,0-18-15,53 1 0,-53 17 16,0-18-16,53 0 0,-36 1 16,-17 17-16,88-18 15,-88 0-15,18 1 0,88-1 16,-89 18-16,1-18 0,246 1 16,-246 17-16,140-18 15,36-17 1,-194 35-16,53-18 15,-53 18-15,0 0 0,53-17 16,-53-1-16,17 18 0,54-18 16,-71 18-16,17-17 0,-17 17 15,71-18-15,-54 18 0,1 0 16,-18-18-16,17 18 0,-17 0 16,176-17-1,-176 17-15,35 0 0,-35 0 0,0-18 16,53 18-16,-35 0 15,-18 0-15,70-17 0,-70 17 16,0 0-16,70 0 0,-70-18 16,0 18-16,35 0 0,-35 0 15,-17 0-15,87 0 16,-105 0-16,17 0 0,18 0 16,-35 0-16,-1 0 0,1 0 15,-1-18-15,-52 18 141</inkml:trace>
  <inkml:trace contextRef="#ctx0" brushRef="#br0" timeOffset="30356.3">21043 2805 0,'0'0'0,"-17"0"0,-1 0 16,0 0 31,1 0-32,17 17-15,-18-17 0,0 53 16,1-35-16,-1 17 15,0-17-15,1-1 0,-1 36 16,18-35-16,0 17 16,0-17-16,0-1 0,0 1 15,18 0-15,35 17 16,-36-35 0,1 0-16,0 0 0,-1 0 15,19-18-15,-19-17 16,1 35-16,17-35 0,-17 17 15,-18 1-15,17-19 16,-17 19-16,0-36 0,-35-18 16,0 36-1,0 17-15,-1 18 16,19 0-16,-19 0 0,19 18 16,-19 35-1,19-53-15,17 17 0,0 19 16,0-19-16</inkml:trace>
  <inkml:trace contextRef="#ctx0" brushRef="#br0" timeOffset="31529.18">21220 3916 0,'-18'-53'32,"0"35"-32,18 1 31,0 52 0,0-17-31,-17-18 16,17 17-16,-36 18 15,36-17-15,0 17 0,-17-17 16,17 0-16,-18-18 0,18 17 16,0 1-16,18-18 31,-18-18-16,17-17-15,1 17 16,-18 1-16,18-1 0,-18 0 16,17 18-16,-17-17 0,0-1 0,18 18 15,0-17-15,-18-1 16,0 36 46,0-1-62,0 1 16,0 17-16,0-17 16,17-1-16,-17 19 0,0-19 0,0 1 15,18 52-15,-18-52 16,0 0-16,0 35 16,17-36-16,-17 36 15,0-35-15,0 0 16,0-1-16,0 1 15,0-1-15,18 1 16,-18 0 0,0-1-1,0 1 48,-18-18-48,1 0-15,-1 18 32,1-18-32,-1 17 15,0-17 1,1 0-16,17 18 16,-18-18-16,0 0 31,36 0 47,0-18-47,17 18-31,-17 0 16,70-35-16,-71 35 15,72-18-15,-72 18 16,36-17-16,-35 17 16,-1 0-16</inkml:trace>
  <inkml:trace contextRef="#ctx0" brushRef="#br0" timeOffset="32646.64">23001 758 0,'0'0'0,"0"-17"0,-18 17 31,18 17 0,36 1-15,-36 17-16,17-17 0,-17 0 15,18 17-15,0 18 0,-1-18 16,-17 0-16,18 36 0,-18-36 16,18 18-16,-18 18 0,0-18 15,0-18-15,0 71 16,0-89-16,0 1 0,17 0 15,-17-1-15,0 1 0,18 17 16,-18-17-16,0-36 47,0-17-31,0 0-16,0 17 0,-18 0 15,18-35-15,0 18 0,0 18 16,0-36-16,0 35 0,18-17 15,-18-1-15,35 19 0,-35-1 16,18 18-16,-1 0 16,1 0-1,0 18-15,-1 17 16,1-35-16,53 53 0,-54-35 16,-17-1-16,35 19 15,-17-19-15,0 1 0,17 17 16,-35-17-16,0-1 0,0 19 15,0-19-15,0 1 0,0 17 16,-18-17-16,18-1 0</inkml:trace>
  <inkml:trace contextRef="#ctx0" brushRef="#br0" timeOffset="33179.93">23812 1288 0,'0'0'0,"0"-18"0,-17 18 15,17-18-15,-18 18 32,18 18-32,-17 17 15,17-17-15,0 0 0,-18 34 16,18-34-16,-18 35 15,18-35-15,0-1 0,0 54 16,0-54-16,0 19 16,18-36-16,-18 17 0,35-17 15,-35 18-15,18-18 16,-1 0-16,19-35 16,-19 17-16,1-17 15,-18 17-15,18-17 0,-18-36 16,0 36-16,0 0 15,0-36-15,0 36 0,-18 17 16,-17-35-16,35 36 0,-18-1 16,0 1-16,1 17 0,-1 0 15,1 0-15,-1 0 0,0 35 16,1-35-16,-19 53 16,19 0-16,-1 0 15,18-36-15,0 18 16,0-17-16,0 0 0,0-1 15,0 1-15,35 0 0,1-1 16,-19-17-16,1 18 0,35-18 16,-18 0-16,-17 0 0,-1 0 15,1 0-15,0-18 0,-1 18 0,19-53 16</inkml:trace>
  <inkml:trace contextRef="#ctx0" brushRef="#br0" timeOffset="33543.91">24218 564 0,'-17'-17'0,"34"34"0,-52-52 16,17 35-1,1 0 1,17 18 0,-18-18-16,18 35 0,-18 0 15,1-17-15,17 0 0,0 35 16,-18-36-16,18 18 0,0 18 16,0-17-16,0-1 0,35 53 15,-35-53-15,0 1 16,18-1-16,-18 0 0,35 1 0,-35-19 15,18 36-15,17-35 0,-35-1 16,18 19-16,-1-36 0,1 17 16,0-17-16,-18-35 15</inkml:trace>
  <inkml:trace contextRef="#ctx0" brushRef="#br0" timeOffset="34060.68">24342 882 0,'0'0'0,"0"-18"0,0 1 16,17 17 15,1 0-15,-18 17-16,35-17 0,0 18 15,-17 17-15,-18-17 16,18 17-16,-18-17 0,0-1 15,0 36-15,0-35 0,-18 17 16,18-17-16,-35-18 16,17 35-16,18-70 31,18 17-31,17-17 16,-17 17-16,-1 1 15,1-1-15,17 0 0,-17 1 16,0-1-16,-1-17 15,1 17-15,-18 1 0,18-36 16,-18 35 0,0 0-16,-18 18 31,18 36-31,-18-36 0,18 17 16,-17-17-16,17 18 0,-18 0 0,18 17 15,-18-18-15,18 1 16,0 17-16,0-17 0,0 0 15,0-1-15,36 1 0,-36 0 16,17-1-16,1 1 0,0-18 16,-18 18-16,17-18 0,1 0 15,-1 0-15,-17-36 16,18 36-16,-18-35 0</inkml:trace>
  <inkml:trace contextRef="#ctx0" brushRef="#br0" timeOffset="34327.71">24783 582 0,'0'0'16,"0"-18"-1,17 18 32,19 18-47,-1-18 0,0 18 16,-17 17-16,17-17 15,0 17-15,-17-17 0,0 17 16,-1 0-16,1 0 0,-1 1 16,1 69-16,-18-52 15,0 36-15,0-36 0,-35 17 16,-36 106-16,36-123 16,0 18-16,-53 35 0</inkml:trace>
  <inkml:trace contextRef="#ctx0" brushRef="#br0" timeOffset="38795.03">5133 6879 0,'0'0'16,"0"-17"-16,-18 17 15,18-18-15,-17 18 16,17 18 46,0-1-62,35 18 16,-35-17-16,0 17 0,18 18 16,-1-17-16,-17 16 0,18 54 15,-18-53-15,0 0 0,35 124 16,-35-125-16,18 37 15,-18-54-15,17 0 0,-17 0 0,0 18 16,18-35-16,-18 0 0,0-1 16,0 1-16,0-36 31,-18 18-15,18-35-16,-35 17 0,35 1 0,-18-1 15,1-17-15,17 17 0,0 1 16,0-54-16,0 53 15,35 1-15,-17-19 0,-18 19 16,35-1-16,18 1 0,-35 17 16,-1-18-16,36 18 0,-18 0 15,36 18 1,-53-18-16,17 35 16,-17 0-16,-18-17 0,35 35 15,-18-36-15,-17 1 0,0 17 16,0-17-16,0-1 0,0 19 15,0-19-15,0 1 16,-17-18-16,17 18 0</inkml:trace>
  <inkml:trace contextRef="#ctx0" brushRef="#br0" timeOffset="39323.94">6068 7532 0,'0'-18'15,"0"36"-15,-18-36 0,0 1 16,1 17-16,17-18 0,-53 18 16,53-18-1,-18 18-15,1 36 16,17-1-16,0-18 0,-18 36 15,18-35-15,0 17 0,0 18 16,0-35-16,0 17 0,0 18 16,18-35-16,-18-1 15,35 19-15,-35-19 0,18-17 16,-18 18-16,17-18 0,36 0 16,-35 0-16,-18-18 15,53-35-15,-53 36 16,35-72-16,-35 54 15,18 0-15,-18-36 0,0 36 16,0 0-16,0-36 0,-36 36 16,36 0-16,-53-1 15,36 19-15,-1 17 0,-17-18 16,17 18-16,1 0 0,-54 71 16,53-54-16,-17 54 15,35-53-15,0 52 16,0-52-16,35 35 15,-35-36-15,18 1 0,17 0 16,1-18-16,-19 0 0,1 17 16,17-17-16,-17 0 0,17 0 0,-17 0 15,-1 0-15,19-35 0,-19 35 0,19-18 16,-19 1-16,1 17 0,-1-36 16,1 19-16</inkml:trace>
  <inkml:trace contextRef="#ctx0" brushRef="#br0" timeOffset="39662.78">6385 6756 0,'-17'0'0,"34"0"0,-34-18 0,17 0 16,-18 18-16,18-17 0,-18-1 15,1 18 1,17 18 0,0 35-1,0-36-15,-18 19 0,18 17 16,0-18-16,0 0 16,35 36-16,-35-36 0,18 0 15,0 71-15,35-35 16,-18-1-16,-35-35 15,17 1-15,19 17 0,-36-36 16,35 19-16,-35-19 16,18-17-16,-1 0 0,1 0 15,0-35-15</inkml:trace>
  <inkml:trace contextRef="#ctx0" brushRef="#br0" timeOffset="40178.37">6650 7003 0,'-53'-71'32,"53"53"-17,35 18 1,0 0-16,-17 0 16,35 36-16,-35-36 0,-1 17 15,36 1-15,-35 0 0,0-1 16,-1 1-16,1 17 0,-18-17 15,0 52 1,0-52-16,-35 35 0,17-35 16,18-1-16,-18 1 0,1-18 15,17-35 1,0 17 0,0-17-16,35-1 15,-35 19-15,18-1 0,-1 0 16,-17 1-16,18-1 0,-1-17 15,1 0-15,17-36 16,-35 36 0,18 17-16,-18 1 0,0 34 31,-18-17-31,18 18 16,0 17-16,-17-17 0,17 35 15,0-36-15,-18 19 16,18 34-16,0-35 15,0-17-15,0 35 0,18-35 16,-18-1-16,35 18 16,-35-17-16,35-18 0,-17 0 15,0 0-15,34-18 16,-34 18-16,0-52 0</inkml:trace>
  <inkml:trace contextRef="#ctx0" brushRef="#br0" timeOffset="40507.4">7161 6597 0,'0'0'0,"-35"0"0,35-18 0,-18 1 16,1 17-16,17-18 31,17 18-31,19 0 16,-1 0-16,-17 35 15,35-17-15,-36-18 0,18 18 16,18 34-16,-35-34 16,0 0-16,-1 17 0,36 18 15,-35-18-15,0 89 16,-1-89-16,-17 18 0,0 35 16,0-35-16,0 0 0,0 0 15,0 0-15,0-18 0,-53 89 16,53-89-16,-35-18 0,17 19 15,18-19-15,-35-17 0,17 0 16,1 0-16</inkml:trace>
  <inkml:trace contextRef="#ctx0" brushRef="#br0" timeOffset="40889.71">8008 7038 0,'0'0'15,"0"-18"-15,-18 18 0,36 0 47,17 0-31,1 0-16,-19 0 0,19 0 16,52 0-16,-53-17 15,53 17-15,-53 0 0,1-18 16,34 18-16,-52 0 0,17-18 15,-17 18-15,-1 0 0,1 0 16,0 0-16</inkml:trace>
  <inkml:trace contextRef="#ctx0" brushRef="#br0" timeOffset="41091.01">8132 7391 0,'-18'17'0,"36"-34"0,-36 52 15,0-35-15,36 0 32,17-18-32,0 18 15,-17-17-15,0 17 16,35-18-16,-36 18 0,19-18 16,-19 18-16,36 0 0,-18 0 15,1-17-15,-19 17 0</inkml:trace>
  <inkml:trace contextRef="#ctx0" brushRef="#br0" timeOffset="41763.37">9313 6720 0,'-35'0'15,"35"18"32,35 0-31,-17-1-16,-18 1 0,18 17 15,17 36-15,-17-54 16,-1 54-16,1-36 0,-18 1 16,35 52-16,-35-71 15,0 1-15,0 17 0,0-17 0,18 0 16,-18-1-16,0 1 16,0-1-16,0 1 0,0-53 46,0 17-46,0-17 16,0 17-16,0-17 0</inkml:trace>
  <inkml:trace contextRef="#ctx0" brushRef="#br0" timeOffset="42169.65">9719 6862 0,'0'-18'0,"-18"18"0,1 0 32,17 35-17,0 0 1,0-17-16,35 17 0,-35-17 16,0 0-16,18-1 0,-1 36 15,1-35-15,17 35 16,-35-36-16,35 19 15,-17-36-15,0 0 16,-1 0-16,19-53 16,-19 35-16,19-35 15,-36 18-15,17 17 0,-17-35 16,0 18-16,0 0 0,-35-18 16,35 18-16,-18 17 0,18-17 0,-53-1 15,18 36-15,17-17 16,-17 17-16,18 0 0,-1 0 15,-17 17-15,17-17 0,0 36 16,-17 17 0,35-36-16,0 1 0,0 0 15,0-1-15</inkml:trace>
  <inkml:trace contextRef="#ctx0" brushRef="#br0" timeOffset="44416.28">10760 6844 0,'-18'0'47,"0"0"31,1 0-47,17 18 16,-18-18-32,36 0 189,-1 0-204,1 0 15,0 0-15,17 0 16,0-18-16,-17 18 0,52 0 0,-34-18 15,-1 18-15,71-17 16,-71 17-16,89 0 16,-71 0-1,-36 0 1,-17-36 78</inkml:trace>
  <inkml:trace contextRef="#ctx0" brushRef="#br0" timeOffset="44965.86">11624 6597 0,'-18'-35'31,"18"17"-16,18 18 1,0 0 0,17-18-16,-17 18 15,52 0 1,-35 36-16,-17-36 16,-18 17-16,18-17 0,-1 36 0,-17-19 15,18 1-15,-18 17 0,18 0 16,-18-17-16,0 17 0,0-17 15,0 17-15,-36-17 0,1 35 16,35-36-16,-35 1 0,17 17 16,18-17-16,-35-18 0,17 18 15,1-1-15,-1-17 16,0 0-16,18-35 16,-17 17-16,17 1 15,-18-1-15,18 0 31,35 18-31,-17 0 16,17 0-16,18 36 16,-35-36-16,17 17 15,-17-17-15,-1 18 0,1-18 16,0 18-16,-1-18 16,-17 17-16,18-17 15</inkml:trace>
  <inkml:trace contextRef="#ctx0" brushRef="#br0" timeOffset="45357.57">12118 6685 0,'-18'-18'16,"1"18"-1,-1 0 1,18 18-1,0 17 1,0-17-16,0 0 0,0-1 16,18 19-16,-18-19 0,35 1 15,-17 17-15,-18-17 0,17-1 16,1 1-16,-1-18 0,-17 18 16,36-18-1,-1 0-15,-17-36 16,-1 36-16,1-17 15,0-18-15,-1-36 16,-17 53-16,0 1 0,0-36 16,0 35-16,-35 0 0,0-17 15,-1 35-15,19 0 0,-71-17 16,70 17-16,-17 0 16,17 35-16,0-35 0,18 17 15,18 1 1</inkml:trace>
  <inkml:trace contextRef="#ctx0" brushRef="#br0" timeOffset="46001.64">12577 6615 0,'0'0'0,"0"-18"0,-18 18 16,18-18-16,0 1 15,18 17 1,17 0-16,0 0 16,0 0-16,18 17 15,-35-17-15,52 71 16,-52-54-16,0 36 15,-18-35-15,-18 53 16,18-54 0,-53 19-16,53-19 15,-17-17-15,-1 0 16,0 0-16,18-17 16,0-1-1,0-17 1,18 17-16,-18 0 0,35-17 15,18-18-15,-35 35 16,-1 1-16,19-36 16,-36 35-16,17-17 15,-17 17-15,18-17 0,0 17 16,-18 1-16,0-1 16,0 53 15,0-17-31,-18 17 15,18-17-15,0 0 16,0 52-16,0-52 0,0 52 16,0-34-16,0-1 15,0-17-15,0 17 16,18 0-16,-1-17 16,-17-1-16,0 1 0,18-18 15,-18 18 1,17-18-16,1-36 15</inkml:trace>
  <inkml:trace contextRef="#ctx0" brushRef="#br0" timeOffset="46273.41">13300 6738 0,'-18'0'31,"0"0"-15,18 18-1,0 17 1,36-17-16,-36-1 16,0 36-16,0-35 0,0-1 15,0 19-15,0-1 0,17-17 16,-17-1-16,0 1 15,0 0-15,0-1 0,0 1 0,0-1 16</inkml:trace>
  <inkml:trace contextRef="#ctx0" brushRef="#br0" timeOffset="61169.87">23424 2805 0,'0'-18'31,"0"0"-31,18 18 16,-18-17-16,18 17 16,-18-18-16,17 18 15,-17-18-15,18 1 16,-18-1 0,-35 0-1,17 18 1,0 0-16,18-17 15,-35 17-15,18 0 0,-1 0 16,0 0-16,1 0 0,-19 35 16,19-17-16,-1-18 0,-17 35 15,17-17-15,0-1 0,1 19 16,17-19-16,0 1 16,0 17-16,0-17 0,35-1 15,-35 1-15,18-18 0,35 18 16,-36-18-16,1 0 0,17 0 15,1 0-15,-19 0 0,1-18 16,35-17-16,-36 35 0,1-18 16,0-17-16,-1 17 0,-17 1 15,0-1-15,0 0 16,0-35 0,0 71 15,0 17-16,0-17-15,0 0 0,0 17 16,0-18-16,0 1 0,36 35 16,-19-35-16,-17-1 0,0 36 15,18-35-15,-1 17 0,-17-17 0,18-1 16,-18 1-16,0 0 0,0-1 16,0 1-16,0 0 0,0-1 15,-18 1-15,-17-18 16,18 0-16,-1 0 15,-17 18-15,17-18 0,0 0 16,-17 0-16,17 0 16,1 0-16,-1 0 15,18-36-15</inkml:trace>
  <inkml:trace contextRef="#ctx0" brushRef="#br0" timeOffset="61558.52">24042 2346 0,'0'-35'0,"0"70"0,0-88 0,0 0 16,-18 53-16,18-18 15,-17 18-15,-1 0 32,0 18-17,1 17-15,-1 1 0,0-19 16,18 19-16,-35 52 0,17-53 16,1 18-16,-1 18 15,18-19-15,0-16 0,-18-1 0,18 36 16,0-36-16,36 53 15,-36-70-15,17 17 0,19 0 16,-36-17-16,35 17 16,0-17-16,-17-18 0,0 17 15,-1-17-15,1 0 0,17 0 16,-35-35-16,18 35 0</inkml:trace>
  <inkml:trace contextRef="#ctx0" brushRef="#br0" timeOffset="61837.53">24306 2558 0,'0'0'0,"-17"-18"16,-1 18 15,18 18-31,0-1 16,35 19-16,-35-19 15,0 1-15,18 52 16,0-52-16,-18 0 0,17 17 16,-17 0-16,18 0 15,-18-17-15,0 17 16,18-35-16,-1 0 31,-17-17-31</inkml:trace>
  <inkml:trace contextRef="#ctx0" brushRef="#br0" timeOffset="62143.42">24553 2593 0,'0'0'0,"-35"0"31,35 18-31,0-1 16,0 18-16,0-17 15,0 0-15,0 17 0,0-17 16,0-1-16,0 19 0,35-19 15,-17 1-15,0 17 16,-1-17-16,1-18 16,0 17-16,-1-17 0,18 0 15,1-35 1,-19 0-16,1 17 0,-18-17 16,0 17-16,0-17 0,0-18 15,0 35-15,-18 1 0,18-18 16,-35 17-16,0 0 0,0 18 15,17 0-15,0 0 0,-17 0 16,17 0 0</inkml:trace>
  <inkml:trace contextRef="#ctx0" brushRef="#br0" timeOffset="62465.83">24765 2240 0,'-18'0'0,"36"0"0,-36-18 0,18 1 16,18 17 15,17 0-31,1 17 0,16 19 16,-16-19-16,-19 1 0,54 35 15,-53-18-15,-1 1 0,36 34 16,-35-35-16,-1 54 16,1-54-16,-18 18 0,0-18 15,-18 71-15,18-71 16,-53 0-16,18 18 0,18-17 16,-19-19-16,1 19 0,17-19 0,18 1 15,-17-18-15</inkml:trace>
  <inkml:trace contextRef="#ctx0" brushRef="#br0" timeOffset="63101.51">25435 2857 0,'-17'0'15,"34"0"-15,-52 0 0,53 0 47,-1 0-31,19 0-16,-19 0 15,18 0-15,-17 0 16,17 0-16,18-17 0,-17 17 16,-1 0-16,35-18 0,-34 1 15,-1-1-15,53 18 0,-35-18 16,-18 18-16,54-17 0,-37 17 15,-16-18-15,17 18 0,-18 0 16,-17 0-16,-1-18 0,1 18 16,-1 0-16,-34 0 62,-1 0-46</inkml:trace>
  <inkml:trace contextRef="#ctx0" brushRef="#br0" timeOffset="63723.16">25612 2575 0,'-18'0'0,"18"18"31,0 0-31,0-1 16,0 1-1,0-1 1,0-52 15,0 18-15,0-19-16,0 19 15,0-1-15,0 0 16,0-17-16,0 17 0,35 1 16,-17-1-16,0 1 15,-1 17-15,1-18 0,-1 18 16,36 0-16,-35 0 15,0 0-15,17 35 0,-17-35 16,17 0-16,-17 18 0,17-1 16,-18 1-16,1-18 15,0 18-15,-1-1 16,1-17 0,0 0-1,-18-17-15,17-19 16,1 36-16,0-17 0,-1-18 15,-17-1-15,18 1 16,-1 17-16,-17 1 0,0-1 16,18 18-16,-18-18 0,0 54 47,0-19-32,18-17-15,-18 18 16,17-18-16</inkml:trace>
  <inkml:trace contextRef="#ctx0" brushRef="#br0" timeOffset="64611.95">26793 2258 0,'-17'0'0,"34"0"0,-34-18 0,-1 18 16,1 0 0,-1 0-1,18 18-15,-18-18 16,1 17-16,17 19 15,-18-19-15,18 1 16,0 0-16,-18-18 0,18 35 16,0-17-16,-17-18 15,17-18 17,35 18-32,-35-35 0,18 17 15,-18 0-15,17 1 0,1-19 16,0 19-16,-1-1 15,-17 0-15,18 18 0,-18-17 16,0 34 15,0 1-15,0 17-16,35-17 16,-35 17-16,0-17 0,18 17 15,-18 18-15,17-35 0,-17-1 16,0 36-16,0-17 15,0-19-15,18 19 0,-18-19 0,0 18 16,0-17-16,0 0 0,0 17 16,0-17-16,0-1 0,0 1 0,0 17 15,0-17-15,0-1 0,-18 1 16,18 0-16,0-1 16,-17-17 30,-1 0-30,0 0-16,1 0 16,-1 0-16,1 0 0,-1 0 15,18 18-15,-35-18 16,17 18-16,0-18 16,1 17 15,52-17 16,-17 0-32,-1 0-15,19 0 16,-1 0-16,53-17 16,-53 17-16,-17 0 0,35 0 15,-36 0-15,1 0 0,0 0 16,-1 0-16</inkml:trace>
  <inkml:trace contextRef="#ctx0" brushRef="#br0" timeOffset="65807.42">23848 4092 0,'0'0'0,"-18"0"16,18-35-1,-18 17-15,18 1 16,0-1-1,-17 18-15,-1-18 16,-52 18 0,52 0-1,0 18-15,1-18 0,-1 35 16,0 1-16,1-19 0,17 1 16,-18 17-16,1-17 0,17-1 15,0 19-15,0-19 0,0 1 16,17 0-16,-17-1 15,35-17-15,36 18 16,-18-18 0,-35 0-16,17-53 0,-18 53 15,1-18-15,0-17 0,-18 17 16,17 1-16,-17-1 16,0 0-16,0 1 0,0-1 15,0 36 16,0 17-31,0 0 16,0-17-16,36 35 16,-19-18-16,-17-17 0,18 35 15,-18-36-15,0 19 0,18 17 16,-18-18-16,0-17 0,0 70 16,0-71-16,-36 19 15,36-19-15,-17 1 0,17 0 0,-18-1 16,-17 18-16,17-17 0,0 0 15,-17 17-15,18-35 16,-54 18 0,53-18-16,1 0 0,-1 0 15,0 0-15,18-18 16,0-17-16</inkml:trace>
  <inkml:trace contextRef="#ctx0" brushRef="#br0" timeOffset="66231.39">24500 3757 0,'0'-18'16,"0"36"-16,0-53 0,-35-18 16,17 18-1,1 35 1,-1 0-16,18 35 16,-17-35-16,-1 35 0,-35 53 15,35-52-15,1-1 0,-1 35 16,18-34-16,-18 17 0,18 17 15,0-17-15,0-18 0,0 36 16,0-36-16,0 1 0,0 34 16,18-35-16,-18-17 0,18 53 15,-1-54-15,-17 1 0,53 35 16,-53-36-16,18 1 16,0 0-16,-1-18 15,1 0-15,-1 0 0,-17-36 16,36 1-16</inkml:trace>
  <inkml:trace contextRef="#ctx0" brushRef="#br0" timeOffset="66545.86">24500 4198 0,'-17'0'0,"34"0"0,-52 0 31,35-18-31,35 18 32,-17 0-17,0 0-15,-1 0 16,19 0-16,-19 0 0,1 0 15,0 0-15,17 0 0,-18-17 16,54 17-16,-53 0 16,-1-18-16,1 18 0,0 0 15,-18-18-15</inkml:trace>
  <inkml:trace contextRef="#ctx0" brushRef="#br0" timeOffset="66898.28">25012 3898 0,'0'0'16,"0"-17"-1,-18 17 1,18 35 15,36-18-31,-36 19 16,17-19-16,-17 1 0,18 35 16,17 35-1,-35-70-15,0-1 0,0 36 16,0-35-16,0 0 0,0-1 15,0 1-15,0 0 0</inkml:trace>
  <inkml:trace contextRef="#ctx0" brushRef="#br0" timeOffset="67247.97">25329 4004 0,'-35'0'16,"35"18"0,0 17-1,0-17-15,0 17 16,0-18-16,0 1 0,0 17 16,0-17-16,0 0 0,18-18 0,-18 35 15,17-35-15,1 18 16,0-18-16,-1 0 0,1 0 15,17-18-15,-17 0 16,0 18-16,-1-35 0,1-18 16,-1 18-16,-17-18 15,0 18-15,0 17 16,-70-35-16,52 35 0,1 18 16,-36-17-16,35 17 15,-35 0-15,36 0 16,17 17-16,0 1 15,35-18-15</inkml:trace>
  <inkml:trace contextRef="#ctx0" brushRef="#br0" timeOffset="67581.36">25400 3634 0,'0'0'0,"0"-18"16,-18 0-16,18 1 0,0-1 16,0 0-16,36 18 31,-1 36-15,-17-36-16,-1 35 0,18-17 15,18 17-15,-17 0 0,-19 0 16,36 18-16,-18-17 0,-17-1 15,35 35-15,-35-17 0,-1-17 16,-17-1-16,18 0 0,-18 0 0,0 1 16,0 34-16,0-34 0,-35-19 15,35 19-15,-36-1 0,19-18 0,-19 19 16,-34 34-16,35-52 16,-1 0-16,-17 17 15</inkml:trace>
  <inkml:trace contextRef="#ctx0" brushRef="#br0" timeOffset="69052.53">26247 4145 0,'0'-18'15,"35"18"454,-17 0-469,17 0 16,-18 0-16,19 0 15,-1 0-15,0 0 0,36 0 16,-36 0-16,89 0 15,-89 0-15,53 0 16,-53 0-16,1 0 0,-19-17 0,36 17 16,-35 0-16,17 0 15,-17 0-15,-1 0 16,-34 0 93,17-18-93</inkml:trace>
  <inkml:trace contextRef="#ctx0" brushRef="#br0" timeOffset="69750.61">26388 3863 0,'0'18'16,"0"-1"0,0 1-1,0-1 1,17-17-16,-34 0 62,-1 0-46,18-17 0,-18 17-16,18-18 0,0 1 15,-17 17-15,17-18 16,0 0-16,0 1 16,0-1-1,17 0 1,1 18-16,17-17 15,-17 17 1,0 0-16,35 0 0,0 0 16,-36 0-16,-17 17 15,35-17-15,-17 36 0,0-36 16,-1 0-16,1 17 0,0 1 16,-18 0-1,17-18-15,1 0 0,0 0 16,-1 0-16,1 0 15,-1 0-15,1 0 16,-18-18-16,18 18 0,-18-18 16,17 18-16,-17-17 0,0-1 15,0 0-15,0 1 0,0-1 16,0 0 0</inkml:trace>
  <inkml:trace contextRef="#ctx0" brushRef="#br0" timeOffset="71559.2">27570 3687 0,'0'-18'47,"-18"18"16,18 18-48,0-1-15,-18 1 0,18-1 16,-17 19-16,-1-1 0,18 0 16,0 36-16,0-36 15,0 18-15,0-35 0,0-1 16,0 1-16,35 52 15,1-34 1,-19-36-16,1 0 0,-1 17 16,1-17-16,0 0 0,17 0 15,-17-35-15,17 35 0,-17-18 0,17-17 16,0 18-16,-17-19 0,-1-17 16,1 18-16,-18 0 0,0-36 15,0 36-15,0 0 0,-18-18 16,1 18-16,17 17 0,-35-17 15,-1 35-15,19-18 0,-19 18 16,19 0-16,-1 0 0,-53 18 16,54 17-1,-18-17-15,-1 34 0,19-34 0,-1 0 16,0 35-16</inkml:trace>
  <inkml:trace contextRef="#ctx0" brushRef="#br0" timeOffset="74707.87">26035 1023 0,'0'-18'15,"0"1"1,0-1-1,-18 18 1,54 0 47,-19-18-48,1 18-15,17 0 0,-17 0 16,35 0-16,-18 0 15,-17-17-15,35 17 0,-18 0 16,-18 0-16,36-18 0,-35 18 16,0 0-16,-1 0 0,1 0 15,-18 18 1,-18-18 0,-17 35-16,0-17 15</inkml:trace>
  <inkml:trace contextRef="#ctx0" brushRef="#br0" timeOffset="74926.53">26158 1199 0,'0'18'0,"0"-36"0,-17 36 16,17 0-16,17-18 47,-17-36-47,36 36 0,-19 0 15,19-17-15,-19-1 0,1 18 16,35-17-16,-36-1 16,19 18-16,17-18 0,-36 18 15,1-17-15,0 17 0,-1-18 16</inkml:trace>
  <inkml:trace contextRef="#ctx0" brushRef="#br0" timeOffset="75338.89">27252 688 0,'0'0'0,"18"0"0,-18-18 31,0 54 16,17-36-47,-17 17 0,18 1 15,0-1-15,-18 1 0,17 17 16,1-17-16,-18 17 0,18 18 16,-18-35-16,0 17 0,0 0 15,0-17-15,0 17 0,0-17 16,-18 17-16,18-17 16,0 0-16,0-54 15</inkml:trace>
  <inkml:trace contextRef="#ctx0" brushRef="#br0" timeOffset="75608.42">27287 758 0,'0'0'0,"0"-17"0,-17-1 32,52 18-17,0 35 1,-17-35-16,35 18 15,-18 0-15,0-18 0,54 35 16,-54-17-16,-18-1 0,36 1 16,-35 0-16,0-1 0,17 18 15,-17-35-15,-1 18 0,1 0 16,0-1-16,-1 1 16,-17-53 15,0-1-31,0 19 0</inkml:trace>
  <inkml:trace contextRef="#ctx0" brushRef="#br0" timeOffset="75855.5">27764 653 0,'0'-18'0,"-18"0"16,0 18 0,18 18 15,18 0-16,-18-1-15,18 1 0,-1 35 16,1-36-16,0 36 16,-1-17-16,-17-19 0,18 36 15,-18-18-15,17-17 0,-17 17 16,0-17-16,0 0 0,18-1 16,-18 1-16,0 0 15,18-54 1</inkml:trace>
  <inkml:trace contextRef="#ctx0" brushRef="#br0" timeOffset="76208.39">28063 811 0,'-17'0'15,"-1"18"16,18 0-31,0 17 0,0 0 16,18-17-16,17 35 16,-35-36-16,35 19 15,-17-19-15,0 1 0,17-18 16,-17 18-16,-1-18 0,1 0 16,-1 0-16,1 0 0,17-18 15,-35-17-15,18 35 16,0-36-16,-1 1 0,-17 17 15,0-17-15,0 18 0,0-1 16,-70-17-16,52 17 16,0 18-16,-34 0 0,-1 0 15,0 18 1,35-18-16,-17 17 16,35 1-16</inkml:trace>
  <inkml:trace contextRef="#ctx0" brushRef="#br0" timeOffset="76632.25">28646 600 0,'-18'0'16,"36"0"-16,-36-18 0,0 18 0,18-18 15,-17 18-15,17-17 16,17 17 15,1 0-15,-18 35-16,35-17 16,-35-1-16,18 1 15,-18 0-15,17-1 0,-17 1 16,18 0-16,-18-1 0,18 18 15,-18-17-15,0 0 0,17 35 16,-17-36-16,0 1 0,0 35 16,0-36-16,18 1 0,-18 35 15,0-35-15,0-1 16,18-17 15,-18-17-15,0-19-1,-36 19-15,36-1 16</inkml:trace>
  <inkml:trace contextRef="#ctx0" brushRef="#br0" timeOffset="76891.11">28416 758 0,'-17'0'0,"34"0"0,1 0 47,0 0-47,17 0 0,-18 0 15,36 0-15,-17 0 0,-1 0 16,0 0-16,-17 0 0,17 0 0,0 0 15,18-17-15,-35 17 16,52-18-16,-52 18 0</inkml:trace>
  <inkml:trace contextRef="#ctx0" brushRef="#br0" timeOffset="77692">29333 758 0,'-17'0'15,"17"-35"1,0 18 0,17 17-16,36 0 15,-35 0-15,17 0 0,1 0 16,-19 0-16,1 0 0,17 17 16,-17-17-16,-18 18 0,17 17 15,1-35-15,-18 18 0,0-1 16,0 19-16,0-19 0,-35 1 15,35 0-15,-36-1 0,36 1 0,-35-1 16,18 1-16,17 0 0,-18-18 16,18 17-16,0-52 31,35 35-31,-35-18 16,53-70-1,-35 71-15,-18-1 0,17 0 16,1 1-16,-18-1 0,35-35 15,-17 36-15,0-19 16,-18 19 0,0 52 15,-18-17-15,18-1-16,0 1 0,-18 17 15,18-17-15,0-1 16,0 19-16,0-19 0,0 1 15,0 35-15,0-36 16,0 1-16,0 0 0,18-18 16,0 35-16,-1-35 15,1 0-15,-18 18 16,18-18-16,-1 0 0</inkml:trace>
  <inkml:trace contextRef="#ctx0" brushRef="#br0" timeOffset="77988.19">29933 864 0,'0'0'15,"18"18"32,-18 0-31,17-18-16,-17 35 0,18-18 15,0 1-15,-18 0 0,0-1 16,0 19-16,0-19 16,0 1-16,0 0 0,0 17 15,0-17-15,0-1 0,0 1 16</inkml:trace>
  <inkml:trace contextRef="#ctx0" brushRef="#br0" timeOffset="80018.66">28892 441 0,'0'-18'16,"-35"18"46,70 18 1,-17 17-48,0-35-15,-1 18 0,1 0 0,0-1 16,-1 36-16,1-35 16,0-1-16,17 54 15,-17 17-15,-18-53 16,17 18-16,-17-17 0,0-1 16,0-18-16,-35 54 0,35-36 15,-35 71-15,17-71 16,18 1-16,-53 34 0,18-34 15,17-19-15,-35 36 0,18-35 16,17-1-16,-17-17 0,17 18 0</inkml:trace>
  <inkml:trace contextRef="#ctx0" brushRef="#br0" timeOffset="80735.53">27499 476 0,'-18'0'63,"1"18"-47,-1 0-16,0 17 15,1-18-15,-1 1 0,1 17 16,-1 1-16,0-19 15,-17 54-15,35-36 0,-35 53 16,35-52-16,0-19 16,-18 54-16,18-36 0,0 0 15,0 18-15,35-17 0,-35-1 16,18 35-16,17-34 0,1-1 16,-19-17-16,54 52 15,17-17 1,-70-35-16,17-1 0,18-17 15</inkml:trace>
  <inkml:trace contextRef="#ctx0" brushRef="#br0" timeOffset="85503.76">4674 10178 0,'-17'-18'0,"-1"0"16,18 1-16,-18-1 16,18 0-16,0 1 15,0 34 16,0 19-15,0-19-16,0 19 0,18 34 16,-18-35-16,0 1 15,0-1-15,0 0 0,0 1 0,18 52 16,-18-71-16,0 19 16,0-19-16,0 19 0,0-19 0,0 1 15,17 17-15,-17-17 0,0-36 31,-35-17-15</inkml:trace>
  <inkml:trace contextRef="#ctx0" brushRef="#br0" timeOffset="85782.68">4533 10213 0,'-17'0'0,"34"0"0,-34-18 0,-1 18 16,18-17-16,18 17 31,17 0-15,-18 17-16,195 89 31,-177-88-31,1-1 0,-1 1 16,71 35-16,-71-35 0,18 17 15,-18-35-15,-17 17 0,52 19 16,-52-36-1,0 17-15,-1-17 16,-17-35-16,18 35 16,-18-35-16,0 0 0</inkml:trace>
  <inkml:trace contextRef="#ctx0" brushRef="#br0" timeOffset="86014.97">5168 10160 0,'-17'-35'0,"34"70"0,-52-88 15,17 35-15,-17 18 0,-18-35 16,35 18-16,1 17 0,17 17 31,17-17-15,-17 35-16,0-17 0,36 0 15,-36-1-15,17 19 0,-17-19 0,53 36 16,-53-18-16,18-17 0,35 70 16,-53-70-16,17 0 15,1 17-15,-18-18 0,18 1 0,-1 17 16,1-17-16,-18 0 15,18-18-15,-18 17 16,17-17-16,1 0 0</inkml:trace>
  <inkml:trace contextRef="#ctx0" brushRef="#br0" timeOffset="86863.65">5574 10407 0,'0'18'15,"-18"-18"1,54-18 0,-19 0-1,18 1-15,1-1 16,-19 0-16,1 1 16,0-1-16,-18 0 15,0 1-15,-18 17 16,18-18-16,-35 18 0,17 0 15,0 0-15,1 0 16,-1 18-16,1-18 16,17 17-16,-18 19 0,0-19 15,18 1-15,0 17 0,0 1 16,36-1 0,-36-18-16,52 19 15,-34-36-15,35 17 16,-35-17-16,17 0 0,18 0 15,-18 0-15,0-17 0,71-19 16,-71 1-16,1 35 0,17-53 16,-18 36-16,-17-1 0,17-17 15,-35 17-15,0 0 0,18 1 16,-18-1-16,0 1 0,0-1 16,-36 18-16,36-18 15,-17 18-15,-1 0 16,-17 0-16,17 36 0,0-36 15,1 17-15,-1 18 0,0-35 16,18 36-16,-17-19 0,17 1 16,0 17-16,0-17 0,0 0 15,35-1-15,-17-17 16,-18 18-16,17-18 0,19 0 16,-19 0-16,19-35 15,-19 17-15,1-17 16,0 17-16,-18 0 0,17 1 15,-17-1-15,0 0 0,0 1 16,-17 17 15,17 35-31,0-17 16,0-1-16,0 19 0,0-19 0,0 54 16,35-36-16,-35 0 0,17 71 15,1-53-15,-18 18 0,18 52 16,-1-70-16,-17 18 15,18 17-15,-18-53 0,0-17 16,0 17-16,0-17 0,0-1 16,-35-17-1,-1-17-15,1 17 0,18-18 16,-19 18-16,-17-35 16,36 17-16,-1 18 0,-17-18 15,-1 18-15,19-35 16,17-18-1</inkml:trace>
  <inkml:trace contextRef="#ctx0" brushRef="#br0" timeOffset="87315.63">6738 10160 0,'-35'-18'16,"-36"-17"0,54 35-1,-19 0-15,19 18 16,-1 17-16,0 0 0,1-17 16,-1 0-16,-17 34 15,35-16-15,-18-19 0,18 19 16,0-1-16,0-17 15,18-1-15,17-17 16,-17 0-16,17 0 0,18-17 16,-35-1-16,34-17 15,-34 17-15,0 0 0,-1 1 0,1-19 16,-18 19-16,0-36 16,0 35-16,0 36 31,-18 17-16,18-17-15,0-1 0,0 19 16,0-19-16,0 1 16,53 35-16,-53-35 15,36-1-15,-19 1 0,1-18 16,0 0-16</inkml:trace>
  <inkml:trace contextRef="#ctx0" brushRef="#br0" timeOffset="87609.65">7144 9719 0,'-36'-18'0,"19"1"16,-1-1-16,18 0 0,-17 1 15,17 34 16,35 19-31,-35-1 0,17-17 0,-17 17 16,71 71 0,-53-71-16,17 53 0,-17-52 0,-1 16 15,1 19-15,-1-36 16,-17 36-16,18-36 0,-18 0 16,0 1-16,0-19 15</inkml:trace>
  <inkml:trace contextRef="#ctx0" brushRef="#br0" timeOffset="87912.4">7038 10142 0,'-18'0'0,"36"0"0,-53 0 15,70 0 16,0 0-31,0-17 0,1 17 16,70-36 0,52 1-16,-140 35 15,53-17-15,-54 17 16,1 0-16,-1 0 16,-17 17-16,18-17 15,-18 18-15,18-1 0,-18 19 16,17-19-16,-17 1 15,0 0-15,0-1 0,0 1 16,0 0-16,0-1 16</inkml:trace>
  <inkml:trace contextRef="#ctx0" brushRef="#br0" timeOffset="88072.1">7532 9790 0,'0'-18'0,"0"36"0,-18-36 16,18 36 15,0-1-15,35 1-16,1-1 16</inkml:trace>
  <inkml:trace contextRef="#ctx0" brushRef="#br0" timeOffset="88712.12">8008 9931 0,'-35'0'0,"70"0"0,-88 0 0,53 17 16,-18-17-16,18 18 0,-35-18 0,35 18 0,-35 17 16,17-17-16,1 17 15,-1-18-15,18 1 0,-18 0 16,18 17-16,0-17 0,0-1 0,0 19 15,0-19-15,36-17 16,-36 35-16,17-35 0,-17 18 16,18-18-16,0 0 0,-1 0 15,1 0-15,17-18 16,-35 1-16,18 17 16,-18-35-16,17-18 15,-17 35-15,0-53 0,0 54 16,0-18-16,0-1 15,0 19-15,0-1 0,0-17 16,0 17 0,36 18-16,17 35 15,-36-35-15,54 36 16,-54-36-16,36 53 16,-17-36-16,-1 1 15,0 17-15,-17-17 0,17 17 16,-35-17-16,18-18 15,-18 17-15,-18-34 32,18-19-17,-35 36-15,35-17 0,-18-1 16,18 0-16,0-34 0,0 16 16,0-34-1,35 34-15,-17 19 16,17 17-16,-17 0 15,0 0-15,-1 0 0,36 0 16,-18 17-16,1-17 0,34 71 16,-34-53-16,-1 17 15,-17-17-15,-1-1 0,1 18 16,-18-17-16,0 0 0,0 17 16,-35-17-16,35-1 0,-89 1 15</inkml:trace>
  <inkml:trace contextRef="#ctx0" brushRef="#br0" timeOffset="89366.18">10283 9648 0,'-17'-35'0,"34"70"0,-34-87 0,-1 52 15,18-18-15,-35 0 16,35 1-16,-18 17 15,-17 123 1,17-88-16,1 54 16,-1-54-16,18 18 0,-18 88 15,18-106-15,36 53 16,-36-70-16,35 0 16,-17-1-16,17-17 0,-17 0 15,-1 0-15,1-35 0,-1 35 0,36-53 16,-17 0-1,-19-17-15,1 34 0,-18 1 16,0-36-16,0 36 0,-35 18 16,-1-36-16,19 17 0,-19 19 0,1-1 15,18 18-15,-1 0 16,0 0-16,1 0 0,-1 35 0,0 1 16,1-1-16,-1-17 15,18-1-15,0 1 0,0-1 16,35-17-16,1 18 15,-19-18-15</inkml:trace>
  <inkml:trace contextRef="#ctx0" brushRef="#br0" timeOffset="89663.72">10707 9560 0,'0'-17'0,"0"34"0,-18-34 16,18 34 15,0 36-31,0-35 0,0 17 16,18 53-16,17-52 0,-17 16 15,17 54-15,-17-53 0,-1 0 16,1 53-16,0-53 0,-1 0 16,1 53-16,-18-53 15,0-18-15,0 35 0,0-34 16,0-19-16,17 19 0,-17-19 15,0-70 1,0 18 0,0 17-16,0-17 0,0-35 15,-17 34-15</inkml:trace>
  <inkml:trace contextRef="#ctx0" brushRef="#br0" timeOffset="89901.13">10636 9754 0,'0'-35'0,"0"70"0,-17-88 0,17-17 15,0 52-15,0 1 16,0-1-16,35 0 0,18 18 16,-36 0-16,19 0 15,52 36-15,-53-36 0,18 35 16,18 0-16,-54 0 0,19-17 16,-1 70-16,-35-53 15,0-17-15,-35 35 0,35-35 16,-36 17-16,-17 0 0,18-17 15,0 0-15,-36-1 0,54-17 16,-19 0-16,1 0 16,17 0-16,1-35 0</inkml:trace>
  <inkml:trace contextRef="#ctx0" brushRef="#br0" timeOffset="90246.48">11236 9842 0,'18'0'0,"17"-52"15,-35 34-15,0 0 16,18-17-16,-18 17 0,0-52 16,0 52-16,0 1 15,0-19-15,0 19 16,-18-1-16,-17 0 15,17 18-15,0 0 16,1 36-16,-1 34 16,0-52-16,18 52 15,0-17-15,18 35 16,-18-70-16,35 35 16,1-35-16,-19-1 0,36 19 15,-35-36-15,-1 17 0,1-17 16,0 0-16,17 0 0,18-35 15,-35 35-15</inkml:trace>
  <inkml:trace contextRef="#ctx0" brushRef="#br0" timeOffset="90590.9">11589 9507 0,'-18'0'31,"18"36"-16,35-36 1,-35 17-16,0 1 0,18 35 16,17-36-16,-17 1 0,0 35 15,-1-35-15,1-1 0,17 54 16,-35-18-16,0-36 16,0 1-16,0 0 0,-18-18 15,1 0 1,17-18-16,-18 18 0,1-53 15,17 18-15,-18 17 0,0-52 16,18 34-16,0 1 0,0-35 16,0 34-16,0 1 0,36 0 15,-19 17-15,-17 0 0,53-17 16,-35 35-16,-1 0 16,19 0-16,-1 0 0,-17 0 15</inkml:trace>
  <inkml:trace contextRef="#ctx0" brushRef="#br0" timeOffset="90998.07">12365 9454 0,'-71'-17'32,"54"17"-32,-1 0 15,0 0-15,-17 0 0,17 35 0,-34-17 16,34-18-16,0 35 0,1-17 15,-1 17-15,0-17 0,1 70 16,-1-53-16,18-17 16,0 35-16,0-36 0,0 1 15,35 17-15,-17-35 0,-18 18 16,35-18-16,-17 0 0,0 0 16,17 0-16,0-36 0,-17 36 15,17-52-15,-35 34 0,18 0 16,-1-17-16,1-18 0,-18 18 15,18-36-15,-18 54 16,0-1-16,0 0 0,0 1 16,0 52 15,0 0-31,0-17 0,0 0 16,0-1-16,0 1 0,17 52 15,-17-52-15,35 0 16,-17-18-16,0 0 0,17 0 15,-17-18-15,-1 18 0</inkml:trace>
  <inkml:trace contextRef="#ctx0" brushRef="#br0" timeOffset="91289.99">12594 9049 0,'-17'0'16,"34"0"-16,-52-18 0,17 18 15,18 18 17,36 17-32,-36-17 15,17-1-15,-17 19 0,35-19 0,-17 36 16,0-18-16,35 71 16,-53-70-16,17-1 0,1 35 15,-18-17-15,0-17 0,18 34 16,-18 1-16,0 17 15,0-71-15,0 1 16,17-18-16,1 0 16,-18-18-16,17 18 15,1-35-15</inkml:trace>
  <inkml:trace contextRef="#ctx0" brushRef="#br0" timeOffset="91630.67">12506 9402 0,'-35'17'0,"70"-34"0,-106 34 15,54-17-15,52 0 32,0 0-32,-17 0 0,17 0 0,53-17 15,-35 17-15,-17-18 0,52 0 16,-53 18-16,-17-17 0,35 17 15,-18-18-15,-17 18 16,-1 0 0,-17 18-1,0 17-15,0-17 16,0-1-16,0 1 0,0-1 0,0 1 16,0 17-16,18-17 15,-18 0-15,17-1 0,-17 1 16,0-36 15</inkml:trace>
  <inkml:trace contextRef="#ctx0" brushRef="#br0" timeOffset="91791.24">12947 9155 0,'0'-18'0,"0"36"0,-18-36 0,1 0 16,-1 18-16,36 0 47,17 0-47,-17 18 0,17-18 15,-18 0-15</inkml:trace>
  <inkml:trace contextRef="#ctx0" brushRef="#br0" timeOffset="92511.07">13529 9243 0,'-35'0'0,"-1"17"0,-52 1 31,71 0-31,-1-18 0,-35 35 16,35-17-16,1 35 16,17-36-16,0 36 15,0-35-15,0-1 0,0 36 16,0-35-16,17 17 15,-17-17-15,18-18 0,-18 17 0,18-17 16,17 0-16,0 0 16,-35-17-16,18 17 0,0-71 15,-18 54 1,17-54-16,-17 53 16,0-17-16,0-18 15,0 0-15,0 36 16,0-1-16,18 0 15,-1 18-15,19 0 16,-1 0 0,-17 0-16,52 36 15,-52-36-15,52 53 16,-34-18-16,-1 0 16,-17-17-16,-18-1 0,17 19 15,-17-19-15,0 1 0,0 0 16,0-1-16,-35 1 0,17 17 15,1-35-15,-1 0 16,0 0-16,18-53 16,-17 53-16,17-35 15,0-36-15,0 54 16,35-54 0,18-35-16,-35 89 15,35-19-15,-36 36 16,36-17-16,-35 17 0,-1 0 15,54 0-15,-53 0 16,-1 17-16,1-17 0,-1 18 0,1-18 16,0 35-16,-1 1 15,1-19-15,0 1 0,-1 17 16,1 1-16,-18 34 16,0-35-1,-18-17-15,18 0 0,-35 17 16,17-17-16,-35 17 15,36-18-15,-1 1 16</inkml:trace>
  <inkml:trace contextRef="#ctx0" brushRef="#br0" timeOffset="92691.93">14623 9666 0,'-18'0'0,"0"0"31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4:32:04.649"/>
    </inkml:context>
    <inkml:brush xml:id="br0">
      <inkml:brushProperty name="width" value="0.05292" units="cm"/>
      <inkml:brushProperty name="height" value="0.05292" units="cm"/>
      <inkml:brushProperty name="color" value="#FF0000"/>
    </inkml:brush>
  </inkml:definitions>
  <inkml:trace contextRef="#ctx0" brushRef="#br0">1605 1393 0,'0'-17'31,"0"-1"1,-18 18-32,1 0 47,17 18-32,0-1 1,-18 1-16,18 0 0,0-1 15,0 1-15,0 0 16,35-18 0,-17 0-16,-18-18 15,35 18-15,-17-35 0,0 35 0,-1-36 16,1 19-16,-18-18 0,18 17 16,-1 0-16,-17-17 0,0 17 0,0 1 15,0-19-15,0-16 16,-17 52-16,-19 0 15,1 0-15,-18 35 16,35 0-16,-17-17 0,-18 17 16,36 0-16,-19-17 0,19 0 0,-1 34 15,0-34-15,18 0 0,0-1 16,0 1-16,0 0 0,0-1 0,36 19 16,-1-19-16,0 18 15,-17-35-15,17 18 0,18 17 16,-18-17-16,-17-18 0,35 35 15,-18-17-15,-17 0 0,0-1 16,17 1-16,-18 0 0,1-1 16,-18 1-16,18-1 0,-1 1 0,-17 0 15,0-1-15,0 19 0,0-19 16,-35 1-16,-18 17 0,36-17 16,-19-1-16,-34 1 0,34-18 15,1 0-15,-18 0 0,18 0 16,0 0-16,17 0 0,-35-18 15,35 18-15,-34-17 16,52-1-16,-18 18 16,53 0-1,0-17 1,1 17-16,-19-18 0,19 18 0,-19 0 16</inkml:trace>
  <inkml:trace contextRef="#ctx0" brushRef="#br0" timeOffset="390.27">2117 1217 0,'0'0'16,"-18"-18"-16,18 1 0,0-1 15,0 1 1,0 52 0,18-35-16,-18 17 15,0 19-15,17-19 0,-17 36 16,18-17-16,-18-19 0,0 18 16,0 1-16,0-1 0,0 71 15,0-71-15,0 0 0,0 36 16,0-36-16,0-17 0,0 17 15,0-17-15,0 17 0,0-17 0,0-1 16,0 1-16,0 0 0,0-1 0,18 1 16,-18 0-1,17-18-15,1 0 0,-1 0 16,19 0-16,-19-36 16,19 19-16,-19-19 15</inkml:trace>
  <inkml:trace contextRef="#ctx0" brushRef="#br0" timeOffset="616.79">1993 1658 0,'-35'0'0,"70"0"0,-105 18 0,17-18 15,35 0 1,53 0-1,1 0 1,17 0-16,-18 0 0,0-18 16,36 18-16,-18-35 0,-18 35 15,53-18-15,-35 0 0,0 18 16,-18-17-16</inkml:trace>
  <inkml:trace contextRef="#ctx0" brushRef="#br0" timeOffset="1032.6">2857 1517 0,'-17'0'0,"17"18"0,-88-18 16,52 17-1,-17 1-15,-52 35 16,87-36 0,0 1-16,18 0 0,-17-1 0,-1 36 15,0-35-15,18 17 0,0-17 16,0-1-16,0 1 0,0 0 0,0-1 15,36 1-15,-19 0 16,19-18-16,-19 0 0,1 0 16,0 0-16,-1 0 0,1-18 15,-1 18-15,36-35 0,-53 17 16,18 0-16,0-34 0,-1 34 16,-17 0-16,0-17 0,0 17 15,0 1-15,0-1 16,-17 18-16,17 35 31,0-17-31,0 0 16,0-1-16,17 1 0,1 17 15,0-17-15,-1 17 16,1-35-16,-1 18 0,1-18 16,-18 17-16,18-17 0,-1 0 15,1 0-15,0-35 16,-1 35-16</inkml:trace>
  <inkml:trace contextRef="#ctx0" brushRef="#br0" timeOffset="1431.21">3122 1535 0,'-18'0'0,"-17"0"16,35 17 0,-17-17-16,17 18 0,-18 17 15,18-17-15,0-1 16,0 1-16,0 17 0,0 1 15,0-19-15,0 1 0,35 17 16,-35-17-16,18-18 0,-18 35 16,17-35-16,-17 18 0,0-1 15,18-17-15,-18-17 32,-35-19-32,35 19 15,0-1-15,0 1 0,-18-1 0,18-17 16,0-1-16,0 19 15,0-1-15,35 0 0,-17 1 16,0-1-16,17 18 16,-17 0-16,-1-18 0,1 18 15,0 0-15,34 0 0,-34 0 16,0 36-16,17-36 0,-17 17 0,-1-17 16,1 36-16,17-19 0,-35 1 15,18 0-15,-18 35 0,0-36 16,0 1-16,-35 17 0,17-17 15,18-1-15</inkml:trace>
  <inkml:trace contextRef="#ctx0" brushRef="#br0" timeOffset="1971.05">4022 1605 0,'0'0'0,"0"-18"0,-36 18 0,36-17 16,-35-1-16,0 18 16,-18-17-16,18 17 0,-36 0 15,53 35 1,-17-18-16,18-17 0,17 36 16,-36-1-1,36 0-15,-17-17 0,-1 17 0,18 1 16,0-19-16,0 18 15,-18-17-15,18 0 0,0-1 16,0 1-16,36-18 16,-1 0-16,0-35 15,-17 35-15,-1-36 0,19 1 16,-19 0-16,1 0 0,0-36 16,-1 36-16,1-18 0,-18 18 0,18-18 15,-18-18-15,0-52 16,0 17-16,0 53 0,-18-35 15,18 70-15,-18 18 16,1 0 0,17 18-16,-18-18 15,18 70-15,0-52 0,0 17 16,0 0-16,0 54 0,35-54 16,-35 0-16,0 0 0,18 1 0,-18-1 15,18 0-15,-1 36 0,-17-36 16,0 0-16,18 18 0,-18-35 15,0 17-15,17 1 16,-17-19-16,0 1 0,18-18 0,0 0 16,-1 0-1,1 0-15</inkml:trace>
  <inkml:trace contextRef="#ctx0" brushRef="#br0" timeOffset="2808.42">4604 1535 0,'-36'0'16,"36"-18"-16,-35 18 0,-35-35 15,52 35-15,0 0 16,-35 0-16,36 0 0,-18 0 16,-1 35-16,19-17 15,-19-18-15,36 35 0,-17-18 0,-1 1 16,18 0-16,0-1 0,-18 19 0,18-19 15,0 1-15,0 17 0,0-17 16,0 0-16,36-18 0,-19 35 16,1-18-16,17-17 15,-17 0-15,0 0 0,17 0 16,-18 0-16,1-17 0,17-18 16,-17 17-16,0 0 0,-1 1 0,-17-1 15,18 0-15,-18-17 0,0 17 0,18 1 16,-18-1-16,0 0 0,0 1 0,0-1 15,0 1-15,0 52 32,0-18-32,0 1 15,0 35-15,0-35 0,17 17 16,18 18-16,-35-35 0,36-1 16,-19 36-16,1-35 0,0-1 15,-1-17-15,1 18 0,0-18 16,-1 0-16,1 0 15,-1-18-15,19-35 0,-36 36 16,17-18-16,1-36 0,-18 36 16,18-18-16,-1-35 15,-17 52-15,0 1 0,18-18 16,-18 35-16,0 1 0,0-1 0,-35 18 16,17 35-1,0-17-15,1 17 16,17 1-16,-18-19 0,18 19 15,0-19-15,0 1 16,0-1-16,0 1 0,0 0 0,18-1 16,-18 1-16,17-18 15,1 18-15,0-18 16,-1 0-16,1 0 16,0 0-16,-1 0 0,1 0 15,-18 17-15,18-17 16,-1 18-1,-17 0-15,0-1 16,0 1-16,0 0 16,0-1-16,-17 36 15,17-35-15,0-1 16,0 1-16,0 0 16,0-1-1,17-17-15,18 0 16,-17 0-16,0 0 0,52-35 15,-34 17-15,-1 1 16</inkml:trace>
  <inkml:trace contextRef="#ctx0" brushRef="#br0" timeOffset="4050.09">5592 1640 0,'0'-17'15,"0"-1"1,0 0-1,0 1-15,0-1 16,-18 1-16,18-1 16,-35 0-16,-1 1 15,19-1-15,-1 0 0,-53 18 16,54 0-16,-18 0 0,-18 0 16,17 0-16,1 18 0,-35 17 15,52 1-15,-17 34 16,17-52-16,18 17 0,0 18 15,0-35-15,0 17 0,18 0 16,17-17-16,-35-1 0,70 1 16,-52-18-16,17 0 0,-17 0 15,0 0-15,17 0 0,-17 0 0,17-35 16,-18 35-16,1-35 0,17 17 0,-17 0 16,35-52-16,-35 34 0,-1-17 15,19-105 1,-36 87-16,17 1 0,-17-54 15,0 54-15,0-36 0,0 53 0,0 18 16,0-1 0,0 19-16,-17 17 0,-1 35 15,18 0 1,0-17-16,-18 17 0,18 36 16,0-36-16,0 18 0,0 53 15,36-53-15,-36 0 0,17 88 16,1-88-16,-1 70 15,1-105-15,-18 52 16,0-52-16,18 0 0,-18-1 16,17 1-16,1-18 15,0 0-15,-1 0 16,1-18-16,0 18 0,-1-35 16,18 0-16,-17 17 0,0-17 15,-1-1-15,-17 19 0,18-19 16,0 1-1,-18 18-15,0-1 16,0 36 0,0-1-1,0 18-15,0-17 16,0 0-16,0-1 0,0 1 0,17 0 16,-17-1-16,0 1 0,0 0 15,18-18-15,-18 17 0</inkml:trace>
  <inkml:trace contextRef="#ctx0" brushRef="#br0" timeOffset="4215.26">5891 1376 0,'-17'0'0,"17"-18"31,35 18-15,0-17-16,-17 17 0</inkml:trace>
  <inkml:trace contextRef="#ctx0" brushRef="#br0" timeOffset="4894.32">6244 1464 0,'0'0'15,"-17"0"-15,-1-18 16,18 1 0,0-1-1,18 18-15,17 0 0,-18-18 16,19 18-16,-19 0 0,1 0 15,35 0-15,-35 36 16,-1-19 0,-17 1-16,0 17 15,0-17-15,-17 35 0,-19-36 16,36 1-16,-35 17 16,17-35-16,18 18 0,-53-18 15,53 18-15,-17-18 16,-1 0-16,18-18 15,0 0 17,18 18-32,-1 0 15,19 0-15,-19 0 16,1 0-16,0 18 0,-1-18 0,1 18 16,0 17-16,-18-17 0,17-1 15,-17 1-15,0 0 0,0-1 0,0 1 16,-35 17-16,35 0 15,-35-17-15,-18 17 0,35-17 16,-17 0-16,-18 17 0,35-35 16,1 17-16,-54 1 15,53-18-15,1 0 0,-1 0 16,0-35-16,1 35 0,-1-18 16,18-17-16,-17 35 0,17-18 15,0 1-15,0-1 0,35 18 16,0 0-16,18-18 15,-35 18-15,-1 0 0,36 0 16,-35 36-16,0-36 0,-1 17 16,18-17-16,-17 36 0,0-36 0,17 52 15,-35-34 1,0 17-16</inkml:trace>
  <inkml:trace contextRef="#ctx0" brushRef="#br0" timeOffset="5318.59">6844 1658 0,'0'0'16,"-18"0"-16,18-18 31,36 18-31,-36-17 0,35-1 16,-18 0-16,1 1 15,17-18-15,-35 17 0,0 0 0,18-35 16,-18 18 0,-18 17-16,-17 18 15,17 0 1,-17 36-16,18-36 0,-1 17 15,-17 19-15,17-19 16,0 1-16,1 35 0,-1-36 16,18 1-16,-18 17 0,18-17 15,0 0-15,0-1 0,0 19 0,0-19 16,0 1-16,18-18 0,17 35 16,36-17-1,-36-18-15,-17 17 0,35-17 16,-36 0-16,1 0 0,53 0 15,-54 0-15,18 0 0,18-17 16,-17 17-16,-1-35 0</inkml:trace>
  <inkml:trace contextRef="#ctx0" brushRef="#br0" timeOffset="6023.02">8061 935 0,'0'-18'0,"0"36"0,0-53 16,0 17-1,0 0 1,0 54 15,0-1-15,0-18-16,0 54 15,0 35-15,0-71 16,0 0-16,0 18 0,0-17 0,0-1 16,-35 0-16,35-17 0,0-1 15,0 19-15,0-19 0,0 1 16,0 0-16,-18-36 31,18-17-31</inkml:trace>
  <inkml:trace contextRef="#ctx0" brushRef="#br0" timeOffset="6246.06">7814 952 0,'-18'0'0,"36"0"0,-53 0 0,35-17 15,-18 17-15,18-18 16,0 1-1,35 17-15,18-18 16,-35 18-16,52-18 0,-34 18 16,70-17-1,-71 17-15,0 0 0,18 0 0,-35 0 16,17 0-16,-17 0 0</inkml:trace>
  <inkml:trace contextRef="#ctx0" brushRef="#br0" timeOffset="6468.81">7655 1552 0,'-17'18'0,"34"-36"0,-52 53 0,17-17 0,-17 0 16,70-18 15,18 0-15,0-18-16,-35 18 0,17-18 15,89 1-15,-89-1 16,35 18-16,-17 0 16,-17-17-16,52-1 15,-71 18-15</inkml:trace>
  <inkml:trace contextRef="#ctx0" brushRef="#br0" timeOffset="6914.46">8343 1252 0,'0'-17'0,"-17"17"16,17 17 15,0 19-31,0-19 16,0 1-16,0 0 15,17 34-15,1-34 16,-18 35-16,0-35 15,0 17-15,0-17 16,0-1-16,0-52 47,-18 17-47,18 1 0,-17-19 16,17 1-16,0 17 0,0-17 15,0 18-15,0-1 0,0-35 16,35 35-16,-35 1 0,17 17 15,1-18-15,17 18 0,-17 0 16,0 0-16,17 0 16,-17 35-16,-1-35 0,1 18 0,-1-18 15,1 35-15,0-35 0,17 53 16,-35-35-16,18 35 16,-18-36-1,0 1-15,0 0 0,0-1 16,-18-17-16</inkml:trace>
  <inkml:trace contextRef="#ctx0" brushRef="#br0" timeOffset="7194.07">8890 1182 0,'0'-18'16,"-18"18"-16,18 18 31,0 17-31,0-17 16,0-1-16,0 1 0,18 88 15,-18-71-15,0 0 0,0 54 16,0 16-16,0-34 16,0-18-16,0-18 0,0 36 15,0-54 1,0 19-16,0-72 31</inkml:trace>
  <inkml:trace contextRef="#ctx0" brushRef="#br0" timeOffset="7484.08">8837 1270 0,'0'-35'15,"0"70"-15,0-88 0,0 35 16,0 1-16,35 17 16,1 0-16,-19 0 0,71 0 15,-70 17-15,35 1 16,-18-18-16,-17 35 0,17 36 16,-35-18-1,-17-36-15,17 1 16,-71 17-16,53-35 0,-17 18 15,0 0-15,0-18 0,17 0 16,-17 17-16,17-17 0,0 0 16,1 0-16,17-35 15,0 17 1</inkml:trace>
  <inkml:trace contextRef="#ctx0" brushRef="#br0" timeOffset="7920.34">9243 1182 0,'0'-18'15,"-18"18"17,18 18-32,0 17 15,0-17-15,0-1 0,0 19 16,0 34-16,0-52 15,18 52-15,-1-52 16,1 0-16,-18-1 0,18-17 16,-1 18-16,1-18 0,0 0 15,-1 0-15,19-35 0,-1 35 16,-18-36-16,19 1 16,-19 17-16,-17 1 0,18-36 15,-18 18-15,0 17 0,0 0 0,0-17 16,0 17-16,0 36 47,0 0-47,0 17 15,0-17-15,0-1 0,0 1 0,0 17 16,0-17-16,0-1 0,0 19 16,0-19-16,18-17 0,-18 18 15,17-18 1,1-18-16,0-35 15</inkml:trace>
  <inkml:trace contextRef="#ctx0" brushRef="#br0" timeOffset="8442.9">9807 688 0,'-35'18'31,"17"17"-31,1 0 15,17-17-15,-18-1 0,18 72 16,0-54-16,0 35 16,0-34-16,0-1 0,0 88 15,0-87-15,18-1 0,-18-17 16,0 17-16,0 0 0,17-17 16,-17 17-16,0-17 0,0-1 0,18-17 15,-18 18-15,18-18 16,-1 0-16,1 0 15,17-35-15,18-18 16,18-18-16,-54 54 16,19-36-16,-36 17 0,17 19 15,-17-1-15,0 1 0,0-1 16,-17 18 0,-1 18-1,0-1-15,-17 1 16,35-1-16,0 19 15,0-19-15,0 1 16,0 0-16,0 17 0,18 0 16,17-17-16,-35-1 0,18 19 15,17-19-15,-35 1 16,17 0-16,1-1 0,-18 1 16,-35-18-1,17 18-15,-17-18 16,17 0-16,1 0 0,-1 0 0,0-36 15,-17 36-15,17-17 0,1 17 16,-1-18-16</inkml:trace>
  <inkml:trace contextRef="#ctx0" brushRef="#br0" timeOffset="8660.74">9490 952 0,'0'0'16,"-18"-17"-16,36-18 31,17 17-31,71 0 16,-71 1-16,18 17 15,35-18-15,-35 18 0,-18 0 16,36-18-16</inkml:trace>
  <inkml:trace contextRef="#ctx0" brushRef="#br0" timeOffset="11410.08">1305 2469 0,'0'0'0,"-17"0"31,52 0 94,-17 0-109,-1 0-16,1 0 0,17 0 15,-17 0-15,-1 0 0,19 0 16,-1 0-16,-17 0 0,17 0 16,0 0-16,-17 18 0,35-18 15,-36 18-15,19-18 0,17 17 16,-36 1-16,1 0 0,35-1 16,-36-17-16,1 18 0,0 0 15,35-1-15,-36-17 0,1 18 16,35-1-16,-36 1 0,1-18 15,35 18-15,-18-18 0,-17 0 16,52 0-16,-17 0 0,-17 0 16,52 0-16,-53 0 0,18 0 15,18 0-15,-36-18 0,-18 18 16,19 0-16,-19 0 0,1 0 0,0 0 16,-1 0-16,1 0 0,0 0 15,-1 0-15,1 18 16,17-18-16,36 0 15,-36 0-15,71-18 16,-71 0-16,36 18 16,-54 0-16,19 0 0,-1 0 0,18-17 15,-18 17-15,-17 0 0,17 0 16,-17 0-16,-1 0 0,1 0 0,17 0 16,-17-18-16,-1 18 0,36 0 15,-17 0-15,-1 0 0,18-17 16,17-1-16,19 18 15,-54-18-15,53 18 16,-70-17-16,17 17 16,-17 0-16,-1 0 0,1 0 0,-1 0 15,1 0-15,0-18 16,-1 18-16,1 0 16,0 0-1,-1 0 63,-17 18-62,18-18-16,0 17 16,-1-17-1,-17 18 1,18-18-16,-18 18 15,18-18-15,-18 17 16,17-17-16,-17 18 0,0-1 16,0 1-1,18 0-15,-18-1 16,0 1-16,0 0 16,0-1-16,0 1 15,0 0-15,0-1 16,0 1-1,0-36 64,0 1-79,-35 17 0,35-18 15,0 0-15,0-17 16,0 17-16,0 1 15,0-1 1,0 0-16,0 1 16,0-1-16,0 1 0,0-1 15,17 18-15,-17-18 0,18 1 16,-1-1-16,1 0 16,-18 1-1,18 17-15,-1 0 16,-17-18-16,36 18 0,-19 0 15,1-18-15,17 18 16,-17 0-16,-1 0 16,1 0-16,0 0 0,17 0 15,-17 0-15,-1 0 16,-17 18-16,18-18 0,0 18 16,-1-18-16,1 17 15,-1-17-15,1 18 0,0-18 16,-1 0-16,-17 18 15,18-18-15,0 0 0,-1 17 0,1-17 16,0 0-16,-1 18 0,1-18 16,0 18-16,-1-18 0,1 0 15,17 17-15,-17-17 16,17 0-16,0 0 0,-17 0 16,17 0-16,-17 0 0,17 0 0,-17 0 15,17 0-15,0 0 0,-17 0 0,17 0 16,0 0-16,18 0 0,-35 0 15,17 0-15,18-17 16,-17 17-16,-1 0 0,35-18 16,-34 18-16,-1 0 0,35-18 15,-34 18-15,-1 0 0,0-17 0,53 17 16,-70 0-16,17-18 0,36 18 16,-53 0-16,17 0 0,0-18 15,0 18-15,1 0 0,17 0 16,-18-17-16,0 17 0,36-18 15,-36 18-15,0 0 0,36-18 16,-18 18-16,-18 0 0,36-17 16,-18 17-16,-18-18 0,35 18 15,-34-17-15,122-1 16,-122 18 0,-1 0-16,35-18 0,-34 18 15,-1 0-15,36-17 0,-36 17 16,0 0-16,18-18 0,-18 18 15,1-18-15,17 18 0,-36-17 16,18 17-16,-17 0 0,0-18 0,17 18 16,-17-18-16,-1 18 0,1 0 15,0-17-15,-1 17 0,18 0 16,1-18-16,52 0 16,-70 1-16,17 17 0,53-35 15,-70 35-15,70-18 16,-53 18-16,18-18 15,-35 18-15,-1-17 0,1 17 16,17 0-16,-17-18 0,0 18 16,-1-18-1,1 18 1,-18-17-16,17-1 16,1 18-16,-18-18 15,18 18 1,-18-17-16,-36 17 125</inkml:trace>
  <inkml:trace contextRef="#ctx0" brushRef="#br0" timeOffset="12307.01">1411 3281 0,'0'-18'16,"0"1"15,-18 17-31,18-18 16,-35 18-1,18 0-15,-1 0 16,0 0-16,1 0 0,-19 18 15,19-1-15,-19-17 0,-34 71 16,52-54-16,-17 54 16,35-53-16,-18-1 15,18 18-15,0 1 0,0-19 16,36 19-16,-36-1 0,17-17 16,-17-1-16,36 1 0,-19 0 0,1-1 15,17 1-15,-17-1 0,-1-17 16,36 18-16,-35-18 0,0 0 15,17 0-15,18-53 0</inkml:trace>
  <inkml:trace contextRef="#ctx0" brushRef="#br0" timeOffset="12677.11">1746 3387 0,'0'0'0,"-35"0"15,17 0-15,-17 0 16,17 0-16,1 0 15,-1 35-15,0-35 0,1 0 0,-1 35 16,1-17-16,-1 35 16,18-36-16,0 54 15,0-53-15,0-1 16,0 1-16,35 0 16,-35-1-16,18-17 0,-1 0 15,1 0-15,0 0 0,-1-17 16,19-1-16,-19 18 15,-17-35-15,36-1 0,-36 19 16,0-1-16,0-17 0,0 17 16,0 0-16,-71 1 15,53-1-15,-52 18 16,52 0-16,1 0 0,-1 0 16,0 0-16,1 0 0,17 18 15,0-1 1,35-17-16,-17 0 15,-1 0-15</inkml:trace>
  <inkml:trace contextRef="#ctx0" brushRef="#br0" timeOffset="13272.24">1940 3387 0,'-17'53'31,"17"-36"-31,0 1 0,0-1 0,0 1 16,0 0-16,0 17 16,0-17-16,0 17 0,17 0 15,-17-17-15,36 17 16,-36-17-16,0-53 31,0 17-15,0 0-16,-18 1 0,18-36 15,0 35-15,0-17 0,0 17 16,-18 0-16,18 1 0,0-1 0,0 1 16,36-1-16,-19 18 15,-17-18-15,35 18 16,1 0-16,-19 0 16,36 36-16,-35-36 15,0 17-15,17 1 0,-35-1 16,17 1-16,1 0 0,-18-1 0,18 1 15,-18 0-15,0 17 0,0-17 16,0-1-16,0 1 0,0 0 16,-18-18-1,18-36-15,-18 36 0,18-35 16,-17 17-16,17 1 0,0-19 16,0 19-16,0-19 0,0 1 15,0 18-15,17-1 16,1 18-16,-18-18 0,53 18 15,-35 0-15,-1 0 0,54 0 16,-53 0-16,34 18 16,-16-18-16,-19 0 0,36 53 15,-53-36-15,0 1 16,0 35-16,0-35 0,0 17 16,-17 18-16,17-35 15</inkml:trace>
  <inkml:trace contextRef="#ctx0" brushRef="#br0" timeOffset="13555.44">2840 3387 0,'-18'-18'31,"18"36"-16,0 17 1,0 0-16,0-17 0,0 35 16,18-36-16,-18 19 0,17 52 15,1-53-15,-18 18 16,35 35-16,-35-52 0,0-1 16,18 35-16,-18-52 0,0 17 15,0 1-15,0-72 31</inkml:trace>
  <inkml:trace contextRef="#ctx0" brushRef="#br0" timeOffset="13839.99">2734 3492 0,'0'0'15,"0"-17"-15,0-36 16,0 35-1,35 1-15,1-1 0,16 18 16,-16 0-16,-1 0 16,-17 0-16,-1 0 0,1 18 15,17-1-15,-17-17 0,-18 36 16,0-19-16,0 1 0,0-1 0,0 1 16,-35 35-16,35-35 0,-18-1 15,-35 36-15,35-35 0,1 0 16,-36 17-1,35-35-15,1 0 0,-1 0 16,0 0-16,1-18 16,17-17-1</inkml:trace>
  <inkml:trace contextRef="#ctx0" brushRef="#br0" timeOffset="14536.74">3263 3369 0,'-53'0'16,"36"0"-1,-1 0-15,18 18 16,0-1-16,0 19 16,0-19-16,0 1 15,0-1-15,18 36 0,17-35 16,-35 0-16,18 35 0,-1-36 15,54 36 1,-54-53-16,1 0 16,0 0-16,17 0 0,0-17 15,-17-19-15,-1 19 0,1-36 16,0 35-16,-18 0 0,0-35 16,0 36-16,0-1 0,-18-17 15,18 17-15,-18 18 31,18 18-15,0 0 0,0-1-16,0 1 0,18-1 15,-18 19-15,35-19 0,-35 1 16,18 0-16,-18 17 0,18-17 0,-1-18 16,19 17-16,-36 1 0,17-18 15,1 0-15,0 0 0,-1-35 0,18 35 16,1-53-16,-19 17 0,1 19 15,17-54-15,-17 18 0,0 18 16,-1-88 0,-17 70-16,0-36 0,0 54 15,0 0-15,0 0 0,-35-1 16,35 19-16,-18 34 31,18 19-31,0-19 16,0 1-16,0 17 0,0 18 15,36-35-15,-36 17 0,17 18 16,1-18-16,-18 0 0,35-17 0,-17 70 16,-1-17-1,-17-36-15,0-17 0,0 17 16,0-17-16,0-1 16,18 1-16,0-18 15,-1 0-15,1-35 16,17-1-16</inkml:trace>
  <inkml:trace contextRef="#ctx0" brushRef="#br0" timeOffset="14886.68">4322 3246 0,'-18'-18'16,"-17"18"0,17 0 15,18 35-31,0-17 0,0-1 15,0 1-15,0 0 0,0 17 16,18-35-16,-18 18 16,17-1-16,-17 1 0,36-18 0,-36 18 0,70 17 15,-35-18 1,-17-17-16,-18 18 16,0 0-16,-18-1 15,-17-17 1,-18 0-16,36 18 0,-1-18 15,-35 0-15,35 18 16,1-18-16,-19 0 0,19 0 16,17 17-16,-18-17 0,0 0 0,18 18 15,18-18 17</inkml:trace>
  <inkml:trace contextRef="#ctx0" brushRef="#br0" timeOffset="16279.21">4833 3316 0,'-53'0'16,"18"0"-1,17 0-15,1 0 0,-1 0 16,0 18-16,1-18 0,17 17 15,-18-17-15,18 36 0,-18-19 0,1 1 16,17 17-16,0 0 16,0-17-16,0 17 0,0-17 15,35 0-15,-35-1 0,18 1 16,-18 0-16,17-1 0,36-17 16,-35 0-16,17-17 15,-17 17-15,-1-36 0,1 1 16,-18 17-16,18-17 0,-18 0 15,0 17-15,0-17 16,-36-18-16,36 35 0,-53 1 16,36-1-16,-1 18 0,-17-18 15,17 18-15,1 0 0,-1 0 16,18 36 0,-18-19-16,18 1 15,0 0-15,36-1 0,-36 1 16,17-18-16,-17 18 0,36-18 0,-19 17 15,18-17-15,-17 0 0,0 0 16,35 0-16,-36 0 0,19-17 16,17-19-16,-18 36 15,-18-17-15,36-36 0,-35 35 16,17 0-16,-17 1 0,0-18 16,-18 17-16,0 0 0,0 1 15,-18 17 1,-17 0-16,17 0 0,18 35 15,-35-35-15,17 18 0,18-1 16,0 1-16,0-1 16,35 1-1,-17 0-15,0-18 16,-18 17-16,17-17 0,-17 18 16,18 0-16,-18-1 15,18 19-15,-18-19 16,0 1-16,0-1 15,0 1-15,0 0 0,0-1 16,0 1-16,0 0 16,0-1-16,17-17 15,18 0 1,1-17-16,-19 17 16,1-18-16,35-17 15,-18 35-15,-17-18 0,52-35 16,-52 36-16,17-36 15,-35 35-15,18 0 0,-18 1 16,0-1-16,-35 18 16,17 0-1,0 0 1,18 18-16,0-1 16,0 19-16,0-19 15,0 1-15,0 0 0,18-1 16,17 1-1,-17-1-15,17-17 0,-17 0 16,17 0-16,0 0 0,-17 0 16,35-35-16,-35 18 15,-1 17-15,1-36 0,17 19 0,-35-1 16,18 0-16,-18-35 0,17 36 16,-17-1-16,0 1 0,0-1 0,0 0 15,-35 18-15,35-17 0,-17 17 16,17 17 15,0 19-15,0-19-16,0 1 0,0-1 0,0 1 15,0 17-15,0-17 0,0 17 16,0 1-16,0-1 0,0 18 0,0 0 16,0 70-16,0-52 0,0-1 15,-18 71-15,18-70 0,0-18 16,-35 35-16,35-53 0,-18-17 15,18 0-15,-18-1 0,1-70 32,-1 53-32,-17-53 0,17 18 0,18 17 15,-17-17-15,-19 0 0,19 17 16,-1 1-16,0-1 0,1 0 0,-1 1 16,18-1-16,-35 0 15,35 1-15,-18 17 0,18-18 16,0 1-16,0-1 0,0 0 15,35 1-15,-35-1 0,18 0 0,35-17 16,-35 35-16,70-53 16,-71 53-16,54-35 15,-53 35-15,17 0 0,0-18 16,-17 18-16,-1 0 0,19-17 16,-19 17-16,1 0 15,-18-18 1</inkml:trace>
  <inkml:trace contextRef="#ctx0" brushRef="#br0" timeOffset="16496.25">6174 3528 0,'0'-18'31</inkml:trace>
  <inkml:trace contextRef="#ctx0" brushRef="#br0" timeOffset="78630.03">17851 6703 0,'0'0'0,"-18"0"32,0 0-1,36 0 94,0 0-94,-1 0-31,-17 17 16,18-17-16,-1 0 15,1 0-15,17 0 0,-17 0 16,0 0-16,-1 0 16,1 0-16,0 0 0,-1 0 0,1 0 15,-1 0-15,1 0 0,35 0 16,-35 0-16,-1 0 15,1 0-15,0 0 0,-1 0 0,1 0 16,0 0-16,-1 0 0,18 0 16,-17 0-16,17 0 0,-17 0 15,17-17-15,-17 17 0,17 0 16,-17 0-16,-1 0 0,19 0 0,-19 0 16,19 0-16,-19 0 0,1 0 0,17 0 15,18 0-15,-18 0 16,1 0-16,17 0 0,-18 0 15,0 17-15,36-17 0,-54 0 0,19 18 16,17-18-16,-18 18 0,0-18 16,-17 0-16,17 0 0,-17 0 15,17 0-15,-17 17 0,34-17 16,-16 0-16,-19 0 0,36 18 16,-17-18-16,-19 0 0,19 0 15,-19 0-15,1 18 0,17-18 16,0 0-16,18 17 15,-17-17-15,-19 0 0,1 0 16,17 0-16,-17 0 0,35 0 16,-36 0-16,1 0 0,17 18 0,0-18 15,1 0-15,-19 0 0,19 0 16,-1 0-16,-17 18 0,17-18 16,0 0-16,-17 0 0,35 0 15,-36 0-15,19 17 16,17-17-16,-36 0 0,18 0 15,54 0-15,-54 0 16,35 0-16,-34 0 0,-1 0 16,0 18-16,36-18 0,-53 0 15,17 0-15,18 0 0,-36 0 16,1 0-16,0 0 0,17 17 0,-17-17 16,-1 0-16,1 0 0,17 0 15,-17 0-15,17 0 0,-17 0 0,35 18 16,-36-18-16,18 0 0,18 0 15,0 0-15,0 18 16,-35-18-16,17 0 0,18 0 16,-35 0-16,17 17 0,18-17 15,-18 0-15,0 0 0,18 18 16,-17-18-16,-1 0 0,35 0 16,-34 18-16,-1-18 0,18 0 15,-18 0-15,1 0 0,-1 0 0,0 17 16,36-17-16,-36 0 0,0 0 15,18 18-15,-18-18 0,1 0 16,52 0-16,-71 0 16,54 18-16,-36-18 0,-17 0 15,17 0-15,36 0 0,-54 0 16,19 0-16,-1 0 16,0 0-16,1 0 0,-1 0 0,35 0 15,-34 0-15,-1 0 0,18 17 16,-18-17-16,0 0 0,1 0 0,-19 0 15,19 0-15,-19 0 0,36 0 16,-18 0-16,18 0 0,18 0 16,-53 0-16,17 0 0,18-17 15,-36 17-15,72 0 16,-72 0-16,18 0 16,18 0-16,-17 0 0,-19 0 0,36 0 15,-17 0-15,-19 0 0,1 0 16,-1 0-16,1 0 0,0 0 15,17 0-15,-17 0 0,-1 0 16,1 0-16,0 0 0,-1 0 16,18 0-16,-17 0 15,0 0 1,-1 0 0,1 0 15,0 0 0,-1 0 0,1 0-15,0 0 15,-36 0 204</inkml:trace>
  <inkml:trace contextRef="#ctx0" brushRef="#br0" timeOffset="81111.39">6985 7973 0,'-18'0'16,"54"0"62,-19 0-62,1 0-1,0 0-15,17 0 0,-18 0 16,19 0-16,17 0 15,-36 0-15,1 0 0,17 0 16,0 0-16,36 0 16,-36 17-16,1-17 0,17 0 15,-36 0-15,36 18 16,-35-18-16,17 0 0,36 0 16,-36 0-16,-18 0 0,19 0 0,34 0 15,-34 18-15,-1-18 16,18 0-16,-18 0 0,0 0 15,36 17-15,-36-17 0,0 0 16,18 0-16,-17 0 0,-1 18 16,71-18-16,-71 0 15,0 0-15,18 0 0,-18 18 16,1-18-16,34 0 0,-52 0 16,17 0-16,1 0 0,-19 0 0,1 0 15,17 0-15,0 17 0,-17-17 16,0 0-16,35 0 15,-36 0-15,1 0 0,35 0 16,-18 0-16,-17 0 0,52 0 16,-52 0-16,-1 0 0,72 0 15,-72 0-15,54 18 16,-36-18-16,-17 0 0,35 0 16,-36 0-16,19 0 0,17 0 15,-36 0-15,18 0 0,18 0 16,-17 0-16,-19 0 0,36 0 15,-18 0-15,1 0 0,-19 0 16,54 0-16,-36 0 0,-17 0 16,17 0-16,0 0 0,-17 0 0,17 0 15,36 0 1,-53 0-16,34 0 0,-34 0 16,17 0-16,-17 0 0,17 0 0,1 0 15,-19 0-15,54 0 0,-54 0 16,19 0-16,-19 0 0,54-18 15,-53 18-15,17 0 0,18 0 16,-18 0-16,-17 0 0,35 0 16,-18 0-16,0 0 0,36-17 15,-36 17-15,0 0 0,53 0 16,-52 0-16,52-18 16,-53 18-16,-17 0 15,35 0-15,-36 0 0,19 0 16,-19 0-16,1 0 0,0 0 0,17 0 15,0 0-15,-17 0 0,-1 0 16,36 0-16,-35 0 0,17 0 16,-17-18-16,17 18 0,-17 0 0,17 0 15,0 0-15,1 0 0,-19 0 16,19 0-16,16 0 16,-16 0-16,-19 0 0,54 0 0,-53 0 15,17 0-15,18 0 0,-18 0 16,-17 0-16,35 0 0,-36 0 15,1 0-15,-1 0 16,1 0-16,0 0 63,-1 0-63,1 0 15,0 0-15,-1 0 16,1 0 15,0 0-15,-1 0-1,1 0-15,0 0 16,-36 0 93,-17 18-93</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4:33:59.975"/>
    </inkml:context>
    <inkml:brush xml:id="br0">
      <inkml:brushProperty name="width" value="0.05292" units="cm"/>
      <inkml:brushProperty name="height" value="0.05292" units="cm"/>
      <inkml:brushProperty name="color" value="#FF0000"/>
    </inkml:brush>
  </inkml:definitions>
  <inkml:trace contextRef="#ctx0" brushRef="#br0">27234 4180 0,'-17'0'16,"17"-35"-16,0 17 31,0 1 0,-18 17 1,1 0-17,-1 0-15,0 0 16,1 0-16,17 17 0,-36 1 15,19-18-15,17 35 0,-36-17 16,19 0-16,17-1 0,-18 1 16,0 0-16,18-1 0,0 1 0,-17 0 15,17-1-15,0 1 0,0-1 16,0 1-16,35-18 0,-35 18 0,18-1 16,17 1-16,-17-18 15,17 18-15,-17-18 0,-1 0 16,36 0-16,0 0 0,-18-36 15,-17 19-15,0 17 0,35-53 16,-53 35 0,17 1-16,-17-1 0,0 0 0,0 1 15,0-1-15,0-17 0,-35 17 16,35 0-16,-18 18 0,-17 0 16,17 0-16,1 0 15,-1 0-15,-17 0 0,17 0 16,18 18-16,-17-18 15,-1 18-15,0-1 16,18 1-16</inkml:trace>
  <inkml:trace contextRef="#ctx0" brushRef="#br0" timeOffset="417.47">27534 4180 0,'18'0'0,"0"0"16,-18-17-16,17 17 16,1 0-1,-1 0-15,1 17 0,0 19 16,-1-36-16,1 35 15,0-17-15,-18-1 0,17 19 16,-17-19-16,0 1 0,0-1 16,0 1-16,0 0 0,-17-1 15,17 1-15,-36-18 16,36-18 15,-17 18-31,17-35 0,0 17 0,0-17 16,0 18-16,0-1 15,0-35-15,17 35 0,-17 1 16,36-19-16,-19 19 16,19-1-16,-19 18 15,1-18-15,17 18 0,0 0 16,-17 0-16,17 0 0</inkml:trace>
  <inkml:trace contextRef="#ctx0" brushRef="#br0" timeOffset="3897.88">22384 5380 0,'-18'-18'16,"18"1"15,-18 17-31,1 35 31,17-18-15,-18-17-16,1 0 0,17 36 16,-18-36-16,0 35 15,1-35 1,17 18-16,0-54 47,0 19-47,0-1 15,17 0-15,-17 1 0,0-1 16,18 1-16,-18-1 0,18 18 16,-18-18-16,17 1 0,1-1 15,-1 18 1,-17 18 31,0-1-47,0 19 15,0-19-15,0 18 16,0 1-16,0-1 16,0-17-16,0-1 0,0 19 15,0-19-15,0 1 0,0 17 16,0-17-16,0 17 15,0-17-15,0-1 16,0 1-16,0 0 31,-17-18 1,-1 0-17,1 0-15,-1 0 16,18-18-1,-18 18-15,1 0 16,-1 0 0,18 18 15,18-18 16,17 0-47,0-18 15,-17 18-15,17-18 16,0 18-16,-17 0 0,53-17 16,-54 17-16,1 0 15,-1-18-15,1 18 0</inkml:trace>
  <inkml:trace contextRef="#ctx0" brushRef="#br0" timeOffset="4452.07">22948 5397 0,'0'18'47,"0"0"-32,18 17-15,-18-17 16,17 17-16,-17-17 0,0-1 16,18 36-16,-18-35 15,0-1-15,0 1 0,0 0 16,0-1-16,0 1 0,-18-18 47,18-18-47,-17 18 15,17-35-15,0 17 0,-18 1 16,18-1-16,0-17 0,0 0 16,0 17-16,18-17 15,17 17-15,-17 0 16,-1 18-16,1 0 0,35 0 15,-35 0-15,-1 0 0,18 0 16,-17 18-16,17 0 16,1 17-16,-19-35 0,1 18 15,0 17-15,-18-17 0,0-1 16,17 18-16,-17-17 0,0 0 16,0-1-16,-35 1 0,35 0 15,-18-18-15</inkml:trace>
  <inkml:trace contextRef="#ctx0" brushRef="#br0" timeOffset="5598.8">23477 5609 0,'0'0'0,"0"18"31,0-36-16,36 18-15,-36-17 16,17 17-16,-17-18 0,18 0 16,-18 1-16,18-1 15,-1-17-15,-17 17 16,0 0-16,0 1 16,-35 17 15,35 35-31,-18-35 0,18 18 15,-17-18-15,-1 17 0,18 1 16,0 0-16,-18-1 0,18 1 16,0 0-16,0 17 0,0-18 15,0 1-15,36-18 16,-36 18-16,0-1 0,17-17 0,19 18 16,-19 0-16,1-18 15,-1 0-15,1 0 0,0 0 16,-1 0-16,1-36 0,17 36 0,1-17 15,-1-19-15,-18 19 0,19-18 16,-19 17-16,-17 0 0,18-35 16,-18 36-16,0-1 0,0 0 15,0 1-15,0 52 47,0-17-47,0-1 16,0 1-16,0 0 0,0-1 15,0 1-15,0 0 0,0-1 16,18 1-16,-18-1 0,17 1 16,1 0-16,0-18 15,-18 17-15,17-17 16,1 0-16,0 0 16,-1-35-16,1 0 15,-1 35-15,1-18 0,0-35 16,-18 36-16,17-1 0,-17 0 0,18 1 15,-18-1-15,0 0 0,18 18 16,-18 18 15,0 0-31,0 17 16,0-17-16,0 35 16,17-36-1,-17 1-15,18-1 0,-18 1 16,18 0-16,-1-18 15,1 0-15,-1 0 16,1 0-16,0-18 0,-1 18 16,1-35-16,17 0 0,-17 17 15,0 0-15,-1-35 0,1 36 16,-1-1-16,1-17 0,0 17 16,-18 0-16,0 1 0,-18 17 31,-17 0-16,35 17-15,-18-17 0,18 18 0,-17 0 16,-1-18-16,18 17 0,0 1 16,0 0-16,0-1 15,0 1-15,35-18 16,-35 18-16,18-18 0,-1 0 16,1 0-16,17 17 15,-17-17-15,0 0 16,-1 0-1,-17 18-15,0 0 16,0-1 0,0 1-16,-17-18 15,17 17-15,-36 1 0,19 0 16,17-1-16,35-17 31,-35-17-15,35 17-16,-17-18 0,0 18 0,17-35 15,0 17-15</inkml:trace>
  <inkml:trace contextRef="#ctx0" brushRef="#br0" timeOffset="6247.96">24888 5468 0,'0'0'0,"-88"18"32,71-18-32,-1 17 15,-35 19-15,35-19 16,1 19-16,17-19 15,-18 18-15,18-17 16,0 0-16,0-1 0,0 1 16,0 0-16,35-1 0,-35 1 15,18-18-15,0 0 16,-1 0-16,1 0 16,0 0-16,-1 0 0,1-35 15,0 35-15,-18-18 0,17 18 0,1-53 16,-18 35-16,0 1 0,0-1 15,0 1-15,0-1 0,0-17 16,-18 17 0,53 18 15,-17 0-15,17 0-16,-35 18 0,18-18 15,17 17-15,-17-17 0,-18 18 16,35 0-16,-17-1 15,-1 1 1,-17-1-16,18 1 16,-18 0-16,0-1 0,0-34 47,0-1-32,-18 18-15,18-35 0,0 17 16,0 1-16,0-1 0,36-17 15,-36 17-15,0 0 0,17 1 0,1-1 16,0 18-16,-18-18 16,17 18-16,1 0 0,0 0 0,-1 0 15,1 0-15,0 36 16,17-19-16,-18-17 0,19 36 0,-1-1 16,-17-17-16,-18-1 15,35 18-15,-35-17 0,18 17 16,-18 18-16,0-17 15,0-19-15,0 1 0,-36-18 0,36 17 16,-17-17-16,17 18 0</inkml:trace>
  <inkml:trace contextRef="#ctx0" brushRef="#br0" timeOffset="7193.17">23636 4745 0,'0'-18'0,"-18"18"15,18-17-15,0 52 32,-35-18-17,35 1-15,0 0 0,-17-1 16,17 36-16,-18-35 0,18 17 15,-18 18-15,18-35 16,0-1-16,0 36 0,0-35 16,0 0-16,0 17 0,18-35 15,-18 18-15,35-1 0,-17-17 16,17 0 0,-17-35-16,-1 0 15,1 17-15,0 0 0,-1 1 0,1-36 16,-18 18-16,18-1 0,-18-17 15,0 18-15,0 17 0,-36-35 16,36 36-16,-17-1 0,-19 1 16,19 17-16,-1 0 15,0 0-15,18 35 0,-17-35 16,17 17-16,-18 1 16,18 0-1</inkml:trace>
  <inkml:trace contextRef="#ctx0" brushRef="#br0" timeOffset="7560.84">24289 4516 0,'-18'0'0,"0"-18"32,18 36-1,0 17-31,0-18 16,0 19-16,-35 34 15,18-34-15,17-1 16,-36 53-16,19-53 15,-1 36-15,0-36 0,18 0 16,-17 18-16,-1-35 0,18 17 16,-18 1-16,18-19 15,0 1-15,-17-18 16,17 17-16,35-52 31</inkml:trace>
  <inkml:trace contextRef="#ctx0" brushRef="#br0" timeOffset="7858.02">24571 4710 0,'-18'-18'31,"18"36"0,0 17-31,0 0 16,0-17-16,0-1 0,0 36 15,-17 36-15,17-54 16,-18-18-16,0 54 16,18-53-16,-17 17 0,-1 18 15,18-36-15,0 1 0,-18 0 16,18-36-1</inkml:trace>
  <inkml:trace contextRef="#ctx0" brushRef="#br0" timeOffset="8141.78">24536 4692 0,'0'0'15,"0"-18"-15,0 1 16,35 17 15,-17-18-15,17 18-16,18 0 0,-36 0 15,1 0-15,35 0 0,-35 35 16,-1-35-16,19 18 0,-19-18 16,-17 18-16,18-1 0,-18 1 15,0-1-15,0 19 16,-35-19-16,35 1 0,-36 0 0,-17-1 15,18 1-15,17 0 0,-52-1 16,35-17-16,17 0 0,-35 18 16,18-18-16,17 0 0,-17 0 15</inkml:trace>
  <inkml:trace contextRef="#ctx0" brushRef="#br0" timeOffset="10696.52">27252 5168 0,'-18'0'78,"1"0"-78,-18 0 16,-1 0-16,19 0 16,-1 0-16,0 0 0,1 0 15,-1-17-15,18-1 16,0 0-16,0 1 16,0-1-16,0 0 15,18 18-15,17-17 16,-17 17-16,-1 0 15,1 0-15,0 0 0,17 0 16,-18 0-16,1 17 0,17 19 16,1-19-16,-19 36 15,-17-35-15,0 35 16,0-36-16,0 1 0,-17 17 0,17-17 16,-36 0-16,36-1 0,-35 18 0,0 1 15,17-19-15,1-17 0,-19 18 16,19 0-16,-1-18 15,0 0-15,1 0 16,17-18-16,-18 18 16,0 0-16,18-18 0,-17 18 0,-1-17 15,0-19-15,1 19 16,-1-1-16,53 18 47,-17 0-32,17 0-15,1 18 16,-1-18-16,-17 17 0,-1-17 16,1 18-16,0 0 0,-1-1 15,1-17-15,-1 18 0,1-18 0,0 18 16,-18-1-16,35 1 16,-35 0-1,18-18-15</inkml:trace>
  <inkml:trace contextRef="#ctx0" brushRef="#br0" timeOffset="11373.72">28134 5168 0,'-18'0'0,"18"-17"0,-17 17 31,-1 0-31,0 0 15,1 0-15,-36 52 16,35-52-16,1 36 16,-1-19-16,0 1 0,1-18 0,-1 35 15,18-17-15,0 0 0,0-1 16,-18 1-16,18-1 0,0 1 0,0 0 16,0-1-16,36 1 15,-19-18-15,36 0 16,-35 0-16,0 0 15,17-35-15,-18 17 0,1 18 16,0-53-16,-1 36 0,-17-1 16,0 0-16,0-17 0,0 17 0,0 1 15,-17-36-15,17 35 0,-36 1 16,1-1-16,18 18 0,-1 0 16,-17 0-16,17 0 15,18 18-15,-18-18 0,18 35 16,0-18-16,0 1 15,36-18-15,-19 18 16,1-18-16,17 0 0</inkml:trace>
  <inkml:trace contextRef="#ctx0" brushRef="#br0" timeOffset="11713.25">28452 4815 0,'0'0'0,"0"-17"16,0-1-16,-18 18 16,18 35 15,0-17-31,0 0 16,0 17-16,0 18 0,18-18 15,-18 0-15,0 36 0,0-36 16,0 106-16,0-105 15,0 17-15,-18 35 0,18-53 16,-35 0-16,17 54 16,18-72-16,0 1 0,0-1 15,0 1-15,-18-18 0,18 18 16,0-36 15,0 0-15,36 1-16,-36-1 0</inkml:trace>
  <inkml:trace contextRef="#ctx0" brushRef="#br0" timeOffset="12006.56">28892 5203 0,'-52'0'31,"52"18"-15,-18 0 0,0 17-16,18 0 15,0 1-15,0-19 0,0 36 16,0-18-16,0 1 0,0 17 16,0-18-16,0 0 0,0 36 15,0-54-15,0 19 0,0-1 16,0-17-16,0-1 0,0-52 31,0 0-31,0-1 16</inkml:trace>
  <inkml:trace contextRef="#ctx0" brushRef="#br0" timeOffset="12272.56">28769 5221 0,'0'-18'0,"0"36"0,0-53 0,0 17 16,0 1-16,0-1 15,18 18 1,17 0-16,-17 0 16,-1 18-16,36-1 15,-35-17-15,-1 18 0,36 35 16,-35-53-16,-18 17 0,0 1 16,0 0-16,0-1 0,0 1 15,0 0-15,0-1 0,-18-17 0,-17 35 16,0-35-16,17 18 0,-35-18 15,36 18-15,-1-18 0,-17 0 16,17 0-16,0 0 16,1-18-16</inkml:trace>
  <inkml:trace contextRef="#ctx0" brushRef="#br0" timeOffset="13191.54">27817 5997 0,'0'0'16,"0"-17"-1,0-1-15,0 36 63,0-1-63,0 36 15,0-18-15,0 1 0,0 34 16,0-34-16,0-1 0,-36 53 16,36-70-16,-17 35 15,17-36-15,0 1 16,0-53 15,0 17-31,0-17 0,0-1 16,0 1-16,0 0 15,0-18-15,0 35 0,0 1 16,17-54-16,36 18 16,-35 53-16,-1-18 15,19 18-15,-1-17 0,-17 17 16,35 0-16,-36 0 0,1 17 15,-1-17-15,19 53 0,-36-35 16,17 0-16,-17-1 0,18 19 0,-18-19 16,0 1-16,0 35 15,0-36-15,0 1 0,0 0 16,-18-1-16,18 1 16,-17-18-1,17-35-15</inkml:trace>
  <inkml:trace contextRef="#ctx0" brushRef="#br0" timeOffset="13552.49">28240 6227 0,'0'17'16,"0"-34"-16,17 34 16,1-17-16,0-17 15,-1-19 1,1 36-16,0-35 0,-1 35 15,-17-18-15,18-17 0,-18 17 16,0 1-16,0-1 0,0 0 16,0 1-16,-18 17 0,18-18 15,-35 18-15,17 0 16,18 35-16,0-17 16,-17-18-16,-1 35 0,18 1 15,-18-1-15,18 18 16,0-35-16,0-1 0,36 18 15,-36-17-15,0 0 0,17-1 16,1 1-16,-18 0 0,35-18 16,-17 17-16,0-17 0,-1 0 15,1 0-15,0 0 0,-1 0 16,18-35-16,-17 0 0,0 35 16</inkml:trace>
  <inkml:trace contextRef="#ctx0" brushRef="#br0" timeOffset="14259.84">28628 6174 0,'0'-18'16,"0"36"-16,18-89 0,-18 53 15,0 1-15,0 34 47,0 19-47,0-19 16,0 1-16,0 0 0,0 17 0,0-17 16,0-1-16,0 1 0,0-1 0,0 19 15,17-19-15,-17 1 0,35 0 16,-35-1-16,18-17 15,0 0-15,-1 0 0,19 0 16,-19-17-16,1 17 0,17-53 16,-35 35-16,18-17 0,17-18 15,-35 35-15,0-17 0,18 17 16,-18 1-16,0-19 0,0 19 0,0-1 16,0 0-16,0 36 46,0 17-46,0 1 16,0-19-16,0 19 16,17-19-16,-17 1 0,0 0 0,18-1 15,-18 1-15,18-1 0,-18 1 16,17 0-16,-17-1 0,18-17 16,0 0-16,-1 0 15,1-35-15,0 35 16,-1-18-16,1-17 0,-1 18 0,1-1 15,0-17-15,-1-36 16,1 18-16,-18 35 0,0-34 16,0 34-16,0 0 15,-18 18-15,1 0 16,-19 0-16,19 0 16,-1 36-16,18-19 15,-17-17-15,17 18 0,0-1 16,0 1-16,0 0 0,0-1 15,0 19-15,35-36 16,-35 17-16,17 1 16,-17 0-16,0-1 0,0 1 15,0 0-15,18-18 0,-18 17 16,0 1-16,18-1 0,-18 1 16,0 0-16,0-1 0,0 1 15,0 0-15,0-1 16,0 1-16,0-36 47,17 18-47,-17-17 0,36 17 0</inkml:trace>
  <inkml:trace contextRef="#ctx0" brushRef="#br0" timeOffset="15152.74">29527 6138 0,'-35'0'15,"18"0"1,-19 0-16,19 0 16,-1 18-16,-17 17 15,17-17-15,0 35 16,1-36-16,17 1 0,-18 17 16,18-17-16,0 0 0,0-1 15,0 1-15,0 0 0,0-1 16,18-17-16,-18 18 15,17-18-15,1 0 16,17-35-16,-17 17 16,0-17-16,-18 17 0,0-17 15,0-1-15,0 1 16,0 0-16,0 17 0,0 1 16,0-19-16,0 19 0,0-1 15,0 0-15,0 1 16,35 17-1,-17 0 1,-1 35-16,1-17 16,-1-1-16,-17 1 15,18 0-15,-18-1 0,18 19 16,-1-19-16,-17 18 16,0-17-16,0 0 15,0-54 16,0 19-31,0-36 16,0 35-16,36 1 0,-19-19 16,-17 19-16,18-1 0,0-17 15,17 17 1,-17 18-16,-1 0 16,1 0-16,-18 18 0,17-18 15,-17 35-15,18-17 0,-18-1 16,18 1-16,-18 17 0,17-17 15,-17 0-15,0-1 0,18 1 0,-18-1 16,18 1-16,-18 0 16,17-18-16,1 0 15,0 0-15,-1-18 16,1-17-16,-1 17 0,19-17 16,-36 17-16,17-17 0,1-36 15,0 36-15,-18 0 16,0 17-16,0 1 0,-18 17 15,-17 0 1,35 17 0,-18-17-16,18 35 0,-18-35 0,1 36 15,17-19-15,0 1 0,0 0 16,0-1-16,17 19 16,-17-1-16,36-17 0,-36-1 15,17 1-15,19-1 0,-19 1 16,1 0-16,0-1 0,-1-17 15,-17 18-15,18 0 0,-18-1 16,-35 1 0,17-18-16,-53 18 15,36-1-15,-18-17 0,0 18 0</inkml:trace>
  <inkml:trace contextRef="#ctx0" brushRef="#br0" timeOffset="18254.08">30145 3898 0,'0'0'0,"0"-17"47,-18 17-47,53 0 93,1 0-93,-19 0 0,19 0 16,-19 0-16,54 0 16,-53 0-16,17 0 0,18 0 0,-18 17 15,-17-17-15,52 0 16,-52 0-16,-1 0 15,1 18-15,-18-1 16,0 1 0,0 0-16,0 17 15,0-17-15,0-1 0,0 19 16,-18-19-16,18 18 0,0-17 16,0 17-16,0-17 0,-17 17 0,17 1 15,0-19-15,0 19 0,0-1 0,0 0 16,0 36-16,0-36 0,0 88 15,0-70-15,0 0 16,0 53-16,0-53 0,0 0 16,0 53-16,0-53 0,0 0 15,0 52-15,0-52 0,0-17 16,0 16-16,0 1 0,0-17 0,-35 17 16,35 0-16,0-18 0,-18 18 15,18-18-15,0 18 0,0-18 0,0 0 16,0 18-16,0-17 0,-18 69 15,18-52-15,0 18 16,0-36-16,18 1 0,-18 16 16,0-16-16,18-1 0,-1 53 15,-17-70-15,0 17 0,18 18 16,-1-35-16,-17 17 0,0-17 16,0 17-16,0-18 0,0 19 0,0-1 15,18 0-15,-18-17 0,0 35 16,0-35-16,0-1 15,0 36-15,0-35 16,0-1-16,0 19 0,0-19 16,0 19-16,0-19 15,0 1-15,0-1 16,0 1-16,0 0 16,0-1-16,0 19 0,0-19 15,-18 1-15,18 0 16,0-1-16,0 1 0,-17-18 15,17 17 1,-18-34 93,-17 17-93,17 0 0,1 0-16,-19-18 0,19 18 15,-1 0-15,-35-17 16,18 17-16,-18 0 0,18 0 0,17 0 16,-17-18-16,-1 18 0,19 0 15,-18 0-15,17 0 0,-17 0 0,17 0 16,0 0-16,1 0 0,34 0 31</inkml:trace>
  <inkml:trace contextRef="#ctx0" brushRef="#br0" timeOffset="19372.34">31044 4145 0,'0'-18'47,"0"54"16,0-19-48,0 1-15,0 0 0,0 35 16,0-18-16,0-17 0,0 52 16,0-52-16,-17 17 0,17 0 15,0 1-15,0-19 0,-18 18 16,18-17-16,0 0 0,-17-18 0,17 17 16,0-34 15,0-1-16,0-17 1,0 0-16,0 17 0,0 0 16</inkml:trace>
  <inkml:trace contextRef="#ctx0" brushRef="#br0" timeOffset="19932.77">30956 4163 0,'-17'-18'31,"17"0"-15,17 18-1,19 0-15,-1 0 16,-18 0-16,1 0 0,35 36 16,-35-36-16,-1 17 0,1 1 15,0 0-15,-18-1 0,17 1 16,-17 0-16,0 35 15,-35-36-15,35 1 0,-71 17 16,54-17-16,-1-18 16,18 17-16,-35-17 0,17 0 15,36 0 48,17 0-63,-17 36 15,-1-36-15,19 17 16,-1 1-16,-17-18 0,34 35 16,-34-17-16,0-1 15,-18 1 1,-36 0-16,-16-18 16,34 0-16,-17 0 0,17 0 15,-17 17-15,-1-17 0,19 0 0,-18 0 16,17 0-16,0 0 0,1 0 15,-1 0-15,36 0 63,-1 0-63,1 0 16,0 0-16,-1 0 0</inkml:trace>
  <inkml:trace contextRef="#ctx0" brushRef="#br0" timeOffset="20194.09">31538 4427 0,'-35'0'0,"35"18"62,0 0-62,0 17 16,18-17-16,-18-1 16,0 18-16,17-17 15,-17 35-15,0-35 0,0-1 16,-17-17 0,17-35-1</inkml:trace>
  <inkml:trace contextRef="#ctx0" brushRef="#br0" timeOffset="20365.62">31574 4216 0,'0'0'0,"0"17"47,17-17-32,-17 18-15,18-18 16,0 18-16</inkml:trace>
  <inkml:trace contextRef="#ctx0" brushRef="#br0" timeOffset="20801.49">31768 4392 0,'0'0'0,"0"18"0,0 52 31,0-52-31,0 0 0,0-1 16,0 1-16,0-1 0,0 19 15,17-19-15,-17 19 16,18-36-16,-18 17 0,0-34 47,0-19-32,0 19-15,0-1 0,0 0 0,0-34 16,0 34-16,0 0 0,0-17 16,0 17-16,35 1 0,-35-1 0,18 0 15,-1 1-15,1 17 16,0 0-16,-1 0 16,1 0-16,0 0 15,-1 17-15,19 1 0,-19 0 16,18 17-16,-17-17 15,0-1-15,-1 1 0,-17 0 16,0-1-16,18-17 0,-18 35 16,0-17-16,0 0 0,0-1 15,-35-17-15,35 18 0,-36-18 16,19 0 0</inkml:trace>
  <inkml:trace contextRef="#ctx0" brushRef="#br0" timeOffset="21256.9">32508 4374 0,'-52'-35'31,"16"35"-31,19 0 0,-1 0 0,-17 0 16,17 35-16,-17-17 15,17-18-15,18 18 0,-17 17 0,-1-17 16,18-1-16,0 19 16,0-19-16,0 1 0,0 17 15,0-17-15,18-18 0,-18 17 16,17-17-16,1 0 16,-1 0-16,1 0 0,0 0 0,17-17 15,-17 17-15,17-53 16,-17 53-16,-18-18 0,17-17 15,1 17-15,-18 1 0,0-1 16,0 0-16,0 36 47,0 0-47,0-1 16,0 19-16,17-19 15,-17 18-15,18-35 16,0 36-16,-18-19 15,17-17-15,-17 18 0,18-18 16,0 0 0,-18-35-16,17 35 0</inkml:trace>
  <inkml:trace contextRef="#ctx0" brushRef="#br0" timeOffset="21588.14">32720 4357 0,'0'-18'15,"0"36"-15,18-36 16,-18 36 15,17-1-31,-17 1 16,18-18-16,-18 35 0,18-17 0,-18 0 15,17-1-15,1 1 0,-18 0 16,18-1-16,-1 1 0,-17-1 16,18-17-16,-18 18 15,0-36 16,-18 1-15,18-18-16,0 17 16,0 0-16,0 1 0,0-36 0,0 35 15,0 0-15,0 1 0,18-1 16,-18 1-16,18-1 16,-1 18-16,1 0 15,-1 0 1,1 18-16</inkml:trace>
  <inkml:trace contextRef="#ctx0" brushRef="#br0" timeOffset="22085.02">33091 4339 0,'0'0'15,"0"18"1,0-1 0,-18-17-1,18 18-15,0 0 0,-18-18 16,18 17-16,0 1 0,0 17 15,0 18 1,0-35-16,18-1 0,-18 1 16,35-18-16,-35 18 15,18-18-15,-1 17 0,1-17 16,0 0-16,-1 0 0,19-35 16,-19 17-16,1 1 15,0 17-15,-1-35 0,-17 17 16,18 0-16,-18 1 0,0-1 15,0 0-15,0 1 16,0 34 15,-18 19-15,18-19-16,0 1 0,0 0 16,0 17-16,0 0 0,0-17 15,-17 52-15,17-34 0,0-1 16,0 53-16,0-35 0,0 0 15,0 35-15,0-35 16,0 0-16,0 53 16,0-89-16,0 36 15,-18-35-15,-17-18 0,-1 0 16,19 0-16,-36 0 16,35-18-16,-17 18 0,0 0 0,17-35 15,-17 35-15,-1 0 0,-16 0 16,34-18-16,0 18 0</inkml:trace>
  <inkml:trace contextRef="#ctx0" brushRef="#br0" timeOffset="25225.43">30992 5292 0,'0'-18'16,"0"0"-1,0 1 1,17 17-1,-17-18 17,-35 18-32,17 0 15,18-18-15,-17 18 16,-1 0-16,0 0 0,1 0 16,-1 0-16,-17 0 15,17 18-15,0 0 16,1-18-16,-1 35 0,1-17 15,17-1-15,-18 1 0,0 17 16,18-17-16,0-1 0,0 36 16,0-35-16,0 0 0,0-1 0,36 1 15,-36 0-15,17-1 0,1 1 16,-18 0-16,35-18 0,-35 17 0,35-17 16,-17 0-16,0 0 0,-1 0 15,36 0-15,-35 0 16,0 0-16,-18-17 0,17 17 0,1-18 15,-1-17-15</inkml:trace>
  <inkml:trace contextRef="#ctx0" brushRef="#br0" timeOffset="25576.72">31309 5062 0,'0'-17'0,"0"34"0,0-52 0,0 17 0,0 1 15,0-1-15,0 1 0,0-1 16,0 0-16,0 1 16,-18 17-1,18 35 1,0-17 0,0-1-16,0 18 0,0-17 15,0 35-15,0-18 0,-17 71 16,17-88-1,-18 88-15,18-89 16,-18 18-16,18 18 0,0-35 16,-17 0-16,17 35 15,0-36-15,0 1 0,17-18 32,19 0-32,-19 0 15,1 0-15,17-18 0,-17 18 0</inkml:trace>
  <inkml:trace contextRef="#ctx0" brushRef="#br0" timeOffset="26839.85">31715 5327 0,'0'-18'0,"0"1"16,0-1 0,-36 18-1,19 0 1,-1 0-16,1 18 0,-1-18 15,0 17-15,1 19 0,-1-19 16,-17 36-16,17-35 16,18 17-16,-18-17 15,18-1-15,0 1 0,0 0 16,36-18-16,-19 0 16,19 0-16,-19 0 15,1 0-15,0 0 0,17-18 16,-18 0-16,1-17 0,-18 17 15,18 1-15,-18-36 16,0 35-16,0 1 16,0-1-1,0 53 1,0-17 0,0-1-16,0 1 15,0 0-15,0-1 0,0 1 0,0 0 16,0-1-16,0 1 0,0 0 15,17-18-15,-17 17 16,18-17-16,17 0 0,-17 0 16,17 0-16,-17-35 15,-1 35-15,36-18 0,-35-17 16,0 17-16,17-35 0,-17 18 16,-1 18-16,1-36 0,-1 35 15,-17-17-15,0 17 16,0 0-16,0 1 0,-35 17 15,18 0 1,-1 35-16,-17-17 16,35 17-16,-18 18 15,18-18-15,0-17 16,0 17-16,0-17 0,35 17 16,-35-17-16,0-1 0,18 1 15,-18 0-15,18-1 0,-1 1 16,-17 0-16,0-1 15,-17-17 1,-1 0 0,0 0-16,1 0 15,34 0 32,19-17-31,-19 17-16,36-36 15,-35 36-15,17-17 16,-17-1-16,17 0 0,0-17 16,-17 17-16,0 1 0,34-36 15,-34 35-15,0 1 16,-18-1-16,-36 18 31,19 0-31,17 18 16,-18-18-16,1 17 0,-1 18 15,18-17-15,-18 0 16,18-1-16,0 1 0,0 0 16,36 17-16,-36-17 0,0-1 15,35 19 1,-35-19-16,17 1 0,1-1 16,0 1-16,-18 0 15,17-18-15,-52 0 31,17 0-31,-17 0 16,18 0-16,34 0 47,-17-18-31,35 18-16,-17 0 0,0-18 0,-1 18 15,36-35-15,-35 18 0,0 17 16,17-18-16,-18 0 0,1 18 15,0-17-15,-18 34 47,-18 19-31,0-36 0,18 17-16</inkml:trace>
  <inkml:trace contextRef="#ctx0" brushRef="#br0" timeOffset="26991.14">32614 5292 0,'0'-18'16,"0"36"-16,-17-36 15,17 0-15,0 1 16,0-1-1,35 18-15,-35-18 16</inkml:trace>
  <inkml:trace contextRef="#ctx0" brushRef="#br0" timeOffset="27617.52">32897 5115 0,'-36'36'46,"36"-19"-46,-17 18 16,17-17-16,-18 0 0,18 35 16,0-36-16,0 19 0,-18 16 15,18-16-15,0-1 0,-17 36 16,17-36-16,-18 18 0,18 17 16,-18-34-16,18-1 0,-17 106 15,-1-106 1,18 36-16,0-54 0,0 19 15,0-1-15,0-17 0,0-1 16,18 1-16,17-18 16,-17 0-16,-1 0 15,1-18-15,0 18 0,-1-35 0,1 35 16,0-35-16,-1 17 0,-17 0 0,18-17 16,-18 18-16,17-36 0,-17 17 15,0 1-15,0-18 16,0 36-16,0-19 0,-35 1 15,18 17-15,-1 1 0,-17-1 16,17 18-16,0 0 16,1 0-1,52 0 17,-17 0-17,-1 0-15,1 0 16,70-35-16,-70 35 0,-1-18 15,19 18-15,-19 0 0,19-17 16,-36-1-16,17 18 16,-17 18 15,0-1-15,0 1-16,0-1 0,-17 1 15,17 0-15,0-1 0,-18 1 16,18 0-16,-18-18 31</inkml:trace>
  <inkml:trace contextRef="#ctx0" brushRef="#br0" timeOffset="27775.82">33126 5415 0,'0'0'0,"-18"0"15,18 18 17,35-1-32,-17 1 15,0-18-15</inkml:trace>
  <inkml:trace contextRef="#ctx0" brushRef="#br0" timeOffset="28373.83">33514 5503 0,'-35'0'32,"-1"0"-32,19 18 15,-1-18-15,0 0 0,1 0 0,-19 18 16,19-1-16,-1-17 0,1 36 16,-1-36-16,0 17 0,18 1 15,-17-1-15,17 1 0,0 0 16,0-1-16,0 1 0,0 0 15,0-1-15,35-17 16,-17 0-16,-18 18 16,52-18-16,-34 0 15,0 0-15,17-35 0,-17 35 0,-1-18 16,19-17-16,-19 17 16,1-17-16,-18 17 15,0 1-15,0-1 16,-18 18-16,-17 0 15,17 0 1,18 18-16,-17-18 0,-1 35 16,0-18-16,1 1 15,17 0-15,0-1 16,0 1-16,35 0 16,-17-18-1,-1 0-15,1 0 0,0 0 16,-1 0-16,1 0 0,-18-18 15,18 18-15,-1-18 0,-17 1 16,18 17-16,-18-18 16,0 53 15,0-17-15,0 0-16,0-1 15,0 1-15,0 0 16,17-18-1,1 0-15,17 0 16,-17 0-16,0-36 16</inkml:trace>
  <inkml:trace contextRef="#ctx0" brushRef="#br0" timeOffset="28624.83">33849 5345 0,'0'0'0,"-35"0"15,17 0-15,0 0 16,1 0 0,17 17-16,-18-17 15,18 18-15,-17-1 0,17 1 16,0 0-16,0-1 0,0 1 16,0 53-16,0-54 15,0 1-15,0 17 0,0-17 16,0-1-16,0 19 15,0-19-15,0 1 0,0 0 16</inkml:trace>
  <inkml:trace contextRef="#ctx0" brushRef="#br0" timeOffset="28933.5">33673 5556 0,'0'0'0,"-18"0"31,53 0 1,-35 18-32,18-18 0,17 0 15,-17 18-15,-1-18 16,19 0-16,-19 0 16,1 0-1,-18 17 1,0 1-16,0-1 15,-35-17-15,35 18 16,0 0-16,-18-1 16,18 1-16,0 0 15,-18-18-15,18-36 32</inkml:trace>
  <inkml:trace contextRef="#ctx0" brushRef="#br0" timeOffset="29104.46">33849 5574 0,'0'18'16,"0"-1"-16,0 1 15,0-1-15,0 1 16</inkml:trace>
  <inkml:trace contextRef="#ctx0" brushRef="#br0" timeOffset="45663.47">670 512 0,'0'-18'15,"0"0"17,-17 18-1,17 18 16,0 0-32,0 17 1,0-18-16,0 1 0,0 0 16,0-1-16,0 19 0,0-19 15,0 1-15,0 0 0,0-1 0,0 1 16,0-1-16,0 1 0,0 0 15,0-1-15,17 1 16,-17 0 0,0-36 15,18 18-31,-18-35 0</inkml:trace>
  <inkml:trace contextRef="#ctx0" brushRef="#br0" timeOffset="45889.67">476 547 0,'-17'0'0,"34"0"0,-34-18 15,-19 1 1,19-1-16,17 0 16,0 1-16,17 17 15,19-18-15,-1 0 16,18 18-1,-18 0-15,-17 0 0,35 0 16,-36 0-16,19 0 0,-19 0 0,1 0 16,-1 18-16,1-18 0</inkml:trace>
  <inkml:trace contextRef="#ctx0" brushRef="#br0" timeOffset="46106.44">317 935 0,'-35'17'16,"70"-34"-16,-70 52 0,70-35 31,1 0-15,-19 0-16,36-18 0,-17 18 15,-1-17-15,35-1 0,-52 18 16,17-17-16,18 17 0,-35-18 15,0 18-15,-1 0 16</inkml:trace>
  <inkml:trace contextRef="#ctx0" brushRef="#br0" timeOffset="46544.85">900 723 0,'-36'-17'31,"36"34"1,18 1-17,0 17-15,17-17 16,-18 35 0,1-36-16,-18 1 0,18-18 0,-18 18 15,0-1-15,17 1 0,-52-36 47,17 1-47,1-19 16,17 19-16,-18-1 0,18-17 15,0 17-15,0 0 0,0 1 0,0-1 16,0 1-16,18 17 0,17-18 16,-17 0-16,-1 18 15,1 0-15,0 0 0,-1 0 0,36 0 16,-35 0-16,0 36 0,-1-36 15,1 17-15,-1-17 0,1 18 0,0 17 16,-1-35-16,-17 18 0,0 17 16,0-17-16,0-1 15,-35 1-15,17 0 16,-17-1-16</inkml:trace>
  <inkml:trace contextRef="#ctx0" brushRef="#br0" timeOffset="46844.92">1993 582 0,'-53'0'16,"36"0"-1,-1 0-15,18 18 0,-18-18 16,-17 17-16,35 19 0,-18-36 16,18 17-16,0 1 0,-17 0 0,17-1 15,-18 18-15,18-17 16,0 17-16,0-17 16,0 0-16,35-1 15,1-17 1,-1 0-16,0 0 0,1 0 15,-1-17-15</inkml:trace>
  <inkml:trace contextRef="#ctx0" brushRef="#br0" timeOffset="47738.44">2434 617 0,'0'-17'0,"0"34"0,-35-34 16,0 17-16,17 0 15,-17 0-15,17 17 0,0-17 0,-35 18 16,18 17-16,18-35 0,-1 36 15,0-19-15,18 1 0,-17-1 16,17 1-16,0 0 0,0-1 16,0 1-1,35 0-15,-17-18 16,17 0-16,-18 0 16,1 0-16,17-18 0,-17 0 15,0 18-15,35-53 16,-36 36-16,1-18 15,0-1 1,-18 19-16,0 34 31,0 1-15,0 17-16,0-17 16,0-1-16,0 1 0,17 0 15,1-1-15,-18 1 0,35 0 16,-17-18-16,-1 0 0,19 0 15,-19 0-15,19 0 0,16-36 16,-34 19-16,0-1 0,17 0 16,-17-17-16,-1 18 0,1-1 0,0-17 15,-1-18-15,-17 35 0,0 0 16,0-17-16,0 18 0,0-1 16,-17 18-16,-19 0 15,19 0-15,17 18 0,-36-18 16,19 52-1,-1-34-15,18 35 16,0-35-16,0-1 0,35 19 16,-17-19-16,17 1 0,-35-1 15,36 1-15,-36 0 0,35-1 16,-18 1-16,-17 0 0,18-1 16,-18 1-16,-35-18 15,17 0-15,-17 0 16,17 0-16,1 0 0,-19 0 15,19 0-15,17-18 16,35 1 0,18 17-16,-35-18 0,34 0 15,-16 18-15,-1-17 0,0-1 16,-17 18-16,17-18 0,1 1 16,-1-1-16,0 18 0,0-17 0,-17-1 15,0 0-15,17 1 0,-35-1 16,18 18-16,-18-18 0,0 1 15,0-1-15,-36 18 16,19 0-16,-1 0 16,0 35-16,1-35 15,17 18-15,-18-18 0,18 18 0,0-1 16,0 1-16,0 0 0,0 17 16,0-18-16,0 1 15,18 0-15,-18-1 0,17 1 16,1-18-16,-18 18 0,35-18 15,-17 0-15,17 0 0,-17 0 16,17-36-16</inkml:trace>
  <inkml:trace contextRef="#ctx0" brushRef="#br0" timeOffset="48696.12">4022 564 0,'-36'0'0,"72"0"0,-89 0 0,35 0 15,0 0-15,1-17 16,-1 17-16,1 0 16,-1 0-16,-17 35 15,17-17-15,-17 17 16,35-17-16,-18-1 15,18 19-15,0-19 0,0 1 0,0 17 16,0-17-16,0-1 0,18 1 16,17-18-16,-35 18 15,35-18-15,-17 0 0,0 0 16,17 0-16,-18 0 0,1-36 16,17 19-16,-17-1 15,-18-17-15,0 17 0,0 1 16,-18-1-16,18 0 0,-35 1 15,35-1-15,-53 0 0,36 1 16,-1 17-16,-17-18 0,17 18 16,0 0-16,1 0 15,17 35-15,-18-17 16,53 0 0,1-1-16,-1-17 15,-17 0-15,17 0 0,0 0 0,36 0 16,-36-35-16,0 35 0,36-18 15,-36-17-15,0 17 0,36-17 16,-53 18-16,-1-1 0,1-53 16,-18 54-16,0-19 15,0 19-15,0-1 16,-18 18-16,1 0 16,17 18-1,-18-18-15,18 35 0,0-17 16,0 17-16,0-17 0,0 17 15,0 0-15,0 0 0,0 1 0,35-1 16,-35 18-16,0 0 0,0 53 16,18-53-16,-18-1 0,0 19 15,0-18-15,0 18 0,0-19 0,17 90 16,1-107-16,-18-18 0,18 1 16,-18 17-16,17-17 15,1-18 1,-18-18-16,18 18 15,-18-35-15,0 17 0,17 1 16,-17-36-16,0 18 0,0 17 16,0-53-16,0 54 0,0-18 15,-17-18-15,17 35 0,0 0 0,-36-17 16,19 35-16,17-18 16,-36 1-16,19 17 0,-1 0 15,-17 0-15,17 0 0,1 0 0,-1 0 16,-17 0-16,17 0 0,0 0 15,36 0 1,17 0 0,18-36-1,-35 36-15,17 0 0,53-35 16,-52 18-16,-1 17 0,53-53 16,-53 17-1</inkml:trace>
  <inkml:trace contextRef="#ctx0" brushRef="#br0" timeOffset="49770.9">564 1393 0,'0'0'0,"-17"0"15,-1 0 32,53 0 16,-17 0-48,0 0-15,17 0 0,-17 0 16,35 0-16,-36 0 0,18 0 16,-17 0-16,17 0 0,1 0 0,-1 0 15,35 0-15,-17 0 0,0 0 16,53 0-16,-35 0 0,-18 0 15,17-17-15,1 17 0,-1 0 16,1-18-16,88 18 0,-71-17 16,-18 17-16,1-18 0,17 18 0,-17 0 15,17 0-15,-18-18 0,1 18 0,17 0 16,0-17-16,-17 17 0,88-18 16,-71 18-16,-18 0 0,107-18 15,-107 1-15,19 17 0,52-18 16,-53 0-16,-18 1 0,1 17 0,0-18 15,52 1-15,-52 17 16,-1-18-16,-17 18 0,0 0 0,35-18 16,-53 1-16,1 17 0,-19 0 15,19 0-15,-19 0 0,-17-18 16,36 18 78,-19 0-79,1 0-15,-18-18 16,17 18-16,1 0 16,0 0-16,-36 0 62,-17 0-62,17 18 16,1-18-16,-1 0 0,-17 0 15</inkml:trace>
  <inkml:trace contextRef="#ctx0" brushRef="#br0" timeOffset="49907.23">4322 1076 0,'-18'0'0,"36"0"0,-54 0 16,19 0-16</inkml:trace>
  <inkml:trace contextRef="#ctx0" brushRef="#br0" timeOffset="50745.63">529 2152 0,'0'-18'0,"0"36"0,0-53 15,18 17-15,-18 0 16,0 1 0,0-1-16,17 53 46,-17-17-30,0 0-16,18 35 0,-18-18 16,0 0-16,18 0 0,-18 18 0,0-17 15,0 17-15,17 35 0,-17-35 16,0-18-16,0 0 0,0 0 16,0-17-16,0 0 0,18 17 15,-18-17-15,0-1 0,-35-17 31,35-35-31,-18 35 0,18-18 16,-18 1-16,18-19 0,-17 1 0</inkml:trace>
  <inkml:trace contextRef="#ctx0" brushRef="#br0" timeOffset="51033.96">494 2134 0,'-18'0'0,"36"0"0,-36-17 16,18-1-16,0 0 15,0 1-15,36 17 16,-1-18-16,-18 18 16,1 0-16,0 0 0,17 0 0,-17 0 15,17 0-15,18 35 0,-36-35 16,1 18-16,17 0 0,-17-1 16,-18 1-16,18 0 0,-18-1 15,0 1-15,0-1 0,0 1 0,0 0 16,0-1-16,-36 19 0,36-19 0,-53 19 15,36-19-15,-18 1 0,-18 17 16,35-35-16,0 18 0,-17-18 16,17 0-16,1 0 0</inkml:trace>
  <inkml:trace contextRef="#ctx0" brushRef="#br0" timeOffset="51368.78">900 2452 0,'17'0'31,"1"0"-31,-1 0 16,1 35-16,17-17 15,-17 17-15,17 0 16,-17-17-16,-18 0 0,18 34 15,-18-34-15,0 17 16,0-17-16,-36-18 16,19 0-16,-19 0 15,19 0-15,17-18 0,-18-17 16,0 0-16,18 17 0,-17-35 16,17-17-16,0 52 15,0-17-15,35 17 0,-35-17 0,35 17 16,1 1-16,-19-1 15,1 0-15,17 18 0,-17 0 16,17 0-16,18 0 0</inkml:trace>
  <inkml:trace contextRef="#ctx0" brushRef="#br0" timeOffset="52268.41">1429 2469 0,'0'0'0,"0"18"0,0 0 15,0-1-15,0-34 47,0-19-47,17 19 16,-17-1-16,0 1 0,0-1 15,0 0-15,0 1 0,0-1 16,-17 18-16,17-18 0,-36 18 16,19 0-16,17 36 15,-18-36-15,18 17 0,0 19 16,-17-1-16,17 0 0,0-17 15,0 17-15,0 0 16,0-17-16,17 35 0,1-53 16,-18 17-16,53-17 0,-18 0 15,-17 0-15,17 0 0,0 0 0,0-17 16,1 17-16,-1-18 0,0 18 16,18-35-16,-17 17 0,52-17 15,-53 17-15,0 1 0,18-19 16,-35 1-16,-1 18 0,-17-19 15,18 36-15,-18-17 0,0-1 0,-35 18 16,35-18-16,-71 18 16,54 0-16,-1 0 0,0 36 15,1-19-15,-1-17 0,0 53 16,1-18-16,-1-17 0,18 35 16,-17-35-16,17-1 0,0 19 15,0-19-15,0 1 0,0-1 0,0 1 16,35-18-16,-35 18 0,17-18 15,19 0-15,-19 0 16,1-36-16,0 36 0,17-70 16,-17 52-16,17-70 15,-18 53-15,19-89 0,-36 71 16,17 18-16,-17-53 0,0 35 16,0 18-16,0-1 0,0 19 0,-17-1 15,17 1-15,0-1 0,0 0 16,-18 18-16,0 18 15,18 17 1,0-17-16,0 17 0,0 18 16,0 0-16,36 53 15,-19-71-15,1 53 16,-18-52-16,18-1 0,-18 18 16,17-36-16,-17 19 0,0-1 0,18 0 15,0-17-15,-1-18 16,1 0-16,-1 0 0,1 0 15,17-35-15,-17 17 0,-18 0 16,35-35-16,-35 36 0,18-19 16,-18 1-16,0 0 15,0 0-15,0 17 16,0 53 15,0-17-31,0 0 16,0-1-16,0 1 0,0-1 0,0 19 15,0-19-15,0 1 0,0 0 0,0-1 16,0 1-16,0 0 0,0-1 16</inkml:trace>
  <inkml:trace contextRef="#ctx0" brushRef="#br0" timeOffset="52436.94">2293 2152 0,'0'0'16,"-35"0"-16,35 18 16,0-1-1,35 1 1,-35-1-16,71 1 16,-54-18-16,1 0 0</inkml:trace>
  <inkml:trace contextRef="#ctx0" brushRef="#br0" timeOffset="52658.71">2681 2258 0,'-53'0'15,"18"17"1,17 1-16,1-18 0,-1 18 16,-17 17-16,35-17 0,-36 52 15,36-52-15,0-1 16,0 19-16,0-1 0,0-17 15,18-1-15,-18 1 0,0 0 0,35-1 16,-17 18-16,17-17 16,-17-18-16,0 0 0,-1 0 15,18 0-15,-17 0 0,17-35 0,-17 17 16</inkml:trace>
  <inkml:trace contextRef="#ctx0" brushRef="#br0" timeOffset="52904.92">3069 1923 0,'0'0'16,"-35"0"-1,17 0-15,18 17 16,0 19-16,0-1 16,0-18-16,36 54 15,-36-53-15,0 17 0,35 71 16,-18-71-1,-17 53-15,0-52 0,0-1 16,0 18-16,0-36 0,0 19 0,0-19 16,0 1-16,0 0 0,0-1 0</inkml:trace>
  <inkml:trace contextRef="#ctx0" brushRef="#br0" timeOffset="53200.92">2875 2399 0,'0'0'16,"0"-18"0,35 18-16,1 0 15,-19 0-15,19-17 0,52-1 16,-53 18-16,18-18 16,-18 18-16,-17-17 0,70-1 15,-53 0 1,-17 18-16,0 0 0,-1-17 15,-17 34 1,0 19 0,0-1-16,0-17 15,-17-1-15,17 36 0,0-35 0,0-1 16,0 19-16,-18-19 0,18 1 16,0 0-16,0-1 0,0 1 15</inkml:trace>
  <inkml:trace contextRef="#ctx0" brushRef="#br0" timeOffset="53384.78">3475 2117 0,'-35'0'16,"35"35"-1,-18-35-15,18 18 16,0-1-16,53 18 15,-36-17 1,36-18-16,-17 18 0,-1-18 16,71 0-16</inkml:trace>
  <inkml:trace contextRef="#ctx0" brushRef="#br0" timeOffset="53965.47">3881 2258 0,'0'0'0,"17"0"0,-17 17 0,-17 1 16,-19 0-1,-17-1-15,36-17 16,-1 18-16,-17 0 15,17-1-15,18 1 0,-35 35 16,35-36-16,0 54 16,0-53-16,0-1 0,0 19 15,0-19-15,0 1 0,18-1 16,-18 1-16,17-18 0,1 18 16,-1-18-16,1 0 15,0-36-15,-1 19 16,1-18-16,-18 17 15,0-35-15,0 35 16,0-17-16,18-18 0,-18 36 16,35-54-16,-35 53 0,18 1 15,-1-1-15,1 18 0,-1-18 16,1 18-16,0 0 0,-1 0 16,1 0-16,0 0 15,-1 36-15,1-36 0,0 17 0,-1 19 0,1-19 16,-1 1-16,-17 0 0,18 17 15,0 0-15,-18-17 0,0 17 16,17 0-16,-17 18 16,-35-53-1,17 0-15,1-17 16,17-1-16,-18-17 0,18-1 16,0 1-16,0 17 0,0-34 15,0 16-15,35 19 16,-17-19-16,-18 19 0,35-1 0,1 0 15,-19 18-15,-17-17 16,53 17-16,-17 0 16,16 53-16,-34-36 15,0 1-15,-1 17 0,1-17 0,0 0 16,-18-1-16,17 36 0,-17-35 16,0-1-16,0 36 0,-35-35 15,0 0-15,-1-18 16,19 17-16,-1-17 0</inkml:trace>
  <inkml:trace contextRef="#ctx0" brushRef="#br0" timeOffset="55264.88">741 3069 0,'0'0'0,"-53"-17"31,53-1-31,-18 18 16,36 18 62,17-18-78,-35 17 15,53-17-15,-18 18 0,1-18 0,34 0 16,-17 0-16,0 0 16,71 0-16,-72 0 0,19 0 15,52-18-15,-52 18 0,17 0 16,-17-17-16,-1 17 0,19-18 0,-19 18 16,18-18-16,-17 18 0,-1-17 15,89-1-15,-18 0 16,-70 18-16,17-17 0,71-1 15,-89 18-15,1 0 0,88-18 0,-89 18 16,1 0-16,52-17 16,-52 17-16,-18 0 0,17 0 0,-17 0 15,0 0-15,0 0 0,0 0 0,-18 0 16,18 0-16,-18 0 0,18 0 0,35 0 16,-52 0-16,-1 17 0,-17-17 15,17 0-15,18 0 0,17 0 16,-52 0-1,-36 0 17,1-17-32,-1 17 15,0-18-15,1 18 16,-1 0 0,18-18 46,-35 18-31</inkml:trace>
  <inkml:trace contextRef="#ctx0" brushRef="#br0" timeOffset="56953.28">1235 3545 0,'0'0'0,"0"-17"16,-36 17-16,-16 35 31,34 0-31,0-35 0,1 18 16,-1 17-16,0-17 15,18 0-15,-17-1 0,17 1 16,-18-1-1,18-52 17,18 18-17,-18-1-15,0 0 0,35 1 16,-35-1-16,18-17 0,17-18 16,-17 35-16,-1-17 15,1 35-15,-1 0 16,-17 17 15,0 19-15,0-19-16,0 19 0,0-19 0,0 36 15,0-17-15,0-1 0,0-18 16,0 19-16,0-1 0,0 36 16,0-19-16,0-34 15,18 0-15,-18 17 0,0 0 16,0 1-16,18-36 15,-18 17-15,-36-52 47,19 35-31,-1 0-16,1 0 16,-1 0-16,0 0 15,1 0-15,-1 0 0,0 0 16,18 18-16,-17-18 15,17 17 1,35-17 0,-17 0-16,17 0 15,0 0-15,-17 0 0,-1 0 16,19-17-16,-19 17 0,1 0 0,17-18 16,1 18-16,-19 0 0,18 0 15,-17-18-15,17 1 16,-17 17-16</inkml:trace>
  <inkml:trace contextRef="#ctx0" brushRef="#br0" timeOffset="57364.9">2011 3616 0,'-18'0'15,"36"0"-15,-53 0 0,17 0 0,-35 0 16,35 0-16,1 0 16,-1 0-16,18 35 0,0 1 15,0-19-15,0 1 0,0-1 16,0 19-16,0-19 0,0 19 0,0-19 16,0 36-16,0-35 15,0-1-15,0 1 0,0 0 0,0-1 16,18-17-16,-1 18 0,19-18 15,-19 0-15,1 0 16,0-18-16,34 1 16,-34-19-16,0-16 0,-1 34 15,-17 0-15,0-17 0,0-36 16,0 54-16,0-18 0,-35-1 16,35 19-16,-35-1 0,35 0 0,-53-17 15,35 35-15,1 0 0,-19 0 16,19 35-16,-1-35 15,18 18-15,0 0 0,0-1 16</inkml:trace>
  <inkml:trace contextRef="#ctx0" brushRef="#br0" timeOffset="57671.18">2328 3298 0,'0'0'16,"0"-17"-16,-35 17 16,35-18-16,-18 18 31,18 35-31,0-17 16,0 17-16,0-17 0,36 17 0,-36 1 15,0 34-15,17-35 0,-17 18 16,0 0-16,0 18 0,0-18 0,0 53 15,0-54-15,0 72 16,0-89-16,0-17 0,0 17 16,0-17-16,0-1 15,18-17-15,0 0 16,-18-35-16</inkml:trace>
  <inkml:trace contextRef="#ctx0" brushRef="#br0" timeOffset="57927.92">2628 3704 0,'0'0'32,"0"18"-32,0 17 15,0-17-15,0 17 0,0 18 16,0-18-16,0-17 0,0 17 0,18 18 15,-18-18-15,0 1 0,0 34 16,17-35-16,-17 1 0,0-1 16,18 0-16,-18-17 0,0 0 15,0-54 1,0 1 0,0-18-16</inkml:trace>
  <inkml:trace contextRef="#ctx0" brushRef="#br0" timeOffset="58176.87">2575 3722 0,'0'-18'0,"36"-35"31,-19 53-31,-17-17 0,53 17 16,-35 0-16,-1 0 0,54 35 15,-53-17-15,-1 17 16,1-18-16,-18 1 0,0 0 0,0 17 15,0-17-15,0-1 0,-35-17 16,35 18-16,-36 0 0,1-18 0,-18 17 16,35 1-16,1-18 15,-18 0-15,-1 0 0,19 17 16,-1-17-16</inkml:trace>
  <inkml:trace contextRef="#ctx0" brushRef="#br0" timeOffset="58643.83">3457 3704 0,'0'35'31,"0"1"-15,0-19-16,0 19 0,0-19 16,18 54-16,-18-54 0,0 19 15,0-1-15,0-17 0,0 17 16,0-17 0,0-54-1,0 1 1,0 0-16,0-1 0,0 19 15,0-71 1,0 70-16,0-17 0,0 17 0,0-17 16,0 17-16,0 1 0,35-1 0,-35 0 15,35 1-15,-17-1 0,0 18 16,17-18-16,-17 18 0,35 0 0,-1 0 16,-34 0-16,17 36 15,1-19-15,-36 1 0,53 35 16,-53-18-16,0-17 0,17-1 15,-17 1-15,0 0 0,0-1 0,0 1 16,0 0-16,0-1 16</inkml:trace>
  <inkml:trace contextRef="#ctx0" brushRef="#br0" timeOffset="60257.9">3951 3845 0,'0'0'0,"35"0"16,-17-17-1,0-19-15,-1 36 16,1-17-16,0-1 0,-1 0 16,1 1-16,-1-18 15,1 17-15,0 0 0,-18-17 16,0 17-16,17 1 0,-17-19 16,0 19-16,0-1 0,-35 0 15,17 18 1,18 36-16,-17-19 15,17 1-15,0 17 0,-18 1 16,18-1-16,0-17 0,0 34 16,0-34-16,0 0 0,0 17 15,18-17-15,-18-1 0,35-17 0,-35 18 16,18 0-16,-1-18 0,1 0 0,0 0 16,17 0-16,-17 0 0,-1 0 0,1 0 15,52-53-15,-34 35 16,-1-17-16,-17-1 0,-18 19 15,17-36-15,1 18 16,-18-1-16,0 19 0,0-1 0,0 0 0,0 1 16,0-1-16,0 0 0,-18 18 15,18 36 1,0-19 0,0 1-16,0 35 15,0-35-15,0 17 0,18 35 16,0-52-16,-1 35 15,1-35-15,-1-1 0,1 1 16,0 0-16,-1-18 0,1 17 0,17-17 16,-17 0-16,0 0 15,-1 0-15,-17-17 0,18 17 0,-1-36 0,1 1 16,-18 17-16,0-17 0,18-18 16,-18 18-16,0 17 15,0-35-15,0 36 0,0-1 16,0 0-16,0 1 0,0 34 31,0 19-15,0-19-16,0 19 0,17-1 15,-17-17-15,0 34 0,0-34 16,18 0-16,-18 35 16,0-36-16,35 19 15,-17-36-15,0 0 0,-1 0 16,1 0-16,0 0 0,-1 0 0,54-53 15,-54 35-15,19-70 16,-1-18 0,-17 71-16,-18 17 0,0-35 15,0 35-15,0 1 0,-18 17 16,0 0 0,-17 0-16,17 0 15,18 17-15,-17-17 0,17 36 0,0-19 16,0 1-16,0 0 0,0-1 15,0 19-15,17-19 16,-17 1-16,18-18 16,0 18-16,-1-18 15,-17 17-15,18-17 0,0 18 16,-1-18-16,-17 17 0,18 1 16,-18 0-16,0-1 15,0 1-15,0 0 16,-35-1-16,35 1 0,-18-18 15,18 18-15,0-1 0,35-17 32,0-35-32,-17 35 15,17-18-15,1 18 0,-1-35 0,35 0 16,-34 17-16,-1 0 0,36-17 16,-54 35-16,19-17 15,-1-1-15,-35 0 0,17 18 16,-17-17-16,-35 17 15,18 0-15,-19 0 16,1 0-16,35 17 16,-18-17-16,-17 71 15,35-54-15,-18 19 16,18-19-16,0 1 0,0 17 16,0-17-16,0 0 0,0-1 15,18 1-15,-18-1 16,18-17-16,-1 0 0,19 0 15,-19-17-15,1-18 16,0 35-16,-18-18 0,17-53 16,1 54-16,-18-54 15,0 36-15,0 0 16,0 17-16,17 0 0,-17-17 16,18 17-1,0 18-15,-1 0 16,1 18-16,0-18 0,-1 35 15,19-17-15,-19 0 0,1-1 16,-1 19-16,1-19 0,-18 1 16,0-1-16,18 19 15,-18-19-15,0 1 16,-18-18 0,18-35-1,-18 35-15,18-18 0,0-17 16,0 17-16,0-17 0,0-18 15,0 35-15,0 1 0,18-1 0,-18-17 16,18 17-16,17 0 16,0 1-16,-17 17 0,17 0 15,0 0-15,-17 0 0,17 17 16,-17 1-16,0 17 16,-1 1-16,1-19 0,0 1 15,-1 35-15,-17-35 0,18-1 16,-18 18-16,0-17 0,0 0 0,0-1 15,0 1-15,0 0 0,0-1 16,-18-17-16,18 18 0,-17-18 16,-1 0-16</inkml:trace>
  <inkml:trace contextRef="#ctx0" brushRef="#br0" timeOffset="60427.46">6456 3775 0,'0'17'16,"-35"1"31</inkml:trace>
  <inkml:trace contextRef="#ctx0" brushRef="#br0" timeOffset="62338.44">265 4833 0,'0'-18'31,"0"1"0,17 17 79,1 0-95,-1 0-15,1 0 0,17 17 16,-17-17-16,17 0 16,18 0-16,-35 0 0,17 0 0,36 0 15,-36 0-15,0-17 16,53 17-16,1 0 15,52 0-15,-71-18 16,19 18-16,-37 0 0,1 0 16,0 0-16,53 0 0,-53 0 15,0 0-15,0 0 0,0 0 0,0 0 16,0 0-16,52 0 0,-34 0 16,-18 0-16,70 0 0,-70-18 15,18 18-15,-18 0 0,70-17 16,-52 17-16,-18 0 0,0 0 15,35 0-15,53 0 16,-106 0-16,18 0 0,35 0 16,-52 0-16,17 0 0,35 0 15,-35 0-15,0 0 0,52-18 16,-52 18-16,-17-17 0,69 17 16,-52 0-16,-17 0 0,69-18 15,-69 18-15,17 0 0,0 0 16,-18 0-16,18-18 0,0 18 0,-18 0 15,71 0-15,-53 0 16,0 0-16,52 0 0,-52 0 16,18 0-16,35-17 0,-53 17 15,0 0-15,52 0 0,-69 0 16,17 0-16,17 0 0,-17 0 16,-18 0-16,1-18 0,17 18 15,-18 0-15,18 0 0,-18 0 0,0 0 16,18 0-16,0 0 0,-18 0 0,71 0 15,-53 0-15,-18 0 0,71 0 16,-53 0-16,-18 0 0,71 0 16,-70 0-16,16 0 0,19 0 15,-36 0-15,1 0 0,-1 0 16,-17 0-16,17-18 0,0 18 0,0 0 16,1 0-16,-1 0 0,18 0 0,-18 0 15,53 0-15,-52 0 0,-1 0 16,53 0-16,-53 0 0,1 0 15,34 0-15,-35 0 0,1 0 16,17 0-16,-36 0 0,19 0 16,34 0-1,-17 0-15,-35 0 0,-1 0 16,1 0-16,52 0 0,-52 0 16,0 0-16,-1 0 0,1 0 15,0 0 1,-18-17-16,17 17 0,1 0 15,0 0-15,-1 0 0,19 0 0,16 0 16,-16-18-16,17 18 16,-18 0-16,-17 0 0,52 0 15,-52 0-15,-1 0 16,1 0-16,0 0 78,-1 0-62,19 0-16,-19 0 15,1 0 1,-1 0-16,1 0 16,0 0-1,-1 0-15,1 0 0,0-18 16,17 18-16,0 0 15,1 0-15,-19 0 0,18 0 0,1 0 16,-1-17-16,-17 17 0,17 0 16,-17 0-16,-36 0 203</inkml:trace>
  <inkml:trace contextRef="#ctx0" brushRef="#br0" timeOffset="63810.67">811 5256 0,'0'0'0,"0"-17"15,0-1 1,0 0 0,0 1-1,0 52 17,0-17-17,0-1-15,0 19 0,0-19 0,0 1 16,0 17-16,0-17 0,0 17 0,0-17 15,0 17-15,0-17 0,0-1 0,0 1 16,0 0-16,0-1 0,0 1 16,0 0-16,0-54 31,0 19-15,0-1-16,0-17 0,-17 17 15</inkml:trace>
  <inkml:trace contextRef="#ctx0" brushRef="#br0" timeOffset="64293.66">794 5186 0,'0'-18'0,"0"36"0,0-53 16,0 17-16,35 18 0,-17-18 15,-1 18-15,19 0 16,-1 0-16,-18 0 0,1 0 0,17 0 16,-17 18-16,0-18 0,-1 35 0,19 0 15,-36-17-15,0 0 0,0 35 16,0-36-16,-18 19 0,-17-1 15,35-18-15,-36 1 0,19 0 16,17-1-16,-18-17 0,18 18 16,-18-18-16,18-35 31,0 17-15,18 18-16,17 0 15,-17 0-15,17 0 16,-17 0-16,35 0 0,-35 18 15,17-18-15,0 17 16,0 19-16,-17-36 0,0 17 0,-18 1 16,17-18-16,-17 18 0,0-1 0,0 1 15,0 0-15,-70 17 16,52-35-16,-17 17 0,-18-17 16,35 0-16,-17 0 0,0 0 15,-1 0-15,19 0 0,-1-17 16,0 17-16,1 0 0,17-18 0,-18 18 15,18-17-15,18 17 47,-18 17-47,17-17 16,1 0-16,35 0 0,-35 0 0</inkml:trace>
  <inkml:trace contextRef="#ctx0" brushRef="#br0" timeOffset="64506.06">1464 5415 0,'0'0'16,"0"18"15,0-1-15,35 89 15,-35-88-31,0 0 0,0-1 15,-17-17 17,17-17-32</inkml:trace>
  <inkml:trace contextRef="#ctx0" brushRef="#br0" timeOffset="64662.2">1482 5151 0,'0'17'32,"0"18"-17,35-35 1</inkml:trace>
  <inkml:trace contextRef="#ctx0" brushRef="#br0" timeOffset="65037.88">1764 5345 0,'0'17'0,"0"-34"0,0 52 16,0-18-16,0 1 0,0 0 15,0 17-15,0-17 16,35 17-16,-35-17 0,0-1 16,18 1-16,-18 0 0,0-1 15,0-52 16,-18 35-15,18-18-16,-35-17 0,35 17 16,-18 1-16,18-1 0,-17-17 15,17 17-15,0 0 0,0 1 0,0-1 16,0 1-16,35 17 16,0-18-16,0 18 0,-17 0 15,0 0-15,-1 0 0,54 35 16,-53-35-16,-1 18 15,18 17-15,-35-17 0,18-1 0,0 19 16,-18-19-16,0 1 0,0 0 16,0-1-16,0 1 15,-18-18-15</inkml:trace>
  <inkml:trace contextRef="#ctx0" brushRef="#br0" timeOffset="66253.83">2417 5256 0,'0'0'0,"-36"0"15,19 0-15,-36 18 16,35 17-16,0-17 0,-35 17 16,53-17-16,-17-1 0,-18 36 15,35-35-15,-18 0 0,18 17 16,0-17-16,35-1 15,-17-17-15,17 0 16,-17 0-16,17 0 0,18-17 16,-35-1-16,-1 18 15,-17-18-15,18 18 0,-18-35 0,18 35 16,-18-35-16,0 17 16,0 0-16,0 36 46,0 0-46,0 17 16,0-17-16,0 17 16,0-17-16,35-1 0,0 1 15,-35 0-15,35-1 0,1-17 16,-1 0-16,-17 0 0,-1 0 0,18 0 16,-17 0-16,17-17 0,1 17 0,-19-36 15,1 19-15,17-19 0,-17 19 0,-1-19 16,-17 19-16,18-19 0,-18 1 15,0-18-15,0 36 0,0-36 16,-18 53-16,18-18 16,-52 18-16,16 0 15,36 35-15,-17-35 0,17 18 16,0 0-16,0 17 16,0-17-16,17-18 0,-17 17 15,36 1-15,-19-1 0,18 1 16,-17 0-16,0-18 15,-18 17 1,17-17-16,-17 18 0,18 0 16,-18-1-16,0 1 15,18 0-15,-18-1 16,17-17 0,1 0-16,0 0 15,-1 0-15,1 0 0,17-17 16,-17-1-16,-1 18 0,1-18 15,0-17-15,-1 17 0,-17-17 16,18 35-16,-18-18 16,0 1-16,0-1 0,0 1 15,0 52 17,0-18-32,0 19 15,0-19-15,0 1 0,0 0 16,0-1-16,35 1 15,-17-18-15,0 18 16,-1-18-16,1 0 0,35 0 16,-18-36-16,18 19 15,-35-1-15,-1 0 0,1-17 16,-18 17-16,17 1 0,-17-36 16,0 35-16,0 1 0,0-1 15,0 0-15,-35 18 31,18 36-15,17-19-16,0 1 0,0 52 16,0 19-1,17-54-15,-17 0 16,18 53-16,-18-35 0,0 0 16,17 88-16,1-70 0,-18-1 15,18 36-15,-1-53 0,-17-17 16,18-1-16,-18-18 0,0 1 0,-18-18 31,18-18-31,-35-17 0,0 0 16,17 17-16,-35-52 0,36 34 15,-19 19-15,-34-89 16,52 88-16,1 1 0,-1-19 16,0 36-16,18-17 15,0-1-15,36 0 16,-1 1-16,0-1 15,0 18-15,-17-17 0,35-1 16,-35 0-16,-1 1 0,36-19 16</inkml:trace>
  <inkml:trace contextRef="#ctx0" brushRef="#br0" timeOffset="66627.8">4339 5080 0,'0'-18'16,"0"36"-16,-17-53 0,17 17 0,-18 0 0,0 1 15,18-1-15,-17 18 16,-1-17-16,0 17 15,1 0-15,-1 0 0,0 0 16,1 0-16,-1 17 0,0 1 16,1-18-16,-1 35 0,1 0 15,-1 1-15,0-19 16,1 36-16,17-18 0,0 1 16,0 70-16,0-71 15,53 106 1,-36-123-16,18 35 15,-17-36-15,17 18 0,-17-35 16,0 0-16,17 0 0,0 0 16,1-17-16</inkml:trace>
  <inkml:trace contextRef="#ctx0" brushRef="#br0" timeOffset="66930.7">4710 5239 0,'0'0'0,"-53"-18"16,35 18 0,0 0-16,1 0 15,17 18 1,0-1 0,0 19-16,0-19 15,0 19 1,35-19-16,-17 54 15,-18-36-15,17-17 0,1 35 16,-18-36-16,18 36 16,-18-35-16,0-1 0,17 19 15,-17-19-15,18-17 16,-1-35-16,-17 0 16,18 17-16</inkml:trace>
  <inkml:trace contextRef="#ctx0" brushRef="#br0" timeOffset="68004.58">5080 5292 0,'-18'0'0,"1"0"15,-19 0 1,19 0-1,-1 17-15,1 1 16,-1-18-16,0 35 0,1 18 16,-1-35-16,0 52 15,18-52-15,0 17 16,0-17-16,0 0 0,0-1 16,18 1-16,17-18 15,1 0-15,-1 0 16,-18-18-16,1 18 0,35-53 15,-35 36 1,-18-1-16,17 0 0,1 1 0,-18-54 16,0 53-16,0-17 15,-18 35 1,1 18 0,17-1-1,0 19-15,0-1 16,0-17-16,0-1 15,17 1-15,-17 0 0,36 17 16,-1-17 0,-18-1-16,19-17 15,-19 0-15,36-35 16,-17 0-16,-19 17 0,18-17 16,-17 17-16,-18-17 0,18-18 15,-1 35-15,-17-17 0,18-18 16,-18 35-16,0 1 15,0-1-15,-18 18 16,-17 0 0,17 35-16,18-17 0,-17-18 15,17 53-15,0-35 0,0-1 16,0 18-16,0-17 0,0 0 16,35 17-16,-17-17 0,-1-1 15,-17 1-15,18 0 0,0-18 16,-1 17-16,1 1 0,-18 0 15,18-18-15,-18 17 0,0 1 32,-18-18-17,0 0 1,1 0 0,17-35 15,35 35-16,-17-18-15,17 0 16,-17 18-16,-1-17 0,36-36 16,-35 35-16,17-35 15,-17 35-15,-1-17 16,-17 18 0,-17 17-1,-1 0 1,-17 17-16,17 1 15,0-1-15,18 1 16,0 17-16,0-17 16,0 0-16,53 17 15,0 0 1,-35-17-16,17 0 16,-17-1-16,-1-17 0,1 18 15,0-1-15,-18 1 0,-18 0 16,-17-18-1,0 17-15,-1-17 0,1 0 16,0 0-16,-1 0 0,1 0 0,-53 0 16,53 0-16</inkml:trace>
  <inkml:trace contextRef="#ctx0" brushRef="#br0" timeOffset="68812.92">4551 5080 0,'0'0'0,"0"18"0,0-36 62,0 0-46,17 18-1,-17-17-15,0-1 47,0 53 16,36-35-63,-36 18 0,17 0 15,-17-1-15,0 1 0,0 0 0,18-1 16,-18 18-16,0-17 0,0 0 16,18 17-16,-18 18 0,0-18 15,17-17-15,-17 17 0,0 0 16,0 1-16,0-1 0,18 18 16,-18-35-16,0 17 0,18 0 15,-18-17-15,0-1 0,0 1 16,17 0-16,-17-36 94</inkml:trace>
  <inkml:trace contextRef="#ctx0" brushRef="#br0" timeOffset="69915.75">6032 5186 0,'0'-18'0,"0"36"0,18-36 15,-18 1-15,0-1 0,0 0 0,0 1 16,18 17-16,-18-18 0,0 0 15,0 1 1,0 52 15,0 0-31,0 1 0,17-19 16,-17 18-16,0 54 0,18-54 16,-18 18-16,0 0 0,0 0 15,18-18-15,-18 18 0,0 0 0,0 0 16,17 0-16,-17-18 0,0 0 0,0 0 15,0 1-15,18-1 0,-18-17 0,0 17 16,0-17-16,18-1 16,-1-17-1,-17-35 1,18 35-16,-18-35 0,18 35 0,-18-36 16,17 19-16,-17-1 0,18 0 0,-18 1 15,0-1-15,0-17 0,0 17 0,0 1 16,0-19-16,-18 19 0,18-1 0,-35 0 15,17-17-15,-17 18 0,17-1 16,-17 0-16,0 1 16,-36 17-16,54 0 15,-19 0-15,19 0 16,52 0 15,-17 0-31,17-18 16,-18 18-16,19-18 0,-1 1 15,0 17-15,-17-18 0,0 18 0,17-18 16,-17 1-16,-1 17 0,18-36 16,-17 36-16,0 0 0,17-17 15,-35 34 17,0 1-32,18 0 15,-18 17-15,0-17 16,17-18-16,-17 17 0,0 1 0,0 0 15,0-1-15,18 1 0,-18 0 16,0-1 0,0-34 15</inkml:trace>
  <inkml:trace contextRef="#ctx0" brushRef="#br0" timeOffset="70068.62">6421 5168 0,'0'0'16,"-18"0"-16,0 0 15,18 18 1,36-18 0,-19 17-16,18-17 15,-17 0-15,0 0 0</inkml:trace>
  <inkml:trace contextRef="#ctx0" brushRef="#br0" timeOffset="70319.33">6862 5203 0,'0'0'0,"-53"18"31,17-18-31,36 18 0,-35-1 16,17 1-16,1 0 0,-1 17 15,0-17-15,1 34 16,17-34-16,0 0 0,0-1 16,0 1-16,0 0 0,0-1 15,35-17-15,-35 18 0,35-18 0,1 0 16,-19 0-16,1 0 16,35 0-16,-35 0 0,17-18 0</inkml:trace>
  <inkml:trace contextRef="#ctx0" brushRef="#br0" timeOffset="70701.89">7161 5274 0,'0'0'16,"-35"-18"-1,17 18-15,-34 0 16,34 0-16,-17 36 16,-1-1-16,19-35 0,-19 35 15,36-17-15,-17-1 0,17 1 0,0 17 16,0-17-16,0 0 15,0-1-15,35-17 0,-17 18 16,17-18-16,0 0 16,-17 0-16,0 0 0,17-35 15,-18 17-15,1 0 16,0-17-16,-18 17 16,0 1-16,0-1 0,0 1 15,0 34 16,0 1-15,0 17-16,0-17 16,0 17-16,0-17 0,17-1 15,-17 1-15,0 0 0,18-1 16,0-17 0,-1 0-16,-17-17 15,18 17-15,0-36 0,-1-17 16</inkml:trace>
  <inkml:trace contextRef="#ctx0" brushRef="#br0" timeOffset="70905.39">7373 4939 0,'0'0'0,"0"35"32,-18 0-32,18-17 0,-17 53 15,17-54 1,0 71-16,0-52 15,0 52-15,0-53 16,0 0-16,0 1 0,0-19 0,0 19 16,0-19-16,0 19 0,0-19 15,-18-17-15</inkml:trace>
  <inkml:trace contextRef="#ctx0" brushRef="#br0" timeOffset="71205.87">7214 5239 0,'-17'0'31,"52"0"-15,18 0-16,-36 0 16,1 0-16,17 0 0,-17 0 0,17 0 15,-17 0-15,0 0 0,-1 0 0,1 0 16,0 0-16,-1 0 15,-17 35-15,18-35 0,-18 18 16,0-1-16,0 1 16,17 17-16,-17-17 15,0-1-15,0 1 0,0 0 16,0-1-16,0 1 0,0 0 16,0-54 15</inkml:trace>
  <inkml:trace contextRef="#ctx0" brushRef="#br0" timeOffset="71341.39">7549 5133 0,'0'0'16,"0"18"0,0-1-1,0 18-15,0-17 16,18-18-16,-18 18 0,35-18 15</inkml:trace>
  <inkml:trace contextRef="#ctx0" brushRef="#br0" timeOffset="71909.38">7867 5239 0,'-71'35'16,"71"-17"-1,-35-18-15,17 35 16,18-17-16,-17 17 15,17-18-15,0 1 16,0 0-16,0-1 0,0 1 16,0 0-16,17-18 15,1 0 1,0 0-16,-1 0 16,1-18-16,0-17 15,-18 17 1,0 0-16,0 1 0,17-1 15,-17-17-15,0 17 16,18 18-16,-18-17 0,18-1 16,-1 18-16,1 0 15,-1 35 1,-17-17-16,18-18 0,-18 18 16,18-1-16,-18 1 15,0-1-15,17-17 16,-17 18-1,0-53 17,-17 17-17,17 1-15,0-1 0,0-17 16,17 17-16,-17 0 0,18 1 16,0-1-16,17 0 15,-17 18-15,-1 0 16,1 0-16,0 0 0,-1 18 15,-17 17-15,0-17 0,18 17 16,-18-17-16,0 0 16,0 52-16,0-52 15,-53 35-15,18-36 16</inkml:trace>
  <inkml:trace contextRef="#ctx0" brushRef="#br0" timeOffset="73873.88">935 6438 0,'0'-17'16,"-18"17"46,18 17-62,-35 18 0,17-17 16,1 0-16,-1 17 15,18-17-15,-18-18 0,1 35 16,17-17-16,0-1 16,0-34 15,0-19-16,0 19-15,0-1 16,0-17-16,17 17 0,-17 0 16,18-17-16,0 18 0,-1 17 15,1-18-15,-18 0 16,18 18-16,-18 18 47,0 0-47,0 17 15,0-18 1,0 1-16,0 0 0,0-1 0,0 19 16,0-1-16,0 18 15,0-36-15,0 36 16,0-35-16,0 0 0,0-1 0,0 1 16,17 0-16,-17-1 0,0 1 15,0 0-15,0-1 16,0 1-1,0-1 1,-17-17 0,-1 0-1,0 0-15,1 0 16,-1 0-16,0 0 16,1 18-1,-1-18 1,53 0 78,-17 0-79,0-18-15,17 18 16,18-17-16,-36 17 0,19-18 15,-19 18-15,19 0 0,-19 0 0,1-17 16,35-1-16,-35 18 0</inkml:trace>
  <inkml:trace contextRef="#ctx0" brushRef="#br0" timeOffset="74485.78">2099 6579 0,'0'0'0,"-18"-17"31,18-1-31,-17 18 0,-1 0 15,0 0 1,18 18 0,-17-1-16,-1 19 15,1-19-15,17 1 0,-18 17 16,0-17-16,18-1 0,-17 1 16,17 17-16,0-17 0,0 0 15,0-1-15,35-17 0,-17 18 16,17-18-16,-18 0 0,1 0 15,0 0-15,-1 0 0,1-18 16,0 18-16,-18-35 0,17 35 0,1-35 16,-18 17-16,0 0 0,0 1 0,18-1 15,-18 0-15,0 1 0,0-18 0,0 17 16,-36-17-16,36 17 0,-17 18 16,17-18-16,-36 18 0,19 0 0,-1 0 15,0 0-15,1 0 0,-1 0 0,1 0 16,-1 18-16,0 0 0,18-1 15,0 1-15</inkml:trace>
  <inkml:trace contextRef="#ctx0" brushRef="#br0" timeOffset="74861.63">2417 6526 0,'35'18'47,"0"-18"-31,-17 18-16,-1-18 16,36 53-16,-35-36 15,-18 1-15,18-1 0,-18 1 0,17-18 16,-17 18-16,0 17 0,0-17 15,0-1-15,-17 1 16,-19-18 0,19 0-16,-1-35 15,0 17-15,1 18 0,-1-53 16,18 35-16,0 1 0,-18-18 16,18 17-16,0-17 0,0-1 15,0 19-15,36 17 0,17-53 16,-36 53-1,19-18-15,-1 1 0,-18 17 0,54-18 16</inkml:trace>
  <inkml:trace contextRef="#ctx0" brushRef="#br0" timeOffset="75688.98">3845 6579 0,'0'-17'0,"0"-1"31,-17 0-15,17 1-1,-18 17-15,18-18 16,0 0-16,0 1 0,0-1 15,35 1 1,-17 17-16,17 0 16,0 0-16,-17 0 0,0 0 15,-1 0-15,1 17 0,0-17 0,-1 18 16,1-18-16,0 35 0,-18-17 0,0-1 16,0 19-16,0-1 0,0-17 15,-36 34-15,-17-34 0,36 17 16,-54 1-16,36-19 15,-18 1-15,18 0 0,-1-1 0,1 1 16,0-18-16,0 18 0,-1-18 0,1 0 0,0 0 16,17 0-16,0 0 0,1 0 0,17-18 15,-18 18-15,18-18 16,0 1-16,0-1 0,0 0 16,0 1-16,35 17 0,-35-18 15,36 18-15,-19-18 0,1 18 0,0 0 16,17 0-16,-17 0 0,17 0 0,0 0 15,-17 0-15,17 0 0,-17 18 0,35 0 16,-36-18-16,1 35 0,0 0 16,-1 1-1,1-19-15,-18 1 0,17-1 16,1-17-16,-18 18 0,18-18 16,-1 0-16</inkml:trace>
  <inkml:trace contextRef="#ctx0" brushRef="#br0" timeOffset="76180.62">4657 6597 0,'-18'18'31,"18"-1"-31,18 1 16,-18-1-16,53 19 15,-53-19-15,35 36 16,-35-35 0,17 35-16,-17-35 15,0-1-15,0 1 16,-17-18-1,-1 0-15,1-18 16,-1-17 0,0 35-16,18-35 0,-17-1 15,-1 19-15,18-1 0,0-53 16,0 54-16,0-18 16,18 35-16,-18-18 0,35 0 15,0 18-15,-17 0 0,17-17 16,-17 17-16,-1 0 0,1 0 0,0 35 15,-1-35-15,1 18 0,0-18 0,-1 35 16,1-18-16,-18 1 0,18 0 0,-18 17 16,0-17-16,0-1 0,-18 19 15,18-19-15,-35 1 0,17 0 16</inkml:trace>
  <inkml:trace contextRef="#ctx0" brushRef="#br0" timeOffset="77249.45">5098 6738 0,'0'0'0,"17"0"15,54-35 1,-36-1 0,18-16-1,-35 52-15,-18-18 0,17-17 16,-17 17-16,0 0 15,0 1-15,-17-1 0,-19 0 16,19 18-16,-1 0 16,-17 0-16,35 36 15,-18-19-15,1-17 0,17 36 16,-18-1-16,18-17 0,0-1 16,0 54-1,0-54-15,53 36 0,-53-35 16,17 17-16,19-17 0,-19 0 15,1-18-15,0 17 0,-1-17 16,1 0-16,0 0 16,-1 0-16,1 0 0,-1-17 0,1 17 15,0-18-15,17 18 0,-17-53 16,-1 35-16,-17 1 0,18-36 16,-18 35-16,0-17 0,0-18 15,0 35-15,0 1 16,0-1-16,0 36 31,0 17-31,-18-17 16,18-1-16,0 1 0,0 17 15,0-17-15,36-1 16,-36 36-16,17-35 0,-17 0 0,18-1 16,17 1-16,-35 0 15,18-18-15,17 17 16,18-17-16,-35 0 15,-1-35-15,19 0 0,-19 17 16,1 0-16,-1 1 0,1-1 0,-18-17 16,18 17-16,-18-35 0,17 18 15,-17 17-15,0-17 0,0 17 16,0 1 0,0 52-1,0 0 1,0 1-16,0 16 15,0-34-15,18 17 16,-18-17-16,18 0 0,-1 17 16,-17-17-16,18-1 0,0 1 15,-1 0-15,1-18 16,-1 0-16,1 0 0,0 0 0,-1 0 16,19 0-16,-19-18 0,1 18 15,0-35-15,-1-1 0,1 19 16,0-89-1,-1 35 1,-17 36-16,0 0 0,-35 17 16,17 18-1,1 0-15,17 18 16,-18-18-16,18 17 0,-18 19 16,18-19-16,0 19 15,0-19-15,0 1 0,18-18 16,-18 17-16,18-17 0,-18 18 15,17-18-15,19 18 16,-19-18-16,1 0 16,-1 17-16,1-17 15,-18 18-15,18-18 16,-18 18-16,0-1 0,0 1 16,0 0-1,0-1-15,-36-17 0,36 18 16,0 0-16,-17-18 15,52 0 1,-35-18 0,35 18-16</inkml:trace>
  <inkml:trace contextRef="#ctx0" brushRef="#br0" timeOffset="78259.23">6826 6597 0,'0'0'0,"-35"0"0,0 0 15,17 0-15,-17 0 16,17 0-16,0 0 0,1 18 16,-1-1-16,1-17 0,17 35 15,-18-17-15,18 0 0,0-1 0,-18 1 16,18 0-16,0 17 0,0-17 0,0-1 16,0 1-16,36 0 0,-36-1 15,17-17-15,-17 18 0,18-18 16,17 0-16,-17 0 0,-1 0 15,1-35-15,0 35 0,-18-18 16,17 18-16,-17-18 0,18 18 0,-18-35 16,0 0-1,0-1-15,0-17 16,0 36-16,0-1 0,0 1 0,0-1 16,0 0-16,0 1 15,0-1-15,18 18 16,17 0-16,-17 0 15,-1 0-15,1 0 16,-1 18-16,1-18 0,0 0 0,-1 17 16,1 19-16,0-36 0,-18 17 15,17-17-15,-17 18 0,0-1 16,18 1-16,-18 0 0,0-1 16,0 1-16,0-36 46,-18 1-30,18-19-16,0 19 16,0-1-16,0-35 15,36 36-15,-36-1 0,52-17 16,-16 35-16,-19-18 16,1 18-16,0 0 15,-1 35-15,1-35 0,0 18 16,-1 0-16,1-1 0,-1 1 15,-17 0-15,18-1 0,0 1 0,17 17 16,-17-17-16,-18-1 0,17 1 16,-17 0-16,18-18 0,-18 17 15,18-17-15,-1 0 16,1 0-16,0-17 0,-1 17 16,18-36-16,-17 1 0,0 17 15,-1 1-15,1-1 0,0 1 0,-18-19 16,17 1-16,1 17 0,-18 1 15,0-19-15,0 19 16,0-1-16,-35 18 0,17 0 16,0 0-16,1 0 15,-1 18 1,0-18-16,1 35 16,17-17-16,-18-1 0,18 19 15,0-19-15,0 1 0,0 17 16,35-35-16,-35 18 0,0 17 15,18-17-15,-18-1 0,18-17 16,-18 18-16,0 0 0,17-1 16,-17 1-1,0 0 1,-35-18 0,17 0 15,1 17-31,-1-17 15,1 0 1,-1 18-16</inkml:trace>
  <inkml:trace contextRef="#ctx0" brushRef="#br0" timeOffset="78430.35">8043 6897 0,'-17'-53'31,"17"35"-15,17 18 0</inkml:trace>
  <inkml:trace contextRef="#ctx0" brushRef="#br0" timeOffset="90965.23">212 7726 0,'-18'0'16,"0"0"15,18 17-15,36-17 265,-19 18-281,1-18 0,0 0 15,17 0-15,0 0 0,-17 0 16,35 0-16,-36 0 0,19-18 16,17 18-16,-18 0 15,0-17-15,18 17 0,-35 0 16,17 0-16,0 0 0,-17 0 16,-1-18-16,1 18 0,0 0 0,-1 0 15,1 0-15,0 0 0,-1 0 0,1 0 16,17 0-16,-17 0 0,17 0 0,-17 0 15,17 0-15,0 0 0,18-17 16,-17 17-16,-19 0 0,18 0 16,1 0-16,-1 0 0,0 0 0,-17 0 0,52 0 15,1 0-15,-18 0 16,-18 0-16,0 0 0,36 0 16,-36 0-16,54 0 15,-54 0-15,0 0 0,0 0 0,54 0 16,-54 0-16,0 0 15,36 0-15,-36 0 0,0 0 16,18 0-16,-18 17 0,1-17 16,34 0-16,-34 0 0,-1 0 15,0 0-15,53 0 0,-52 0 16,87 0-16,-70 0 16,0 0-16,35 0 0,-53 0 15,18 0-15,35 0 0,-52 0 16,-1 0-16,53 0 15,-53 0-15,1 0 0,34 0 16,-52 0-16,17 0 0,18 0 16,-18 0-16,1 0 0,-1 0 0,36 0 15,-36 0-15,0 18 0,36-18 16,-18 0-16,-18 0 0,35 0 16,-34 17-16,-1-17 0,35 0 15,-34 18-15,-1-18 0,36 0 16,-36 0-16,0 0 0,0 18 15,1-18-15,-1 0 0,18 0 0,-18 0 16,0 0-16,18 0 0,-17 0 0,17 0 16,17 0-16,-35 0 0,1 0 15,-1 0-15,0 0 0,1 0 0,-1 0 16,35 0-16,1 0 16,-18 0-1,-18 0-15,0 0 0,36 0 0,-53 0 16,17 0-16,0 0 0,0 0 0,18 0 15,-17 0-15,-1 0 0,0 0 16,0 0-16,18 0 0,-17 0 0,52 0 16,-53 0-16,0 0 0,54 0 15,-54 0-15,0 0 0,36 0 16,-36 0-16,-17 0 0,17 0 0,18 0 16,-36 0-16,54 0 15,-53 0-15,17 0 0,18 0 16,-18 0-16,0 0 15,36 0-15,-18 0 0,-18 0 16,53 0-16,-52 0 0,17 0 0,17 0 16,-35 0-16,1 0 15,17 0-15,-36 0 0,18 0 16,-17 0-16,0 0 0,-1 0 0,1 0 16,17 0-16,1 0 0,-1 0 15,-18 0-15,36 0 16,-17 0-16,-19 0 0,54 0 15,-53 0-15,17 0 0,18 0 16,-36 0-16,1 0 0,35 0 16,-35 0-16,-1 0 0,1 0 15,-1 0-15,1 0 16,0 0-16,-1 0 0,1 0 16,0 0-16,-1 0 0,19 0 15,-19 0-15,1 0 0,-1 0 16,1 0-16,0 0 0,-1 0 15,1 0-15,0 0 16,-1 0 0,1 0-1,0 0 1,-1 0-16,1 0 16,0 0-16,-1 0 15,1 0-15,-1 0 16,1 0-16,0 0 15,-1 0 17,1 0-17,0 0 1,-1-18-16,1 18 16,-36 0 140</inkml:trace>
  <inkml:trace contextRef="#ctx0" brushRef="#br0" timeOffset="128794.42">794 8202 0,'0'-18'16,"35"18"31,-17 0-47,-1 0 0,1 18 16,35 0-16,-36-18 15,1 35-15,17-17 0,-17-1 16,0 1-16,17 35 0,-35-36 15,18 1-15,-1 35 16,-17-35-16,0-1 0,0 19 16,0-54-1,-35-17 1,35-1-16,-18 19 16</inkml:trace>
  <inkml:trace contextRef="#ctx0" brushRef="#br0" timeOffset="129877.51">917 8255 0,'0'-35'31,"0"17"-31,0 0 32,-17 18-32,-1 0 0,18-17 15,-18 17 1,1 0-16,17-18 16,-18 18-16,0-17 15,18 34 48,0 18-48,0-17-15,0 0 16,18 35 0,0 17-16,-18-52 15,17 17-15,-17 18 0,0-18 16,18 1-16,-18-1 0,18 0 0,-18 0 15,0-17-15,0 35 0,0-35 16,0 17-16,0-17 0,0-1 0,0 1 16,0-1-16,0 1 15,-18-18 32,18-18-47,0 1 16,0-1-16,0 1 15,0-1 1,0 0-16,35 1 16,-35-1-16</inkml:trace>
  <inkml:trace contextRef="#ctx0" brushRef="#br0" timeOffset="130278.13">1270 8167 0,'0'0'0,"0"-18"15,-18 36 48,1 17-63,17-17 16,-36 17-16,36 0 15,-52 71 1,16 0-16,36-88 15,0-1-15,-17 18 0,17-17 16,35-36 0,-17-17-1,-18 18-15,17-19 0</inkml:trace>
  <inkml:trace contextRef="#ctx0" brushRef="#br0" timeOffset="130593.69">1305 8132 0,'0'0'0,"18"17"63,0 18-48,-1-17-15,-17 0 0,18-1 16,17 54-1,-35-36-15,18 36 0,-1-36 0,-17 0 16,0 53-16,18-52 16,-18-1-16,0 18 0,0-35 0,18 17 0,-18 0 15,0-17-15,0-1 16,0 1-16,0 0 0,0-1 0,17-17 16,-17-17 15,0-1-31,0-17 15</inkml:trace>
  <inkml:trace contextRef="#ctx0" brushRef="#br0" timeOffset="131342.29">1729 8449 0,'0'0'0,"-36"0"16,36 35 0,0-17-1,0 0-15,-17 17 16,17-18-16,0 19 0,0-1 0,0-17 16,0-1-16,35 19 15,-35-19-15,18-17 0,-18 18 0,17-18 16,-17 18-16,18-18 0,0 0 0,-1 0 15,1 0-15,-1 0 0,1-36 16,0 1-16,-1 17 0,19-52 16,-36 52-16,35-35 15,-35 18-15,0 17 0,0-35 16,0 18-16,0 17 0,0 1 16,0-1-16,0 36 31,-18 17-31,18-17 0,0-1 15,0 36-15,0-35 0,0 17 16,0 0-16,0-17 16,36 0-16,-19 35 15,-17-36-15,53 1 16,-35-18-16,-1 0 0,19 0 16,-19 0-16,1 0 0,17-35 15,-17 17-15,-1 0 0,1 1 16,-18-1-16,18 0 0,-18-17 0,0 18 15,0-1-15,0-17 0,0-1 0,0-17 16,0 18-16,-18-35 16,18 34-16,0 19 0,0-89 15,0 88-15,0 1 16,0-1-16,-18 0 0,18 1 0,0 52 31,-17 0-15,17-17-16,0 0 0,0 17 15,0 18-15,0-18 0,35 0 16,-35 1-16,18 34 0,-18-35 16,17-17-16,1 53 0,-18-36 15,35 35 1,-35-52-16,18 0 0,0 17 16,-18-17-16,17-18 15,-17 17-15,0-52 16,0 0-1</inkml:trace>
  <inkml:trace contextRef="#ctx0" brushRef="#br0" timeOffset="131595.76">2611 8114 0,'-18'-18'31,"18"54"-15,0-1-16,0-18 16,0 1-16,0 0 0,0 17 15,18-17-15,17 70 16,-35-53-16,17 71 16,-17-71-16,0 0 0,18 54 15,0-54-15,-18 0 16,0-17-16,17-18 0,-17 18 15</inkml:trace>
  <inkml:trace contextRef="#ctx0" brushRef="#br0" timeOffset="131893.34">2540 8449 0,'-18'0'15,"36"0"-15,-53 0 16,52 0-1,19-18 1,-1 18-16,-17-17 0,17 17 16,18-36-16,-36 36 0,19-17 15,34-1-15,-52 18 16,-1 0-16,1 0 0,0 0 16,-18 35-16,17-17 15,-17 17-15,0 1 16,18-19-16,-18 1 0,0 17 15,0-17-15,0-1 0,18 19 16,-18-19-16,0 1 16,0 0-16</inkml:trace>
  <inkml:trace contextRef="#ctx0" brushRef="#br0" timeOffset="132045.16">2910 8167 0,'-17'0'0,"17"17"16,-18-17-16,18 36 0,0-19 15,0 19 1,0-19-16</inkml:trace>
  <inkml:trace contextRef="#ctx0" brushRef="#br0" timeOffset="132294.74">3422 8326 0,'-53'0'0,"106"0"0,-124 0 0,54 0 0,-36 0 16,35 17-16,1-17 15,-19 18-15,19 17 0,17-17 16,-18 52-16,0-52 15,18 35-15,0-18 0,0-17 16,18 52-16,-18-52 16,35 0-16,-35-1 0,18-17 0,-18 18 15,35-18-15,0 0 0,-17 0 16,0 0-16,-1-18 0,19 18 0</inkml:trace>
  <inkml:trace contextRef="#ctx0" brushRef="#br0" timeOffset="132553.24">3545 7955 0,'0'0'0,"-35"0"0,17 35 16,1 54 15,17-54-31,0-17 0,0-1 16,0 36-16,35-18 15,-17 54-15,-1-54 16,-17 0-16,18 36 0,0-36 0,-1 71 16,1-89-1,-18 19-15,18-1 0,-18-17 16,0-1-16,17-17 0,1 0 16,0 0-16</inkml:trace>
  <inkml:trace contextRef="#ctx0" brushRef="#br0" timeOffset="133526.79">3969 8308 0,'-18'0'0,"36"0"0,-71 0 15,18 0-15,17 0 16,0 0-16,1 0 0,-1 35 0,-17 0 16,17-17-16,18 0 0,-18 52 15,18-52-15,0 17 16,0 18-16,0-18 0,0-17 15,0 17-15,18-17 0,0 0 16,17-1-16,-17-17 16,35-35-16,-36 35 15,1-53-15,-1 35 0,1 1 16,-18-19-16,18-16 0,-18 16 16,0 19-16,0-19 15,0 19-15,0-1 0,-18 36 31,18 17-15,0-17-16,0 35 16,0-36-16,0 18 0,18 18 15,-18-35-15,0 0 0,35 17 16,-17-35-16,-18 18 0,35-18 16,-17 0-16,-1 0 15,1 0-15,-1-36 0,1 1 16,0 17-16,-1-17 0,-17 0 0,18 0 15,-18-18-15,18 17 0,-18 1 0,0 0 16,0-18-16,17 35 16,-17 1-16,0-1 15,-35 18-15,0 35 16,35-17 0,0 17-16,-18-17 15,18-1-15,0 1 0,0 0 0,0-1 16,0 1-16,0 17 0,18-17 0,-18 17 15,17-17-15,-17-1 0,18 1 16,0 0-16,-1-1 0,-17 1 16,0 0-1,0-1 1,-17-17-16,34-17 47,19-1-32,-19 18-15,1-35 0,0 17 0,17 0 16,0-17-16,0 0 16,-17 17-16,35-52 0,-35 52 15,17-35-15,-35 36 16,0-1 0,-35 18-1,35 18-15,-18-18 16,18 35-16,-35-35 0,17 35 15,18-17-15,-18-1 0,18 19 16,-17-19-16,17 1 0,0 17 16,0-17-16,35-1 0,-17 19 15,-1-19-15,1 19 16,0-19-16,-1 19 16,1-19-16,-18 1 15,0 0 1,-35-18-16,17 17 15,-17-17-15,17 0 0,0 0 0,1 0 16,-19 0-16,19 0 0,-1 0 16,1 0-16,17-17 0,-18 17 15</inkml:trace>
  <inkml:trace contextRef="#ctx0" brushRef="#br0" timeOffset="133864.54">5274 8431 0,'-35'0'15,"70"0"-15,-88-17 0,35 17 0,1-18 0,-1 18 16,1 0-16,-1 0 15,0 0-15,1 18 16,-1 17-16,18-17 16,-18 35-16,1-36 0,17 1 15,-18 17-15,18 0 0,0 1 16,0-1-16,0 0 0,0-17 16,35 35-1,36-36 1,-53-17-16,17 0 0,0-17 15,0 17-15,-17-53 0,35 0 16,-35 35-16,-1-35 0</inkml:trace>
  <inkml:trace contextRef="#ctx0" brushRef="#br0" timeOffset="134108.75">5468 8043 0,'0'-17'0,"0"34"0,-18-34 15,1 17-15,-1 0 16,18 17-16,-18 1 15,18 17-15,0-17 16,0 0-16,0 17 0,0-18 0,0 1 16,0 35-16,0-18 15,0-17-15,18 52 0,-18-34 16,18-19-16,-18 54 0,0-36 16,17 0-16,1 36 15,-18-53-15,0-1 0,18 36 16,-18-35-16,17-18 0,1 0 15,0 0-15,35-35 16</inkml:trace>
  <inkml:trace contextRef="#ctx0" brushRef="#br0" timeOffset="135156.59">5891 8308 0,'-17'-18'0,"34"36"0,-70-36 15,36 18-15,-36 0 16,35 0-16,-17 18 15,17 0-15,-35 52 16,53-52-16,-17 17 16,17 0-16,-18 1 0,18-19 15,0 36-15,0-35 0,0-1 16,35 1-16,-35 0 16,36-18-16,-19 0 0,1 0 15,0 0-15,17-18 16,-17-35-16,-1 18 15,1 0-15,-18 17 0,17-35 16,-17 35-16,0 1 0,0-19 16,0 19-16,0 34 31,-17-17-31,17 36 0,0-1 16,0-17-16,0-1 0,0 36 15,0-35-15,0-1 0,0 19 16,35-1-1,-17-17-15,-1-18 0,1 0 16,0 0 0,-1-36-16,1 36 0,0-35 0,-1 17 0,1-17 15,-1-35-15,1 34 16,-18 1-16,18-35 0,-18 52 16,0 0-16,17-17 0,-17 17 15,-35 18 1,17 36-1,18-19-15,-17 19 16,-1-19-16,18 1 0,0 17 16,0-17-16,0 35 15,0-18-15,0-17 0,18 17 16,-18-18-16,17 1 0,1 17 16,0-17-16,-18 0 15,17-18-15,-17 17 0,18 1 16,-36-18 15,-17 0-31,17 0 16,1 0-16,-1 0 15,18-18 17,35 18-17,-35-17-15,18-19 16,17 36-16,18-70 15,-53 52-15,18-17 0,17-18 16,-17 35-16,35-35 16,-36 36-16,-17-1 0,18 18 15,-53 18 1,35-1 0,-18-17-16,18 36 0,-17-36 0,17 35 15,-18-17-15,18-1 16,0 1-16,0 0 0,0-1 15,0 1-15,0-1 16,18 1-16,-18 0 16,35-1-16,-35 1 0,17-18 15,1 18-15,-18-1 16,18-17-16,-18 18 16,0 0-1,-36-18 1,19 17-16,-1-17 15,1 18-15,-1-18 16,0 0 0,18 18-16</inkml:trace>
  <inkml:trace contextRef="#ctx0" brushRef="#br0" timeOffset="135321.49">6403 8555 0,'0'17'32,"0"1"-32,0 0 15,0 17-15,0-17 16,0-1-16,0 1 16</inkml:trace>
  <inkml:trace contextRef="#ctx0" brushRef="#br0" timeOffset="136040.15">6456 8237 0,'0'0'16,"-18"0"-1,36 0 1,-1-17-1,19 17-15,-36-18 16,35 0-16,-17 18 16,-18 18 31,0 0-47,0-1 15,0 1-15,0 53 0,0-36 16,0 0-16,0 36 0,0-18 15,0-18-15,-18 71 0,18-71 16,0 18-16,-35 53 16,35-71-16,-18 0 0,18 1 0,0-1 15,0-18-15,0 1 0,0 0 0,0-1 16,0 1-16,35-18 16,1-35-16,-19 35 15,1-36-15,-18 19 0,35-1 16,-35-17-16,18 17 0,-18-35 15,0 18-15,0 17 16,-35 1-16,35-1 0,-18 1 0,18-1 16,-53 0-16,35 1 0,1-1 15,-19 0-15,19 18 0,-1 0 16,1 0-16,17-17 16,17 17 15,-17-18-16,18 18-15,-1-18 16,1 1-16,0 17 0,17-36 16,-17 19-16,-1-1 0,19 1 15,-19-1-15,18 0 0,-17 1 16,0 17-16,-18-18 0,17 18 0,1 0 16,-18 18 15,18-18-31,-18 17 0,17 19 15,-17-19-15,0 1 16,18-1-16,-18 1 0,0 0 0,0-1 16,0 1-16,0 0 15,-18-18 1,18-36-16</inkml:trace>
  <inkml:trace contextRef="#ctx0" brushRef="#br0" timeOffset="136208.76">6809 8255 0,'0'0'0,"0"35"47,0-17-31,35-18-1,0 0-15,53 18 16</inkml:trace>
  <inkml:trace contextRef="#ctx0" brushRef="#br0" timeOffset="136424.59">7179 8326 0,'-71'0'32,"54"0"-32,-1 0 0,1 0 15,-19 35-15,19-18 16,-1-17-16,0 36 0,1-19 0,-1 1 15,18 0-15,0-1 0,-18 19 16,18-19-16,0 1 0,0 17 16,0-17-16,36-18 15,-36 17-15,17-17 0,1 0 16,0 0-16,-1 0 0,54-53 16</inkml:trace>
  <inkml:trace contextRef="#ctx0" brushRef="#br0" timeOffset="136805.62">7320 8326 0,'0'0'0,"-18"35"16,18-18-1,-35 1 1,0 0-16,35-1 0,-35 19 0,35-19 16,-36 36-16,36-35 15,-17-1-15,17 1 0,0 0 16,0-1-16,35-17 15,-17 0 1,-18-17-16,17-19 16,19 36-16,-1-70 15,-35 35-15,17-18 16,-17 35-16,0 0 16,0 54 15,0-1-31,0-17 0,0-1 15,0 19-15,0-19 0,0 1 16,0-1-16,0 19 0,0 17 16,18-36-1,0-17-15,-1 0 16,-17-35-16,18 35 0,0-18 16,17-35-16</inkml:trace>
  <inkml:trace contextRef="#ctx0" brushRef="#br0" timeOffset="137013.34">7585 8132 0,'0'0'0,"-36"17"31,19 1-31,17 17 16,0-17-16,0-1 0,-18 1 0,18 17 15,0-17-15,0 70 16,0-53-16,0 1 0,0 34 15,0-52-15,0 17 0,0 0 16,0-17 0</inkml:trace>
  <inkml:trace contextRef="#ctx0" brushRef="#br0" timeOffset="137311.66">7461 8361 0,'0'0'0,"-17"0"32,34 0-17,19 0-15,-19 0 16,18 0 0,-17 0-16,0 0 0,-1 0 15,1 0-15,0 0 16,-18 35-16,17-35 15,-17 18-15,0-1 0,0 1 16,0 0-16,0-1 0,18-17 16,-18 36-16,0-19 0,0 1 15,0-1-15,0 1 16,0 0-16,0-54 31</inkml:trace>
  <inkml:trace contextRef="#ctx0" brushRef="#br0" timeOffset="137449.44">7673 8290 0,'0'-17'0,"-18"17"31,18 17-15,0 1-16,0 0 15,36-18-15</inkml:trace>
  <inkml:trace contextRef="#ctx0" brushRef="#br0" timeOffset="138028.19">7937 8414 0,'-35'0'16,"0"0"0,35 17-1,-18-17-15,1 18 0,17 0 16,-18 17-16,18-17 15,0 17-15,0-18 16,0 1-16,0 0 16,0-1-16,0 1 0,18-18 15,-1 0 1,1 0-16,0-18 16,-18 1-16,17-1 15,-17 0-15,0 1 16,0-1-16,0 1 0,18 17 0,-18-36 15,0 19-15,0-1 16,0 0-16,0 1 16,17 17-16,1 0 15,0 0-15,17 0 16,-35 17-16,18-17 0,-1 18 0,1 17 16,-18-17-16,0 0 15,0 34-15,0-34 16,0 0-16,-18-18 15,18 17-15,-17-17 16,-1 0 0,18-35-16,-18 35 0,18-18 15,0-17-15,0 18 0,0-1 16,0 0-16,0 1 0,0-19 16,36 19-16,-19-1 0,1 18 15,0 0-15,-1 0 16,1 0-16,0 18 0,-1-18 15,-17 17-15,18-17 0,-18 36 16,17 17-16,-17-36 0,18 18 0,-18 18 16,0-35-16,0 17 15,-35 18-15,0-35 0,-1 0 16</inkml:trace>
  <inkml:trace contextRef="#ctx0" brushRef="#br0" timeOffset="141099.47">794 9296 0,'0'-18'15,"0"0"-15,0 1 16,0 34 31,0 19-47,0-19 15,0 1-15,0 0 0,0-1 16,0 1-16,0 17 0,0-17 16,0-1-16,0 1 15,0 0-15,0 17 0,0-17 0,0-1 16,0 1-16,0 17 0,0-17 0,0 17 15,0 0-15,0-17 0,0 0 0,0 17 16,0-17-16,0-1 0,0 1 0,0 17 16,0-17-16,0-1 0,0 19 15,0-19-15,0 1 16,17 0-16,-17-1 16,18-17-16,0 0 15,-18 18-15,17-18 0,1 0 16,0 0-16,-1-35 15</inkml:trace>
  <inkml:trace contextRef="#ctx0" brushRef="#br0" timeOffset="141336.56">529 9701 0,'-35'0'0,"70"0"16,-88 0-16,36 0 0,-1 0 0,18-17 15,0-1 1,18 18-16,-18-18 0,88 1 16,-53-1-16,0 1 0,18-19 15,-17 36-15,-1-17 0,35-19 16</inkml:trace>
  <inkml:trace contextRef="#ctx0" brushRef="#br0" timeOffset="141784.6">900 9313 0,'0'0'0,"0"-17"16,0 52 15,-18-35-31,18 18 0,0 17 16,0-17-16,0-1 0,0 1 15,0-1-15,18 19 0,-18-19 0,35 54 16,-18-53-16,-17 17 0,36 0 16,-19 0-16,-17 1 0,18-1 0,0 35 15,-1-52-15,-17 17 0,0 1 16,18-1-16,-18-17 16,0-1-16,0-34 31,0-19-31,0 19 15,-18-19-15,18 1 0,0 17 16,-17-34-16,17 34 0,0-17 16,17-1-16,-17 19 0,36-1 15,-19 0-15,19 1 16,-19 17-16,1 0 0,17 0 16,-17 0-16,-1 0 0,19 17 15,-1-17-15,-17 36 0,17-1 16,-18-17-16,1-1 0,0 19 15,-18-1-15,0-18 0,0 36 16,0-35-16,0 0 0,0-1 0,-18 19 16,18-19-1,0-52 1</inkml:trace>
  <inkml:trace contextRef="#ctx0" brushRef="#br0" timeOffset="142109.94">1729 9790 0,'0'0'0,"17"35"0,1-35 0,-18 17 16,0-34 15,18-18-31,-18-1 16,17 19-16,1-19 15,-18 19-15,0-19 0,0 19 16,0-1-16,0 1 0,-18-19 15,1 36-15,-19 0 16,19 0-16,17 18 0,-36 17 16,19 0-16,17-17 0,-18 35 15,18-18-15,0-17 0,0 52 16,0-52-16,0 0 0,35 35 16,-17-36-16,-18 1 0,35-18 15,-17 18-15,35-1 16,-18-17-16,-17 0 0,105-70 15,-88 52 1</inkml:trace>
  <inkml:trace contextRef="#ctx0" brushRef="#br0" timeOffset="142983.17">2893 9472 0,'0'-18'16,"-18"-34"-1,18 69 17,0 1-32,0 35 15,18-36-15,-18 36 16,17-35-16,-17 17 0,0 18 15,18-18-15,-18 1 0,0-1 16,0-17-16,0-1 0,0 1 16,-18-1-16,1-17 15,-1-17 1,0-18-16,1 17 0,-1-53 16,18 36-16,0 17 0,0-52 15,0 35-15,0-1 16,18-17-16,-18 36 0,35-1 0,-17 1 15,-1 17 1,19 0-16,-19 0 0,19 0 16,-1 17-16,-17 1 15,34 17-15,-16-17 16,-19-1-16,1 1 0,0 17 0,-1-17 16,1 0-16,17 34 0,-35-34 15,18 17-15,-18 1 0,0-19 16,0 1-16,0 17 15,0-17-15,-35-18 0,35 17 0</inkml:trace>
  <inkml:trace contextRef="#ctx0" brushRef="#br0" timeOffset="143468.69">3651 9543 0,'0'-18'0,"0"36"0,-17-36 0,-1 0 15,0 18-15,1 0 16,-1 0-16,0 0 15,18 18-15,-17 17 16,-1-35-16,18 36 0,-18 16 16,18-34-16,-17 0 0,17 17 0,0 0 15,0 1-15,0-1 16,0-18-16,0 1 0,0 0 0,0-1 16,0 1-16,0 0 15,35-18-15,-17-36 16,-1 19-16,19-19 15,-36 19-15,17-18 0,-17-18 16,0 17-16,0 19 16,0-54-16,0 54 0,0-19 15,0 19-15,-17-1 0,-19 18 16,19 0-16,-1 18 16,0-1-16,18 1 15,0 17-15,0 0 0,0-17 16,0 17-16,0-17 0,0 0 15</inkml:trace>
  <inkml:trace contextRef="#ctx0" brushRef="#br0" timeOffset="143667.14">4039 9825 0,'-35'0'0,"0"-35"32,35 17-32,0 0 0,0 1 15,35 17 1</inkml:trace>
  <inkml:trace contextRef="#ctx0" brushRef="#br0" timeOffset="144564.51">4392 9525 0,'0'0'0,"-35"18"0,17-18 0,-17 0 15,35 17-15,-18 36 16,18-35-16,-17-1 15,17 19-15,0-1 0,0-17 16,0 17-16,35-17 0,-35-1 16,18 18-16,-18-17 0,35-18 15,-18 18-15,1-18 0,0 0 16,-1 0-16,1-36 0,0 36 16,-18-17-16,17-18 0,1 17 15,-18-70 1,0 70-16,-35-35 0,-1 36 15,19-19-15,-19 19 16,19-1-16,-1 18 0,-17-18 16,17 18-16,1 0 0,-1 0 15,0 0-15,18 36 0,-17-19 16,17 19-16,0-19 16,35 1-16,18-18 15,-35 0-15,17 0 0,0 0 0,18-35 16,-18 35-16,1-18 0,34-17 15,-52 17-15,17 0 0,36-52 16,-71 52-16,17 1 16,-17-1-16,0 0 0,0-17 0,0 17 15,-17 1-15,17-1 0,0 0 16,-18 18-16,0 0 31,18 36-31,0-19 16,0 1-16,0 17 0,0 1 15,0-1-15,18 35 0,-18-34 16,18-1-16,-1 106 16,1-88-16,-18 0 0,35 53 15,-35-53-15,18 0 0,-1 35 16,-17-53-16,18 0 0,-18 36 16,0-54-16,18 1 0,-18 0 15,0-1-15,17-17 16,-17-35-1,0 17 1,18 1-16,-18-1 16,0 1-16,0-1 0,0 0 15,0-17-15,0 17 0,-18 1 16,18-19-16,-35 19 0,35-1 16,-18 1-16,1-1 15,-1 18-15,18-18 0,-18 18 16,1 0-1,52 0 17,-35-17-32,53-1 15,-35 0-15,17 18 0,-17-17 16,17-1-16,0 0 0,-17 1 0,52-19 16,-52 19-16,17-18 0,1 17 15</inkml:trace>
  <inkml:trace contextRef="#ctx0" brushRef="#br0" timeOffset="145015.71">5944 9472 0,'0'-18'15,"0"36"-15,-17-36 0,17 1 16,-36-1-16,19 18 16,-1 0-16,-17 35 15,35-17-15,-18-18 0,1 53 16,-1-18-16,18-17 0,-18 17 0,18-17 16,0 17-16,0 0 0,0 18 15,0-35-15,0 17 0,0-17 16,18 17-16,-18-17 0,35-1 15,-17-17-15,-1 0 16,19 0-16,-1-35 0,-17 35 0,17-53 16,-17 36-16,-1-19 15,1-17-15,-18 18 0,17 0 16,-17-18-16,0 18 0,0-1 16,-52 1-16,34 17 0,18 1 15,-53-1-15,35 18 0,1 0 0,-1 0 16,0 0-16,-17 18 0,18-18 15,-1 17-15,0 19 0,1-36 16,17 17-16,0 1 16,35-18-16</inkml:trace>
  <inkml:trace contextRef="#ctx0" brushRef="#br0" timeOffset="145312.54">6438 9243 0,'0'0'16,"0"-18"-16,-35 18 0,0 0 31,17 0-31,18 18 16,0 17-16,0-17 15,0-1-15,0 36 0,0-17 16,0-19-16,0 18 0,18 54 15,-18-54-15,0 18 0,0 70 16,0-70-16,0 106 16,-18-106-16,18-18 0,0 0 15,0 1-15,0-19 0,-18 1 0,18-36 32,18 18-32,-18-35 0,18 0 0</inkml:trace>
  <inkml:trace contextRef="#ctx0" brushRef="#br0" timeOffset="145569.79">6703 9543 0,'0'17'31,"-18"-17"-31,18 88 0,0-70 16,0 17-16,0 36 0,0-18 15,0-18-15,0 53 16,0-52-16,0-1 0,0 35 16,0-34-16,0-1 0,0 36 15,0-54-15,0 1 16,18-18 0,-18-35-16,35 35 0,-35-36 15</inkml:trace>
  <inkml:trace contextRef="#ctx0" brushRef="#br0" timeOffset="145806.43">6720 9613 0,'0'-17'0,"0"34"0,0-52 16,36 35 0,-1 0-1,0 0-15,-17 18 16,17-18-16,53 52 15,-70-34-15,17 0 0,-17-1 16,-18 1-16,18-18 0,-18 35 16,0 1-1,-53-36-15,53 17 0,-36-17 0,-34 18 16,52-18-16,-17 17 0,-53-17 16,52 0-16,1 0 0</inkml:trace>
  <inkml:trace contextRef="#ctx0" brushRef="#br0" timeOffset="147485.13">1023 10654 0,'0'0'16,"-18"0"-1,1-18-15,-1 18 16,0 0-16,1 0 15,-1 0 1,18 36 0,0-19-1,0 1-15,0-1 16,0 19-16,0-19 0,0 19 16,0 34-16,0-52 0,0 17 15,0 0-15,0 1 0,0-19 0,18 19 16,-18-19-16,0 18 0,0-17 15,0 0-15,0-1 0,0-34 47,-18-19-47,18 19 16,-35-18-16,35 17 0,-18-17 0,18 17 16,-17-17-16,17 17 0,0-17 0,0-18 15,0 35-15,0 1 0,0-1 16,35 18-16,-35-18 0,18 18 0,17-17 15,-18 17-15,1 0 0,17-18 16,1 18-16,-19 0 0,19 0 16,-19 35-16,1-35 0,17 36 0,-17-19 15,-1 1-15,1 0 0,0-1 0,-1 1 16,1 35-16,0-18 0,-18 36 16,0-54-16,0 18 15,-36 1-15,36-19 0,-17 1 16,17 0-16,0-1 0,-18-17 0,18 18 15</inkml:trace>
  <inkml:trace contextRef="#ctx0" brushRef="#br0" timeOffset="147877.54">1499 11060 0,'0'0'0,"18"0"32,0-18-17,-1 18-15,-17-18 0,18 18 16,17-53-16,-17 36 0,-18-1 16,17-52-1,-52 17-15,35 35 16,-35 0-16,17 18 0,18-17 15,-35 17-15,17 0 0,1 0 16,17 35-16,-18-17 0,0-1 16,18 1-16,0 35 0,0-36 15,0 1-15,0 35 16,36-35-16,-36-1 0,35 1 0,-35 0 16,35-1-16,-17 1 0,-1-1 0,1 1 15,0 0-15,-1-18 0,1 17 0,17 1 16,-17-18-16,0 0 0,-1 0 15,1 0-15,0 0 0,17-18 16,-18-17-16,1 0 0,0 17 16</inkml:trace>
  <inkml:trace contextRef="#ctx0" brushRef="#br0" timeOffset="148269.26">1940 10742 0,'0'0'0,"0"-18"0,0 1 16,0-1-16,-35 36 31,35-1-16,0 19-15,0-19 0,0 1 16,0 0-16,35 17 0,-35-17 16,18-1-16,-18 1 0,18-1 0,-18 1 15,35 0-15,-35-1 0,17 1 0,1-18 16,0 18-16,-1-18 0,1 0 16,0 0-16,-1 0 15,-17-18-15,0-17 0,0-1 16,18 19-16,-18-1 0,0-17 15,0 17-15,0 1 0,0-19 0,0 19 16,0-1-16,0 0 0,0 36 31,0 17-15,0-17-16,0 0 0,18 35 16,-18-18-16,17-18 15,1 36-15,-18-35 0,35 0 16,0 35-16,-35-36 15,36 1-15,-19-18 16,1 0-16,0 0 16,-1-18-16</inkml:trace>
  <inkml:trace contextRef="#ctx0" brushRef="#br0" timeOffset="148686.06">2558 10689 0,'0'0'16,"-18"0"-16,18-17 0,-18 17 15,18 17 16,18 1-15,-18 17-16,35-17 16,-35-1-16,36 72 15,-36-72-15,17 18 0,1 36 16,-18-53-16,17 17 0,-17 0 16,0-17-16,0-1 0,0 1 15,0-53 1,-17 35-1,17-35-15,-18 17 0,18 0 0,-35-35 16,17 18-16,18 0 0,-17 0 16,17-1-16,-18 1 0,18 0 0,0-18 15,0 35-15,0 1 0,35-1 16,1 18-16,-1 0 16,-18 0-16,1 0 0,0 0 15</inkml:trace>
  <inkml:trace contextRef="#ctx0" brushRef="#br0" timeOffset="149641.18">3140 10742 0,'0'0'0,"-18"0"16,-17 0-16,17 0 15,1 0-15,-1 0 0,0 0 16,1 18-16,-1-18 0,0 35 0,1 18 15,17-35-15,0-1 0,0 36 16,0-35-16,0-1 0,0 1 16,17 0-16,-17-1 0,0 1 0,36 0 15,-19-1-15,1-17 16,0 0-16,-1 0 0,1 0 0,-1 0 16,1 0-16,-18-17 0,18 17 15,-1-36-15,-17 19 0,0-1 16,0-35-16,0 35 0,0-17 15,-17-18-15,17 36 0,0-1 16,-18-17-16,18 17 0,0 0 16,0 1-1,35 17 1,-17 0-16,0 0 0,-1 35 16,1-35-16,17 35 15,-35-17-15,18 0 0,17 17 16,-35-17-16,18-1 0,-1 18 15,-17-17-15,18-18 0,-18 18 0,0-1 16,-18-17 15,18-17-31,-17-19 16,17 19-16,0-1 0,-36 1 16,36-36-16,0 35 0,0-17 15,0-1-15,0 19 0,36-1 16,-19 1-16,19 17 15,-19-18-15,19 18 0,-19 0 16,1 0-16,-1 0 0,1 35 0,0-35 16,-1 18-16,1 17 0,0-17 15,-1-1-15,1 54 16,-18-53-16,18 34 16,-18-34-16,0 0 0,0 17 15,0-17-15,17-18 16,1 0-16,0-36 0,-1 36 15,1-35-15,-1 17 0,19-34 16,-19 16-16,-17 19 0,18-36 16,0 17-16,-18 19 0,0-18 15,0 17-15,0 0 0,0 1 16,-18 17 0,-17 0-1,35 35-15,0-17 16,-18-1-16,18 18 15,0 1-15,0-19 0,0 1 16,18 35-16,-18-18 16,17-17-16,-17-1 0,36 1 0,-19 17 15,1-17-15,0 0 0,-1-1 0,1-17 16,-1 18-16,36 17 16,-35-35-16,-18 18 15,-35-18-15,-1 0 16,1 17-16,-18-17 15,36 0-15,-1 0 0,-17 0 16,35 18-16,-18-18 0,-17 0 16,17 0-16</inkml:trace>
  <inkml:trace contextRef="#ctx0" brushRef="#br0" timeOffset="149947.41">4392 10936 0,'0'-18'15,"0"36"-15,-18-36 0,1 1 0,17-1 16,-18 18-1,18-17-15,35 17 16,1 0-16,-19 0 0,36 0 16,-17 0-16,-19 0 0,36 0 15,-35 0-15,17 0 0,-17 0 16,-1 0-16,1 17 0,0-17 0,17 0 16,-18 0-16,-17 18 0,18-18 15</inkml:trace>
  <inkml:trace contextRef="#ctx0" brushRef="#br0" timeOffset="150192.22">4357 11201 0,'-18'0'0,"36"0"0,-53 0 16,35 17-16,-36-17 15,72 0 1,-19 0-1,36 0-15,-35 0 16,-1-17-16,19 17 0,-1-18 16,0 18-16,-17 0 0,35-18 15,-18 18-15,-17 0 0,-1-17 16,36 17-16,-35 0 0,-1 0 16</inkml:trace>
  <inkml:trace contextRef="#ctx0" brushRef="#br0" timeOffset="151440.54">776 11924 0,'18'-18'0,"-36"36"0,36-53 15,-18 52 32,0 1-47,0 17 16,0-17-16,0 88 15,17-18 1,-17-71-16,0 19 16,18-1-16,-18-17 0,0-1 15,0 1-15,0 0 0,0-1 16,0-52 15,-18 35-31,18-35 0,0 17 0,0 0 16,-17-17-16,17 17 0,0-52 15,0 52-15,0-52 0,0 34 16,0 19-16,0-18 16,0 17-16,17 18 0,1-18 0,17 1 15,-17 17 1,0 0-16,-1 0 0,18 0 15,-17 35-15,0-35 0,17 18 0,-17-18 16,-1 35-16,-17-18 0,18 1 0,0 0 16,-18 17-16,0-17 0,17-1 0,-17 1 15,0 17-15,0-17 0,0-1 0,0 19 16,0-19-16,-35-17 0,35 36 16,-18-36-1</inkml:trace>
  <inkml:trace contextRef="#ctx0" brushRef="#br0" timeOffset="151810.51">1288 11906 0,'0'0'0,"-18"0"47,18 36-47,-18-19 0,18 18 15,-17-17-15,17 0 0,-18 17 16,18-17-16,0 17 0,0 35 16,0-52-16,35 17 0,-17 1 15,17-19-15,-17 1 16,0-18-16,-1 0 0,18 0 16,-17-35-16,0 35 15,17-53-15,-35 35 0,18-52 16,-18 52-16,0-17 15,-36-36-15,1 53 16,0-17-16,17 18 0,1 17 16,-1 0-16,-17 0 0,17 0 0,0 0 15,1 35-15,-1-18 0,0 19 16,18-1-16,0-17 16,0-1-16</inkml:trace>
  <inkml:trace contextRef="#ctx0" brushRef="#br0" timeOffset="151992.94">1782 12277 0,'0'-18'15,"0"0"-15,0 1 16,0-1-1,-18 18 1</inkml:trace>
  <inkml:trace contextRef="#ctx0" brushRef="#br0" timeOffset="152911.91">2134 12030 0,'-17'0'0,"34"0"0,-52 0 15,17 0 1,18 17-16,-17 19 0,17-19 16,0 19-16,-18-19 0,18 1 15,0-1-15,0 1 0,0 17 0,0-17 0,0 0 16,35-1-16,-17 1 15,0-18-15,17 0 16,-17-35-16,-1 35 16,18-18-16,-35-17 0,18 35 15,-18-18-15,18 0 0,-18-17 0,0 18 16,0-1-16,0 0 0,0 1 0,-36-19 16,36 19-16,-35-1 0,35 0 15,-35 1-15,35-1 0,-18 1 0,-17 17 16,17 0-16,1 0 15,-1 0-15,0 17 0,1 1 16,17-1-16,0 1 16,0 0-16,17-1 15,36-17-15,-17 0 16,-1 0-16,0-35 0,36 0 16,-36 17-16,0 1 0,36-19 15,-36 19-15,0-1 0,1-35 16,-19 35-16,-17 1 15,0-54-15,0 54 16,-17-1-16,-19-17 0,36 17 0,-17 0 16,-1 18-16,18 18 31,0 0-15,0 17-16,35-17 0,-35-1 15,18 18-15,17 18 0,-17-35 16,0 17-16,-18 18 0,17-17 15,1 16-15,-18 19 0,18-18 0,-1 176 16,-17-158-16,0 140 16,0-158-16,0-17 15,0-1-15,0 0 0,0-17 0,0 17 16,18-35 0,-1-35-16,19 0 15,-19 17-15,1-17 0,0 17 16,-18-17-16,17 17 0,1 0 0,-18 1 15,0-36-15,0 35 0,0 1 16,0-19-16,0 19 0,-35-19 16,17 1-16,0 17 0,1 1 15,-36-1-15,35 1 16,1-1-16,-19 0 0,1 18 0,35-17 16,-18 17-16,1 0 0,-1 0 15,0 0-15,54 0 47,-19 0-47,1 0 16,0 0-16,17 0 0,18-36 15,-18 36-15,-17-17 0,17 17 0,0-36 16,1 19-16,16-18 0</inkml:trace>
  <inkml:trace contextRef="#ctx0" brushRef="#br0" timeOffset="153228.63">3492 11906 0,'-17'-17'0,"34"34"0,-34-52 15,-1 17 1,1 18-16,-1 0 15,0 36 1,1-36-16,17 17 0,-18-17 16,0 36-16,18-19 0,-17 1 0,-19 52 15,36 1 1,0-36-16,0-17 0,0-1 0,0 1 16,18 0-16,17-1 15,-35 1-15,36-18 0,-19 0 0,19 18 16,-19-18-16,1 0 0,-1 0 15,1-36-15,17 36 0,-17-35 0</inkml:trace>
  <inkml:trace contextRef="#ctx0" brushRef="#br0" timeOffset="153517.21">4022 11553 0,'0'0'16,"-71"0"-1,36 18 1,17-18-16,18 18 0,-17-1 16,17 1-16,0 0 0,0 17 15,0-17-15,0-1 0,0 1 0,35 35 16,-18-36-16,19 54 16,-19-36-16,-17-17 0,18 52 15,0-34-15,-18-1 0,17 0 16,-17-17-16,0 17 0,0-17 0,0 35 15,0-36-15,0 1 16,0-53 0,36 35-16,-36-36 15</inkml:trace>
  <inkml:trace contextRef="#ctx0" brushRef="#br0" timeOffset="155072.37">4304 11836 0,'-53'-36'31,"35"36"-31,1 36 16,-1-19-1,0-17-15,1 36 0,-1-1 16,18 0-16,0-17 0,-18 52 16,18-34-16,0 17 15,36-36-15,-36 1 16,17-18-16,-17 17 0,36-17 0,-19 0 15,1 0-15,0 0 0,-1-35 0,1 35 16,17-35-16,-17 17 0,-1-17 16,1 17-16,-18 1 0,18-19 0,-18 19 15,0-1-15,0 1 0,0-1 0,0-17 16,-18 17-16,18 0 16,-18 18-1,18 36 1,-17-19-16,17 1 15,0 0-15,0-1 0,0 18 16,0-17-16,0 0 0,35 17 16,-35-17-16,18-1 0,-18 1 0,17 0 15,-17-1-15,36-17 0,-19 18 16,1-18-16,17 0 0,0 0 16,1-18-16,-19 18 0,1-35 0,17 0 15,-17-1-15,35-52 16,-53 71-16,17-19 0,1-17 15,0 36-15,-18-1 0,0 0 16,0 1-16,-18 17 31,18 17-31,-35-17 0,35 18 16,-18-18-16,-17 53 0,35-35 16,0-1-16,0 19 0,0-19 15,0 18-15,0 1 0,18 17 16,17-18-16,-35-17 15,17-1-15,19 18 0,-36-17 16,17 0-16,1-1 16,-18 1-16,0 0 0,-18-18 31,1 0-15,-1 0-1,0 0 1,18-18-16,0 0 15,0 1-15,0-1 0,36 18 0,-19-53 16,1 36-16,0-1 16,17-17-16,0-1 0,36-34 15,-54 35 1,54-36-16,-53 53 0,-1 1 16,36-19-1,-53 19-15,-17 17 16,-19 35-1,1-17 1,0 17-16,35-17 0,-18 17 16,0 35-1,18-52-15,36 35 16,-36-18-16,0-17 0,17-18 16,-17 18-16,36-1 0,-36 1 0,17 17 15,19-35-15,-36 18 0,17-18 16,-17 17-16,18-17 0,-18 18 0,0 0 15,-18-18 1,18 17 0,-35-17-16,53 0 47,-18-17-47,35 17 15,-18-18-15,19-17 16,17 17-16,0-35 0,-36 36 15,18-1-15,-17-17 0,17-18 16,36-35 0,-36 35-16,-17 17 15,-36 36 1,-17 18-16,17-18 16,1 18-16,-54 52 15,53-52-15,1 35 16,-1-18-16,18 0 0,0 1 15,0-19-15,18 1 16,17-1-16,-17-17 0,-1 18 16,36-18-16,-17 0 15,-19 0-15,71-35 0,-52 0 16,70-18-16,-71 17 0,0 19 16,18-54-16,-35 54 15,17-72-15,-35 72 16,0-1-16,0 0 15,-18 18-15,1 0 16,-19 18 0,36 17-16,-17-35 0,17 36 15,-18-1-15,18 18 16,0-36 0,0 1-16,0 0 0,35 17 0,-35-17 0,18 35 15,-18-36-15,0 18 16,0-17-16,18-18 0,-1 35 15,1-17-15,-18 0 16,-18-18 15,-17 17-31,0-17 16,17 18-16,0-18 16,1 0-16</inkml:trace>
  <inkml:trace contextRef="#ctx0" brushRef="#br0" timeOffset="155208.24">6227 12312 0,'0'-18'31</inkml:trace>
  <inkml:trace contextRef="#ctx0" brushRef="#br0" timeOffset="156829.04">6456 11448 0,'17'-18'0,"-17"0"16,18 1-16,0-1 16,-18 0-16,17 1 0,-17-1 15,18 18-15,-18-17 16,0 52 15,-18-18-15,18 1-16,-17 35 0,-19-18 15,19 1-15,17-1 0,-18 0 0,1 18 16,17-18-16,-36 71 0,19-35 16,-19 140-1,19-122-15,17-19 0,-18 71 0,0-70 16,18-18-16,-17 53 16,17-71-16,0 0 0,0 0 0,-18 1 15,18-19-15,0 19 0,0-19 0,0 1 16,0-1-16,-17 1 0,17 0 0,0-1 15,0 1 1,0-53 15,0-1-31,0 19 16,0-1-16,0 1 0,0-1 0,0 0 16,0 1-16,0-1 0,0 0 15,0-17-15,0 17 0,17 18 16</inkml:trace>
  <inkml:trace contextRef="#ctx0" brushRef="#br0" timeOffset="157212.47">6738 11712 0,'0'0'0,"0"-17"16,18-1-16,-18 0 0,0 1 31,0 52-15,0 0-1,0 0-15,0-17 0,0 17 16,0-17-16,0 17 0,0 1 0,0-1 15,0 0-15,0 0 0,0 1 0,0 17 16,0-18-16,-18 0 0,18 0 0,0 1 16,0-1-16,-18 0 0,18-17 0,0 0 15,0-1-15,0 1 0,0-1 0,0 1 16,0-53 31,18 35-47,-18-18 0,18 18 0</inkml:trace>
  <inkml:trace contextRef="#ctx0" brushRef="#br0" timeOffset="157652.67">7144 11959 0,'0'-17'0,"-18"17"31,0 17-15,1-17-16,-1 35 0,1-17 16,-1 17-16,-17 18 0,17-17 15,0-1-15,1 35 16,17-34-16,0-1 16,0-17-16,17-18 0,-17 17 0,18-17 15,53 0 1,-54-17-16,1 17 0,-1-36 15,1 1-15,0 17 0,-1-17 16,-17 0-16,0 17 0,18 1 0,-18-1 16,0 0-16,0 1 0,0-1 15,0 0-15,0 36 32,0 17-32,0 1 15,0-1-15,0-18 16,0 36-16,0-35 0,0 0 15,18-1-15,-18 1 0,17 0 16,-17-1-16,18-17 16,-18-17-1,0-36-15,0 35 0</inkml:trace>
  <inkml:trace contextRef="#ctx0" brushRef="#br0" timeOffset="158784.31">7285 11659 0,'0'0'0,"0"18"47,0 17-47,0-17 16,0-1-16,0 1 0,0 17 0,0 18 16,0-35-16,17 17 0,-17 1 15,0-1-15,0 0 0,18 0 0,-18 1 16,0-1-16,18 0 0,-18 0 15,17 1-15,-17 17 0,18-36 16,-18 19-16,18-1 0,-18-18 16,17-17-16,-17 18 0,18 0 15,0-18-15,-1 0 0,1 0 16,0 0-16,-18-36 16,17 19-16,-17-18 0,0 17 15,0 0-15,0 1 0,0-1 16,0-17-16,0 17 0,-35 0 0,17-52 15,-17 52-15,0 1 16,17-1-16,0 18 16,1 0-16,-1 35 0,18-17 15,0 0 1,0 17-16,0-18 0,0 1 16,18 0-16,-18-1 0,35 1 15,0 0-15,-17-18 0,0 17 16,17-17-16,-17 0 0,17 0 15,18-17-15,-18 17 0,-17-36 16,35 1-16,-18 17 0,-18 1 16,1-36-16,0 35 0,-18 1 15,0-1-15,0-17 16,0 17-16,0 0 0,0 1 0,-36 17 16,19 0-1,-1 0-15,18 17 0,-35-17 16,35 18-16,-18-18 0,1 71 15,-1-54-15,18 54 16,0-54-16,0 1 0,35 17 16,-35-17-16,18 17 15,-18-17-15,18-18 0,-18 18 0,35-18 16,-18 0-16,1 0 0,0 0 16,-1-36-16,1 36 0,0-35 15,-1 17-15,-17-17 0,18 17 0,0-17 16,-18-18-16,17 18 0,-17 0 0,0-18 15,0 18-15,0-18 0,0 17 0,0-17 16,0-17-16,-17 35 16,17 17-16,0-17 0,-18 17 15,0 18 1,1 35 0,17 36-1,0-54-15,0 19 0,0 17 16,35-18-16,-35 0 0,18 18 15,-18-18-15,17 1 0,1 52 16,-18-53-16,17 0 0,1 36 16,0-53-16,-1 17 15,1-35-15,0 0 16,-1 0-16,1-35 16,0 35-16,-1-36 0,1 19 0,0-19 15,-18 1-15,17 0 0,1 0 0,-18-1 16,17-17-16,-17 36 0,0-1 15,0 1-15,0-1 0,-17 18 32,17 18-32,-35-18 15,35 35-15,0-18 0,0 1 16,0 17-16,0-17 0,0 0 16,0-1-16,0 1 0,17 17 15,-17 0-15,0-17 0,18 17 16,-18-17-16,17 0 0,1 17 15,-18-17-15,18-1 0,-18 1 16,0-1-16,0 1 0,0 0 0,-36-1 16,1 1-16,0 0 0,-71 35 15,0-36 1</inkml:trace>
  <inkml:trace contextRef="#ctx0" brushRef="#br0" timeOffset="160409.64">1235 13317 0,'0'0'0,"0"-17"0,0-1 15,0-17-15,-18 0 16,18 17-16,0 0 16,0 1-16,0-1 15,0 53 17,0 1-17,0-19-15,0 1 0,0 17 0,0 18 16,0-18-16,0 1 15,35 16-15,-35-34 0,0 0 16,18 35-16,-18-36 16,18 1-16,-1 0 15,1-18 1,-18-36-16</inkml:trace>
  <inkml:trace contextRef="#ctx0" brushRef="#br0" timeOffset="160814.41">1429 13212 0,'-18'52'31,"18"-34"-15,0 0-16,0 17 0,0-17 0,0 17 16,0-17-16,0 17 0,18 0 15,-18-17-15,0-1 0,17-17 16,-17 36-16,0-54 31,0-17-15,0-18-1,0 18-15,0-36 16,0 36-16,0-1 0,0 19 16,0-1-16,36 1 0,-36-1 15,17 18-15,1 0 0,0 0 16,-1 0-16,18 18 15,-17 17-15,0-35 0,-1 35 16,1-17-16,0-1 0,-1 1 0,19 17 16,-36 1-16,17-19 0,1 18 15,-18-17-15,0 0 0,0 17 16,0-17-16,-35-1 0,17-17 16,-17 0-16,17 0 15</inkml:trace>
  <inkml:trace contextRef="#ctx0" brushRef="#br0" timeOffset="161000.62">1023 12912 0,'-18'-18'0,"36"36"0,-53-36 15,17 18-15,0 0 0,1-18 16,-1 18-16,18-17 15,35 17 1,-17 0-16,17 0 16</inkml:trace>
  <inkml:trace contextRef="#ctx0" brushRef="#br0" timeOffset="161364.76">2011 12718 0,'35'35'63,"-35"-17"-63,18 17 15,17 0-15,-35-17 0,35 52 16,-17-52-16,17 105 16,-35-87-16,18 17 0,-1-18 0,-17 0 15,18 18-15,-18-18 0,18 18 16,-1-17-16,-17-19 0,0 1 0,0-1 16,18 1-16,0-18 15,-1 0 1,1 0-16,0-35 0,17 17 15,-17-17 1,-1 0-16</inkml:trace>
  <inkml:trace contextRef="#ctx0" brushRef="#br0" timeOffset="162164">2117 13035 0,'0'18'16,"0"-36"-16,-18 36 0,53-18 31,-35-18-15,36 18-16,-1-18 0,-18 18 0,54-35 16,-36 18-16,71-19 15,-88 19-15,-1 17 0,19-36 16,-36 19-16,0-1 15,0 0-15,-18 18 16,18-17-16,-18 17 16,18-18-16,-17 18 15,-1 35-15,1-17 16,17 17-16,0-17 16,0 0-16,0-1 0,0 1 15,35 0-15,-35 17 0,70 53 16,-52-53-16,35 54 15,-35-54-15,17 18 16,-35-18-16,17-35 0,-17 35 16,18-35-16,0-123 47,-18 105-47,0-17 0,0 17 0,0-17 0,17-18 15,-17 35-15,18 1 0,0-19 16,-1 36-16,1-17 15,0 17-15,-1 0 0,1 0 16,-1 17-16,1-17 16,0 18-16,-18 17 0,17-17 15,1 35-15,0-35 0,-18 17 16,17 0-16,-17 0 0,18-17 16,-18 17-16,18-17 0,-1 0 15,1-18 1,0 0-16,-1 0 15,18-18-15,-17-17 0,17-1 16,1 19-16,-1-54 16,-17 54-16,-1-1 0,1-17 15,-18 17-15,0 0 0,0 1 16,0-1-16,0 0 0,-18 1 16,-17 17-1,17 0-15,18 35 0,-35-17 16,17-18-16,1 35 0,17 0 15,-18-17-15,18 0 0,0-1 16,0 1-16,0 0 0,0-1 0,0 18 16,0-17-16,35 0 0,-35-1 15,36 1-15,-1-18 0,0 0 16,-17 0-16,17 0 0</inkml:trace>
  <inkml:trace contextRef="#ctx0" brushRef="#br0" timeOffset="162736.14">4639 13141 0,'-35'-18'16,"-36"-17"-1,54 17 1,-1 18-16,0 0 15,1 0-15,-1 0 16,0 0-16,1 18 0,-19-18 16,-16 53-16,-19 0 15,53-35-15,1 17 16,-1 18-16,0-36 0,18 1 16,-17 35-16,17-35 0,0-1 15,0 1-15,35-1 0,0-17 16,-17 0-16,35 0 0,-35 0 15,17-17-15,0-18 0,0 17 16,-17-17-16,17-18 16,-17-18-16,0-52 15,-18 87-15,0-87 16,0 88-16,-36-54 16,36 72-16,-17-1 0,17 1 15,0-1-15,0 0 16,0 36 15,0 17-31,0-17 16,0-1-16,0 1 0,0 0 0,0 35 15,0-18-15,17-17 0,-17 17 16,18 18-16,-18-36 0,0 19 16,18-1-16,-1 0 0,-17-17 15,35 0-15,-35-1 16,18 1-16,17-1 0,1-17 15,-19 0-15,19 0 0,-1 0 16,-18 0-16,1 0 0</inkml:trace>
  <inkml:trace contextRef="#ctx0" brushRef="#br0" timeOffset="163369.94">4974 13141 0,'0'0'0,"0"-18"0,0 1 16,0-1-16,0 0 15,-35 18-15,35-17 0,-18 17 16,1 0-16,-19 0 15,19 0-15,17 17 16,-18-17-16,0 18 0,1 17 16,17 1-16,-18-19 0,18 1 15,0 35-15,0-36 0,0 19 16,0-1-16,35-17 0,-35-1 16,0 1-16,18 0 0,0-18 15,-1 0-15,1 0 16,0-36-16,-1 36 0,-17-17 15,18-19-15,0 1 0,-18 17 16,0 1-16,17-36 16,-17 35-16,0 1 0,0-1 15,0 53 17,0 1-32,0-19 0,0 18 15,0-17-15,0 0 0,18 17 16,-1-17-16,1-1 15,0-17-15,-1 0 16,1 0-16,0-17 16,-1 17-16,1-36 0,0 19 0,17-36 15,-35 18-15,17-1 16,1 1-16,-18-36 0,18 1 16,-18-18-16,0 52 15,0 19-15,-36-71 16,36 70-16,-17-17 0,-1 17 15,18 53 17,0-17-32,0 35 15,35-36-15,-35 19 0,18 17 16,0-18-16,-18-17 0,53 52 16,-36-17-16,1-18 15,-18 1-15,0-19 0,18 19 0,-18-1 16,0-18-16,0 1 0,0 0 15,0-54 1</inkml:trace>
  <inkml:trace contextRef="#ctx0" brushRef="#br0" timeOffset="163547.26">5186 12982 0,'-18'0'16,"36"0"-16,-53 0 0,35-17 15,35 17 1,-35-18 0,35 18-16,18 0 15,-18 0-15,-17 0 0,52 0 16,-17 0-16,-17 0 0,52 0 16</inkml:trace>
  <inkml:trace contextRef="#ctx0" brushRef="#br0" timeOffset="164752.07">5874 12982 0,'-36'0'0,"19"0"16,-18 0-16,17-17 0,0 17 15,-17 0-15,0 0 0,17 17 16,-17 1-16,0-18 16,17 35-16,0 0 0,1-17 0,17 0 15,-18 35-15,18-18 16,0 18-1,0-36-15,18-17 16,17 18-16,-17-18 0,-1 0 16,1-35-16,17 17 0,-17 18 15,-18-35-15,17 17 0,1-17 16,-18 17-16,18 1 0,-18-19 16,0 19-16,0-1 0,17 0 15,-17 36 1,0 17-1,0 1 1,0-19-16,0 1 0,0 0 0,0-1 16,18 36-16,-18-35 0,35 17 15,-17 0-15,-1-17 0,1-18 16,17 18-16,-17-18 0,17 0 16,-17-36-16,0 36 0,17-35 15,-18 0-15,19 17 0,-19-17 0,1 0 16,0 17-16,-1-53 15,1 36-15,0-18 16,-18 36-16,0 34 31,-36 1-15,19-18-16,17 35 0,-36-17 0,36-1 16,-17 1-16,17 0 0,0-1 15,0 1-15,0 0 0,0-1 0,17 19 16,-17-19-16,0 1 0,36 17 15,-19-17-15,-17-1 16,18 1-16,0 0 0,-18-1 16,0 19-16,0-19 0,0 1 15,-36-18 1,19 0-16,-19 0 16,19 17-16,-1-17 15,0 0 1,1 0-16,17 18 15,0 0 1,35-18 0,0 0-16,18-53 15,-35 53-15,35-71 16,-35 54-16,34-36 16,-34 35-16,17-17 15,-17 17-15,0 1 0,-1-1 0,-17 0 16,18 18-16,-18-17 15,-35-1 1,17 18 0,0 35-16,1-17 15,17 17-15,-18-17 16,18 35-16,0-36 16,0 36-16,0-35 0,0 0 15,35 17-15,-17-18 16,-18 1-16,35 0 0,18-18 15,-18 0-15,54 0 16,-54-36-16,35-16 16,-34 16-16,-1-34 0,-17-18 15,-18 52-15,0-105 16,-36 106-16,19-71 16,-19 71-16,36 17 0,-17-17 15,-1 17-15,1 1 16,17 34 15,0 18-31,0-17 16,0 17-16,35 36 15,-18-53-15,-17 17 0,0-18 16,18 54-16,-18-36 0,0 1 16,18 17-16,-18-18 15,0 0-15,0 36 0,0-54 16,0 1-16,17 0 0,-17-1 0,0 1 15,18-18-15,0 0 16,-1-18 0,1 18-16</inkml:trace>
  <inkml:trace contextRef="#ctx0" brushRef="#br0" timeOffset="164973.63">6615 13000 0,'-18'0'0,"36"0"31,17 0-31,0 0 16,36 0-16,-36 0 15,18 0-15,-18 0 0,0 0 16,-17 0-16,35 0 15,-35 0-15,-1 17 0</inkml:trace>
  <inkml:trace contextRef="#ctx0" brushRef="#br0" timeOffset="165168.79">7320 13335 0,'-35'-18'15,"35"1"1,0-1-16,0 0 16,0 1-16,35 17 15</inkml:trace>
  <inkml:trace contextRef="#ctx0" brushRef="#br0" timeOffset="165829.64">6315 13423 0,'17'0'63,"1"0"-16,-18-35-47,18 17 15,-18 1-15,0-1 0,0 0 16,17 1-16,-17-1 0,0 0 0,0 1 16,0-1-16,0-17 0,0 17 15,-17 18 1,-19 36-16,19-19 16,-1-17-16,18 35 15,-18-17-15,18 0 0,-17 17 16</inkml:trace>
  <inkml:trace contextRef="#ctx0" brushRef="#br0" timeOffset="-108825.33">28469 12171 0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4:40:47.728"/>
    </inkml:context>
    <inkml:brush xml:id="br0">
      <inkml:brushProperty name="width" value="0.05292" units="cm"/>
      <inkml:brushProperty name="height" value="0.05292" units="cm"/>
      <inkml:brushProperty name="color" value="#FF0000"/>
    </inkml:brush>
  </inkml:definitions>
  <inkml:trace contextRef="#ctx0" brushRef="#br0">16245 13988 0,'-17'0'157,"34"0"-157,1 0 15,17 0 1,-17 0 46,0 0-62,17 0 16,-17 0-16,34 0 16,-16 0-16,-1 0 15,0 0-15,36-18 16,52 18-16,-70 0 15,35 0-15,36 0 16,-71 0-16,-18 0 16,-17-18-1,-1 18 32,1-17-47,0 17 16,17 0-1,18 0 1,-36 0-16,19 0 16,-1 0-1,-17 0 1,17-18-16,0 18 16,-17 0-16,-1 0 15,1-18-15,0 18 16,-1 0-1,1-17 1,0 17-16,-1 0 16,1 0 15,0 0-31,-1 0 31,1 0-31,0 0 31,17 0-15,-18 0-16,1 0 16,17 0 46,-35-18-62,36 18 16,-19 0-16,1 0 62,0 0-46,17 0 0,0 0-1,-35-17-15,18 17 16,-1 0 62,1 0-62,17 0-1,-17 0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4:43:34.495"/>
    </inkml:context>
    <inkml:brush xml:id="br0">
      <inkml:brushProperty name="width" value="0.05292" units="cm"/>
      <inkml:brushProperty name="height" value="0.05292" units="cm"/>
      <inkml:brushProperty name="color" value="#FF0000"/>
    </inkml:brush>
  </inkml:definitions>
  <inkml:trace contextRef="#ctx0" brushRef="#br0">3104 7355 0,'0'-17'31,"0"-1"0,-17 18 157,-1 0-173,1 0 1,34 0 140,1 0-140,-1 0-16,1 0 15,0 0-15,17 0 16,-17 0-16,-1-18 0,19 18 16,-19 0-16,36 0 15,-35 0-15,17 0 16,-17 0-16,-1 0 16,1 0-16,0 18 15,-1-18-15,1 0 16,-1 0-16,1 0 15,0 0-15,-1 0 0,19 0 16,-19 0-16,1 0 0,0 0 0,52 0 16,-52 0-16,-1 0 15,1 0-15,0 0 0,17 18 16,-17-18-16,-1 0 16,1 0-16,0 0 15,-1 0-15,1 0 0,-1 0 16,1 0-16,0 0 0,17 0 0,-17 0 15,-1 0-15,1 0 0,35 0 16,-36 0-16,1 0 0,35 0 16,-18 0-16,1 0 15,-19-18-15,1 18 16,0 0-16,-1 0 16,1 0-16,-1 0 0,19 0 15,-1 0-15,-17 0 0,35 0 16,-36 0-16,18 0 0,18 0 15,-17 0-15,-19 0 0,36 0 16,-35 0-16,-1 0 0,19 0 16,-19 0-1,19 0-15,-19 0 16,1 0-16,0 0 0,-1 0 16,19 0-16,-19 0 15,18 0-15,-17 0 0,0-18 0,17 18 16,-17 0-16,17 0 0,0 0 15,-17-17-15,17 17 0,-17 0 16,-1 0-16,1 0 16,0 0-16,-1 0 0,1 0 15,0 0-15,17 0 0,18 0 16,-18 0-16,-17 0 0,52 0 16,-34 0-16,-1 0 0,35 0 15,-52 0-15,17 0 0,18 0 16,-18 0-16,-17 0 0,17 0 15,-17 0-15,0 0 0,17 0 16,-17 0-16,-1 0 16,18 17-16,-17-17 0,0 0 15,17 0-15,18 0 16,35 0-16,-70 0 16,52-17-16,-52 17 0,17 0 15,1 0-15,-1 0 16,-18 0-16,19 0 0,-19 0 0,1 0 15,17 0 1,-17 0-16,0 17 0,34-17 16,-34 0-16,0 0 0,52 0 15,-52 0-15,17 0 0,36 18 16,-18-18-16,35 0 16,-70 0-16,34 0 15,-34 0-15,0 0 0,17 18 16,-17-18-16,17 0 0,-17 0 0,-1 0 15,1 0-15,17 0 0,-17 0 0,35 0 16,-36 0-16,19 0 0,-1 0 16,0 0-16,-17 0 15,17 0-15,-17 0 0,17 0 16,18 0-16,-35 0 0,-1 0 16,54 0-16,-36 0 15,36 0-15,-54 0 16,18 0-16,18 0 0,-17 0 15,-1 0-15,36 0 0,-36 0 16,0 0-16,18 0 16,-18 0-16,1 0 0,-1 0 0,-18 0 15,19 0-15,-19 0 0,1 0 0,0 0 16,17 0-16,-17 0 0,17 0 16,-18 0-16,19 0 0,34 0 15,-34 0-15,52 0 16,-71 0-16,19 0 0,-1 0 15,0 0-15,-17 0 0,17 0 16,-17 0-16,-1 0 0,1 0 16,0 0-16,-1 0 15,1 0-15,0 0 16,17-18-16,-17 18 0,-1 0 16,36 0-16,-18 0 15,36 0-15,-36 0 16,1 0-16,-19 0 15,1 0-15,17 0 0,-17 0 16,-1 0-16,1 18 0,0-18 16,-1 0-16,1 0 0,0 0 15,-1 0-15,18 0 16,-17 0-16,0 0 0,-1 0 0,19 0 16,-19 0-16,1 0 0,17 0 15,0 0-15,1 0 16,-19 0-16,1-18 15,0 18-15,-1 0 16,1-18-16,17 18 16,-17 0-16,0 0 15,17 0-15,-18 0 0,1 0 16,17 0-16,-17 0 0,0 0 16,-1 0-16,1 0 15,0 0 16,-1 0-15,1 0-16,-1 0 16,1 0-16,0 0 0,17 0 15,-17 0-15,-1 0 0,36 0 16,-35 0-16,-1 0 16,1 0 15,0 0 0,-1 0-31,1 0 16,0 0-1,-1 0 17,1 0-1,0 0-16,-1 0 1,1 0 62,0 0-47,-18 18 110,-18-18-141,0 0 16,18 18-16,-17-18 15,-1 0-15</inkml:trace>
  <inkml:trace contextRef="#ctx0" brushRef="#br0" timeOffset="4976.59">16969 5750 0,'17'0'31,"1"0"-15,0 0-1,-18 18-15,17-18 47,-17 18-47,18-18 78,-18 17-62,17-17-16,1 0 16,-18 18-16,18-18 0,17 0 15,-17 0-15,17 17 16,-17-17-16,17 0 16,-18 0-16,1 0 0,0 0 15,17 0-15,-17 18 0,-1-18 16,36 0-16,-35 0 0,-1 0 15,19 0-15,-19 0 0,1 0 16,35 0-16,-35 0 0,-1 0 16,19 18-16,-1-18 0,0 0 15,-17 0-15,35 0 0,-18 0 16,35 17 0,-34-17-16,-19 0 0,36 0 15,-17 0-15,-19 0 0,36 0 16,-35 0-16,17 0 0,-17 0 0,-1 0 15,1 18-15,0-18 0,17 0 0,0 18 16,-17-18-16,-1 0 0,19 17 16,-19-17-16,1 0 0,35 18 15,-18-18-15,-17 0 16,17 0-16,-17 0 0,52 0 0,18 18 16,-52-18-16,34 0 15,-34 0-15,-1 17 0,35-17 16,-34 0-16,-1 18 15,0-18-15,18 0 0,-18 0 16,-17 17-16,35-17 0,-18 0 16,-17 0-16,35 0 0,-18 0 15,0 0-15,18 0 0,-17 0 16,-1 0-16,53-17 0,-53 17 16,1 0-16,87-18 15,-88 1-15,18 17 0,-17 0 16,-1 0-16,-18 0 0,19 0 0,17 0 15,-18-18-15,-17 18 0,-1 0 16,19 0-16,-19 0 0,1 0 0,17 0 16,-17 0-16,-1 0 0,19-18 15,-19 18-15,1 0 0,35-17 16,-36 17-16,1 0 0,35-18 16,-35 18-16,-1 0 15,54-18-15,-18 18 16,-36 0-16,1 0 15,17 0-15,1 0 0,-19 0 16,36 0-16,-18 0 0,-17 0 16,17 0-16,1-17 0,-1 17 15,0 0-15,0 0 0,-17 0 0,35 0 0,-35 0 16,17-18-16,35 18 0,-34 0 16,-1 0-16,18 0 15,-18 0-15,53 0 16,-70 0-16,0 0 0,35 0 15,-18 0-15,-17 0 0,17-18 0,-18 18 16,19 0-16,-1 0 0,0 0 0,36 0 16,-36 0-16,18 0 0,18 0 15,-36 0-15,0 0 0,36 0 16,-36 0-16,0 0 0,1 0 16,-1 0-16,-18 0 0,1 0 15,0 0-15,-1 0 0,19 0 16,34 18-16,-52-18 0,52 0 15,-34 0-15,-1 0 16,-17 0-16,52 0 0,-35 0 16,1 0-16,-19 0 0,19 0 0,-1 0 15,-17 0-15,34 0 0,-34 0 16,17 0-16,1 0 0,-19 0 16,19 0-16,-19 0 0,1 0 15,17 0-15,-17 0 0,-1 0 0,19 0 16,-19 0-16,1 0 0,17 0 0,18 0 15,-35 0-15,52 0 16,-34 0-16,-19 0 0,71 18 16,-70-18-16,17 0 0,1 0 15,-1 0-15,-17 0 0,34 17 16,-34-17-16,17 0 0,1 0 16,-19 0-16,19 0 0,-19 0 15,1 0-15,0 0 0,-1 0 0,18 0 16,18 0-16,-35 0 0,17 0 15,36 0-15,-36 0 16,18 0-16,-18 0 0,1 0 16,16 0-16,-34 0 0,17 0 15,18 0-15,-35 0 0,17 0 16,-17 18-16,35-18 16,-36 0-16,1 0 0,17 0 0,-17 0 15,17 0-15,-17 18 0,52-18 16,-52 0-16,17 0 0,36 0 15,-18 0-15,53 17 16,-71-17-16,-17 0 0,17 0 16,0 0-16,-17 0 0,17 0 0,0 18 15,-17-18-15,0 0 0,17 0 0,-17 0 16,-1 0-16,18 18 0,-17-18 0,35 0 16,-35 0-16,-1 0 0,36 17 15,-18-17-15,1 0 0,34 0 16,-52 0-16,17 18 0,36-18 15,-54 0-15,19 0 16,34 17-16,-34-17 16,-1 0-16,-18 0 0,1 0 15,0 0-15,17 0 0,-17 0 16,-1 0-16,1 0 0,0 0 16,-1 0-16,1 0 0,-1 0 15,1 0-15,17 0 16,-17 0-16,0 0 0,17 0 15,-17 0-15,-1 0 0,19 0 16,-1 0-16,-18 0 0,1 0 0,17 0 16,1 0-16,17 0 15,-18 0-15,-18 0 0,36 0 16,-35 0-16,17 0 0,-17 0 16,17 0-16,0 0 0,-17 0 0,17 0 15,1 0-15,-1 0 0,-17 18 0,17-18 16,35 0-16,-34 0 0,-1 0 15,36 0-15,-54 18 0,18-18 16,18 0-16,0 0 16,0 0-16,-35 0 0,-1 0 15,19 0-15,-19 0 0,1 0 16,0 0-16,-1 0 0,1 0 16,0 0-16,17 0 0,-17 0 0,17 0 15,-18 0-15,19 0 0,17 0 16,-36 0-16,1 0 0,35 0 15,-36 0-15,19 0 0,-1 0 16,-17 0-16,-1 0 0,19 0 16,-1 0-16,-18 0 0,54 0 15,-53 0-15,35 0 16,-18 0-16,0 0 0,0 0 0,18 0 16,-35 0-16,17 0 15,18 0-15,-35 0 0,-1 0 0,36 0 16,-35 0-16,0 0 15,17 0-15,0 0 0,-17 0 16,17 0-16,0 0 0,-17 0 16,17 0-16,1 0 0,-19 0 15,71 0 1,-35 0-16,-35 0 0,0 0 16,52 0-16,-52 0 15,-1 0-15,19 0 16,-19 0-16,1 0 0,17 0 15,-17 0-15,17 0 0,-17 0 0,17 0 16,0 0-16,-17 0 0,17 0 0,36 0 16,-36 0-16,18 0 0,18 0 15,-36 0-15,18 0 0,17 0 16,-34 0-16,-1 0 0,35 0 16,-34 0-16,-19 0 0,36 0 15,-17 0-15,-19 0 0,19 0 16,-19 0-16,1 0 0,-1 0 15,19 0-15,-19 0 0,1 0 0,17 0 16,1 0-16,-19 0 0,18 0 0,-17 0 16,53 0-16,-54 0 0,19 0 15,16 0-15,1 0 16,18 0 0,-53 0-16,-1 0 0,36 0 15,-35 0-15,-1 0 0,19 0 0,-19 0 16,19 0-16,-19 0 0,19 0 0,-1 0 15,-18 0-15,19 0 0,17 0 16,-18 0-16,0 0 0,18 0 16,-35 0-16,17 0 0,-17 0 0,-1 0 15,1 0-15,17 0 0,1 0 16,-19-18-16,1 18 0,35 0 16,-36 0-16,1 0 15,35 0-15,-35 0 0,-1 0 0,18 0 16,-17-18-16,0 18 15,17 0-15,-17 0 16,-1 0-16,1-17 16,0 17-1,-1 0 1,-17-18-16,18 18 0,-1 0 16,1 0-1,0 0 1,-54 0 140</inkml:trace>
  <inkml:trace contextRef="#ctx0" brushRef="#br0" timeOffset="28872.46">23742 4233 0,'-18'0'31,"18"-17"-31,-17 17 31,17-18 1,35 18 30,0 0-62,-17 0 0,70-18 16,-53 18-16,36-17 15,-36-1-15,0 18 0,36-18 16,-36 1-16,1 17 0,34-18 16,-35 18-16,-17-17 15,17-1-15,-17 18 0,0 0 16,-1-18-16,1 18 0,-1 0 15,-17 18 32,0 0-31,0-1 0,-17 1-1,17-1-15,-35-17 16,35 18-16,-18 0 0,0-18 0,-17 35 15,0-17-15,17-1 0,-35 19 16,18-19-16,17 1 0,-52 17 16,52-17-16,-35 35 15,36-36-15,-19 19 16,19-19 0,-1 1-16,0-18 0,18 18 15,-17-18-15,-1 17 0,0-17 16,18 18-16,-17-18 15,17 17-15,-18-17 16,18 18 0,-18-18-1,18-18 32,36 18-31,-36-17-16,17-18 0,1 17 15,-18 0-15,18 1 0,-1-36 16,1 35-16,0 0 0,17-17 16,-35 0-16,18 17 0,-1-17 15,1 0 1,17-18-16,-35 35 0,0-35 16,18 36-16,-18-1 15,0-35-15,17 35 0,-17-17 16,0 0-16,0 0 0,18 17 15,-18 0-15,0-17 0,18 17 16,-18 1-16,17 34 63,-17 1-48,0 0-15,0-1 16,0 1-16,0 0 0,0 17 15,0-18-15,18 1 0,-18 17 16,0-17-16,0 0 0,0 17 16,0-17-16,0-1 0,0 1 15,0-1-15,18 1 0,-18 0 0,0-1 16,0 19-16,17-19 16,-17 54-16,18-53 0,-18-1 15,17 18-15,-17-17 0,0 0 16,0 17-16,0-17 0,18-1 15,-18 1-15,0 0 0,0-1 16,0 1-16,18-18 16,-18 17-16,0-34 62,0-1-46,-18 18-16,18-17 15,0-1-15,-18 18 0,18-18 16,-17 18-16,17-17 0,-18 17 0,1-18 16,-1 18-16,0-18 15,1 18-15,-1-17 0,0 17 0,1-36 16,-1 36-16,0-17 0,-17-18 16,0-1-1,-36-17-15,54 53 16,-1-17-16,-17-1 0,35 0 15,-36 1-15,19 17 0,-1 0 16,-17-18-16,17 18 16,1 0-1,-1 0-15,0 0 0,1 0 16,17-18 0,-18 18-1,18 36 173,0-19-173</inkml:trace>
  <inkml:trace contextRef="#ctx0" brushRef="#br0" timeOffset="130228.83">3369 10689 0,'0'-17'16,"0"-1"-16,0 0 15,0 1 1,0-1 0,0 0-16,0 1 15,0 34 32,0 19-31,-35-1-16,35-17 15,0 17-15,-18 0 0,-17 124 16,17-106-16,-17 53 16,35-71-16,-18 18 0,-17 70 15,35-105-15,-18 17 0,18 18 16,0-35-16,-17-1 0,17 1 16,-18-18-1,18-18 1,0-35-16,-18 18 0,18 0 15,0 0-15,0-18 0,0 0 0,36 0 16,-19-53-16,-17 53 0,36 0 16,17-17-16,-36 34 0,1 1 15,-1 0-15,1 0 16,0 17-16,-1 0 0,-17 1 0,18 17 16,0-18-16,-1 18 15,-17 18 1,18-18-16,-18 53 15,18-36-15,-18 18 0,17 36 16,-17-36-16,18 18 0,-18 35 16,0-35-16,0-17 0,0 52 15,0-35-15,17-18 0,-17 0 0,0-17 16,0 17-16,0-17 0,0 17 16,18-17-16,-18-1 0,0-34 46,-18-1-30,18-17-16,0 17 0,0 1 16</inkml:trace>
  <inkml:trace contextRef="#ctx0" brushRef="#br0" timeOffset="130440.82">3157 11148 0,'-17'35'0,"34"-70"0,-70 70 16,36-35-16,-36 18 15,35-18-15,1 0 0,17 17 16,-18-17-16,53 0 31,1 0-31,-1 0 0,18-35 16,-18 35-16,18-18 0,17-17 16,-17 35-16,-17-18 0,34 1 15,-35-1-15,1 18 0,-1 0 16,0 0-16</inkml:trace>
  <inkml:trace contextRef="#ctx0" brushRef="#br0" timeOffset="130691.7">3863 11024 0,'0'-17'0,"-18"17"47,1 0-47,-1 17 15,0-17-15,-35 71 16,36-54-16,-1 1 0,1 35 16,-1-18-16,0-17 0,1 35 15,-1-35-15,18-1 0,0 18 16,0-17-16,0 0 0,35 17 16,-35-17-16,36-18 0,-19 0 15,36 17-15,-18-17 0,1 0 0,-1 0 16,0-35-16,18 35 0</inkml:trace>
  <inkml:trace contextRef="#ctx0" brushRef="#br0" timeOffset="131018.85">4304 10583 0,'-35'-17'0,"70"34"0,-88-52 0,35 35 15,1-18-15,17 1 16,-18 17 0,18 35-16,0 0 15,0-17-15,0 0 0,0 35 16,0-18-16,0-18 0,18 72 16,-18-54-16,0 18 0,0 35 15,0-35-15,0 0 0,0 17 16,0-34-16,0-1 0,0 18 15,0-35-15,0-1 0,0 1 16,0-1-16,0 1 0,17 0 16,1-18-16,17 0 15,-17-18-15,0 18 16,-1-35-16</inkml:trace>
  <inkml:trace contextRef="#ctx0" brushRef="#br0" timeOffset="131375.6">4198 11112 0,'-53'0'0,"106"0"15,-141 18-15,53-18 0,-1 0 0,-34 0 16,105 0 15,-17 0-31,17 0 0,0-18 0,53 1 16,-35 17-16,0-18 15,53 1-15,-53-1 0,0 0 16,-18 18-16,0-17 0,1 17 0,-1-18 16,-17 18-16,-1 0 0,-17 18 31,0-1-15,-17-17-16,17 36 15,-18-19-15,18 18 0,-18-17 16,18 0-16,0 17 0,0-17 15,0 17 1,0-17-16,0-1 16,0-52-1</inkml:trace>
  <inkml:trace contextRef="#ctx0" brushRef="#br0" timeOffset="131855.54">4621 10724 0,'-17'0'16,"17"36"15,0-1-15,17 18 0,1-35-16,17 17 0,-17-18 15,35 1-15,-36 0 16,1-18-16,17 17 0,-17-17 15,0 0-15,-1 18 16,1-18-16,-18 18 0,18-18 16,-18 17-16,17 1 15,-17 0-15,18-1 16,-18 1-16,18-1 0,-1 54 16,-17-53-16,18 17 15,-1-17-15,-17-1 0,18-17 16,-18 18-16,18-18 15,-1-35 1,1-1 0,0-17-16,-1 36 0,-17-19 15,18-16-15,0 16 0,-18 19 16,17-19-16,-17 19 0,0-1 16,0 36-1,0-1 1,0 19-16,35-1 15,1-35-15,-19 35 0,1-35 16,17 0-16,36 18 16,-36-18-16</inkml:trace>
  <inkml:trace contextRef="#ctx0" brushRef="#br0" timeOffset="132239.63">5627 11060 0,'0'-18'0,"0"36"0,0-71 16,-35 35-1,35 0-15,-18 18 0,18-17 0,-18 17 16,-17-18-16,-18 18 15,35 0-15,1 0 0,-19 35 16,19 1-16,-1-19 0,18 1 16,-17 0-16,17 17 0,-18-18 0,18 36 15,0-35-15,0 0 0,0-1 16,35 19-16,-35-19 0,18 1 16,17 0-16,-17-18 0,-1 17 15,54-17 1,-53 0-16,-1-35 0,19 0 15,-19 17-15,18-70 16,-35 52-16,0-16 16,0 16-16,0 19 0,0-19 15,-17 36 1,17 18-16,-18 17 16,18-17-16,0 17 0,0 0 15,-17 1-15,17-19 0,0 54 16,0-53-16,17 35 15,18-53-15,1 0 16,-19 0-16,1 0 0,0-18 16,35-17-16,-36-1 0</inkml:trace>
  <inkml:trace contextRef="#ctx0" brushRef="#br0" timeOffset="132470.5">6015 10477 0,'0'0'0,"-35"0"15,35 36 1,-18-36 0,18 35-16,0 18 15,0-18-15,0 1 0,0 52 16,0-35-16,0 0 0,18 88 16,-18-106-16,17 18 0,-17 0 15,18-18-15,-18-17 0,17 35 16,-17-36-16,0 1 15,18-18-15,-18-35 16</inkml:trace>
  <inkml:trace contextRef="#ctx0" brushRef="#br0" timeOffset="132639.81">5821 10848 0,'-18'0'0,"36"0"0,-53 0 16,17 0-16,-17 0 0,52 0 31,19 0-15,-19 0-16,71 0 15,-52 0-15,17 0 0,-1 0 0,1 0 16,-17 0-16,17-35 0</inkml:trace>
  <inkml:trace contextRef="#ctx0" brushRef="#br0" timeOffset="132954.7">6332 11077 0,'0'18'16,"-17"-18"-16,17 17 0,-18-17 0,36-17 47,17-1-32,-35 1-15,35-19 0,-17 19 16,0-54-16,-18 53 15,0 1 1,-36 17-16,19 35 16,-19 0-16,19 1 15,-19-1-15,19 0 16,17 0-16,0-17 0,0 35 16,0-35-16,0-1 0,0 1 15,17 0-15,19-1 0,17-17 16,-18 0-16,18 0 0,35-35 15,-35 35-15</inkml:trace>
  <inkml:trace contextRef="#ctx0" brushRef="#br0" timeOffset="133380.16">7020 10918 0,'-17'0'0,"17"-17"0,17 34 0,-87-52 0,52 35 16,-35-17-16,18 17 15,17 0-15,-17 0 0,17 0 0,-17 0 16,17 17-16,-17 18 0,17-17 15,1 17-15,-1 18 0,1-35 16,17 17-16,-18 0 0,18-17 16,0 17-16,0-17 0,35 53 15,53-54 1,-70-17-16,35-53 16,-18 36-16,-17-1 0,35-70 15,-18 53-15,-17-18 0,17-71 16,-35 54-16,18 17 0,-18-124 15,0 124-15,0 18 0,0 0 16,0 17-16,0 1 0,0-1 16,-18 18-16,0 18 15,1 34 1,-19 1-16,36-17 0,-17-1 16,17 53-16,0-35 0,0 0 15,0 106-15,0-106 16,17 0-16,-17-18 0,0 0 0,18 0 15,-18 36-15,18-53 16,-18-1-16,17 1 0,-17 0 0,18-18 16,0-18-1,-18-35-15</inkml:trace>
  <inkml:trace contextRef="#ctx0" brushRef="#br0" timeOffset="134393.79">8026 10830 0,'0'0'0,"-18"0"15,18-17-15,-18-1 32,18 53-17,0 1-15,0-19 16,0 18-16,18 36 16,-18-36-16,0 1 0,18 87 15,-18-88-15,0-17 0,0 35 16,-36-35-16,36-1 0,0 1 15,0-36 1,-17 18 0,17-35-16,-18 0 0,18 17 15,-18-70-15,18 52 16,-17-16-16,17-37 0,0 54 0,53-35 16,-53 52-16,53 0 15,-18 18-15,0 0 0,-17 0 16,17 18-16,18 35 15,-18-36-15,18 54 0,-35-36 0,17 1 16,0 52 0,-17-53-16,0 36 15,-18-54-15,0 1 0,0 0 16,-36-18-16</inkml:trace>
  <inkml:trace contextRef="#ctx0" brushRef="#br0" timeOffset="134739.15">8572 11183 0,'18'0'0,"0"0"15,52-71 17,-52 54-32,0-1 0,-1 1 15,36-54-15,-53 53 16,18-35-16,-18 36 15,0-18-15,0 17 16,-18 18-16,1 0 16,17 35-16,-36-35 15,36 18-15,0-1 0,-17 36 0,17-35 16,0 0-16,0 35 16,0-18-16,0-18 0,17 36 15,-17-17-15,18-19 0,-18 1 0,35 17 16,-17-17-16,-1 0 0,19-1 15,-19 1-15,1-18 0,17 0 16,-17 0-16,17 0 0,18-35 16,-35 35-16,17-36 0</inkml:trace>
  <inkml:trace contextRef="#ctx0" brushRef="#br0" timeOffset="135434.81">9260 10918 0,'0'-17'15,"0"34"-15,0-52 0,0 18 16,0 52-1,0 0 1,0 36 0,0-54-16,0 89 15,0-88-15,0 17 0,36 0 16,-19-17-16,-17 0 0,18-1 16,17 1-16,-17-18 0,0 0 15,-1 0-15,1 0 0,17-35 16,-17-1-16,-1 1 0,19-18 15,-36 18-15,17 0 0,-17-1 0,18 1 16,-18 0-16,0 17 0,0 0 0,18-17 16,-18 18-1,0 52 1,0 0 0,0 0-16,0-17 15,0 17-15,0 1 0,17-1 0,-17-18 16,18 36-16,-18-17 0,35-19 15,0 36-15,-17-35 16,0-18-16,35 18 0,-18-18 16,-18 0-16,89-36 15,-88 1-15,35-89 16,-35 89-16,-1-53 16,1 35-16,-18 18 0,0 0 0,0-1 15,0 1-15,0 17 0,0 1 0,-35 17 16,17 0-16,0 0 15,1 17-15,-19 19 16,36-1-16,-17-17 0,17 34 16,0-34-16,0 0 0,0-1 15,0 1-15,0 0 0,17-1 0,-17 1 16,18 0-16,-18-1 0,35-17 0,-35 18 16,18-18-16,-18 17 0,18-17 0,-1 0 15,-17 18-15,18-18 16,-18 18-1,0-1 1,0 1 0,0 0-16,0-1 0,0 1 0,0 0 15,0-1-15,0 1 16,0 0-16,-18-1 16,53-17-1,-35-17-15,53 17 16,-17-53-16</inkml:trace>
  <inkml:trace contextRef="#ctx0" brushRef="#br0" timeOffset="136316.54">10636 10936 0,'-17'0'16,"34"0"-16,-70 0 0,18-18 0,17 18 0,-35 0 16,36 0-16,-1 0 15,-35 36-15,36-19 0,-1 19 16,0-1-16,18 0 0,-17-17 15,17 35-15,-18-36 0,18 19 16,0-19-16,0 36 0,35-35 16,-35 0-16,18-1 0,17 1 15,-17-1-15,0-17 0,-1 0 16,1 0-16,-1 0 0,1-35 16,0 0-16,-18 0 15,17 17-15,-17-35 16,0 18-16,0-1 0,0 1 0,0-35 15,0 52-15,0-17 0,0-1 16,0 19-16,0-1 0,0 1 16,18 17-16,0 0 15,17 0-15,-17 0 16,-1 35-16,19-35 0,-19 17 0,1-17 16,17 36-16,0 17 15,18 0-15,-35-18 0,-18-18 16,18 19-16,-18-19 0,17 1 15,-17 0-15,0-1 16,-35-17 0,17-35-16,18 0 15,0 17-15,0-17 16,0 17-16,0-17 0,0 17 0,0-17 16,18 17-16,-18 1 0,35-19 15,-17 19-15,35-1 16,-36 18-16,19 0 15,-19 0-15,1 35 0,35 1 16,-36-19-16,-17 1 0,18 0 0,0 17 16,-18-17-16,17-1 0,-17 54 15,18-54-15,-18 1 0,0 0 16,0-1-16,18-17 31,17-35-31,18-18 16,17-35-16,-52 53 15,17-36-15,-17 53 0,0-17 16,-1 18-16,-17-36 0,18 35 16,-18 0-16,0 1 15,0 34 1,-35-17 0,35 36-16,-18 17 0,0-36 15,18 18-15,0-17 0,0 0 16,0 35-16,0 17 15,0-52-15,0-1 0,0 19 16,18-19-16,-18 19 16,18-36-16,-18 17 15,-36-17 1,1 18-16,17-18 16,-17 0-16,18 0 0,-19 0 0,19 18 15,-36-18-15,35 0 0,0 0 16,-17 0-16</inkml:trace>
  <inkml:trace contextRef="#ctx0" brushRef="#br0" timeOffset="136949.34">12612 11042 0,'0'0'0,"-18"0"0,18-18 0,-17 18 15,-19-17 1,36-1-1,18 18 32,0 0-47,34 0 16,-34 0-16,17 0 0,1 0 16,17 0-16,-18 0 0,0 0 0,71 0 15,-53 0-15,0 0 0,0 0 16,17 0-16,-17 0 0,18 0 0,-1-18 15,-17 18-15,0 0 0,0 0 0,0 0 16,17 0-16,-34 0 16,-19 0-16,-52 0 31,0 0-31,17 0 16,-17 18-16,17-18 15,1 0 1,17-35-1</inkml:trace>
  <inkml:trace contextRef="#ctx0" brushRef="#br0" timeOffset="137284.43">13458 10707 0,'0'-18'0,"0"36"0,-17-36 0,17 1 16,0 34 31,35 1-47,-17 17 15,-18-17-15,35 17 16,-17-17-16,-1-1 0,19 19 0,-19-19 16,1 1-16,17 17 15,-35-17-15,18-1 0,-1 1 0,-17 0 0,18-18 16,-18 17-16,0 1 15,0 0-15,0-1 0,-35-17 16,35 18-16,-36-18 0,19 17 0,-18 1 16,17-18-16,0 18 0,-35-1 15,36 1 1</inkml:trace>
  <inkml:trace contextRef="#ctx0" brushRef="#br0" timeOffset="138067.14">14287 10954 0,'0'-18'0,"0"36"16,0-54-16,0 19 15,0-1-15,18 53 16,-18 1-1,0-19-15,0 19 16,0-1-16,0-17 0,0 34 16,0-16-16,0-19 0,0 1 15,0 0-15,18-1 0,-18 1 0,0 0 16,17-18 15,-17-36-31,18 1 0,0-18 16,-1 35-16,-17-17 0,36-18 15,-36 36-15,17-1 0,-17 0 16,0 1-16,18-1 0,-18 36 31,18 17-31,-18-17 16,17-1-16,-17 1 0,18 0 16,-1 17-16,1-18 0,17 19 15,18-19 1,-35-17-16,35 0 15,-36 0-15,1-17 16,0-1-16,-18-17 0,0 17 16,0-17-16,0 17 0,-18-35 15,18 36-15,-35-1 0,17-17 16,18 17-16,-17 18 0,17-17 16,-18 17-16,18 17 31,35-17-31</inkml:trace>
  <inkml:trace contextRef="#ctx0" brushRef="#br0" timeOffset="138249.44">15011 10918 0,'17'0'0,"-17"18"32,0 0-17,0-1-15,0 19 16,0-19-16,0 1 0,0 17 15,0-17-15,0 35 16,18-53-16,-18 17 16,0 1-16</inkml:trace>
  <inkml:trace contextRef="#ctx0" brushRef="#br0" timeOffset="138400.72">15117 10601 0,'0'0'16,"-36"0"0,36 18-1,0-1 1,36-17-16</inkml:trace>
  <inkml:trace contextRef="#ctx0" brushRef="#br0" timeOffset="138645.17">15381 10548 0,'0'18'31,"0"17"-15,0-17-16,0-1 0,0 1 15,-18 35-15,18-18 0,0 0 16,0 1-16,0-1 0,0 18 0,0-18 15,18 36-15,0 52 16,-18-88-16,0-17 16,0 0-16,0-1 0,0-34 31</inkml:trace>
  <inkml:trace contextRef="#ctx0" brushRef="#br0" timeOffset="138862.76">15575 10548 0,'0'-18'0,"0"36"0,0-53 16,0 70-1,0 0 1,0-17-16,0 17 0,0 18 16,0-18-16,0 1 0,0 34 15,0-34-15,0-1 0,0 35 16,0-34-16,0-19 15,0 36-15,0-35 0,0-1 0,0 1 16,0 0-16,0-1 16</inkml:trace>
  <inkml:trace contextRef="#ctx0" brushRef="#br0" timeOffset="139687.31">16369 10795 0,'0'-18'0,"0"36"0,0-53 16,0 17-16,0 0 0,0 1 15,-35-1 1,17 18-1,-17 0-15,17 0 0,0 0 16,-35 35-16,18-17 0,18 17 16,-36 1-16,17 17 15,1 17-15,35-52 0,0 17 16,-18 18-16,18-35 0,0-1 16,0 1-16,36-1 0,-1 1 15,0-18-15,-17 0 16,0 0-16,-1 0 0,18-35 0,-17 35 15,0-35-15,-1 17 0,36-35 16,-35 18-16,0-1 0,-1-34 16,1 52-16,-18-17 0,18-18 15,-18 35 1,0 54 0,0-19-16,0 19 0,0 17 15,0-18-15,0 0 0,0 71 16,0-53-16,0 0 0,-18 53 15,18-53-15,-35 17 0,35-17 16,-18 53-16,0-53 0,18 0 16,-17 17-16,-1-35 15,18-17-15,-18 0 0,18-1 16,-17-52 0,-1 17-16,18-17 15,-18 18-15,1-36 0,-1 17 16,1 1-16,17 0 0,0 0 15,-18-1-15,18 1 0,0 0 0,0-1 16,35 19-16,-35-1 0,18-17 16,17 17-16,36-17 15,-54 17-15,19 1 0,34-19 16,-35 19-16,1-1 0,17 0 16,-36 1-16,19-1 0,16-17 15,-34 17-15,0 1 16,-1 17-1,-17 17 1,0 1 0,0 17-16,0-17 0,0-1 15,0 19-15,0-19 0,0 1 16,18 17-16,-18-17 0,0 0 16,0-1-16,0-34 31</inkml:trace>
  <inkml:trace contextRef="#ctx0" brushRef="#br0" timeOffset="139828.51">16775 10742 0,'-36'0'16,"72"0"-16,-89 0 15,53 18-15,0 17 16,0-17-16,0-1 15</inkml:trace>
  <inkml:trace contextRef="#ctx0" brushRef="#br0" timeOffset="140431.14">16880 10901 0,'18'35'46,"0"-17"-46,-18-1 0,0 1 16,17 0-16,-17-1 0,18 36 16,-18-35-16,0-1 0,18 19 0,-1-1 15,-17-17-15,0-1 0,0 1 16,18-18 0,-18-35-1,0-1-15,18 1 16,-1 0-16,-17 0 0,18-71 15,-1 88-15,-17-17 16,18-18-16,0 35 0,-1 1 16,-17 52-1,0-17 1,18 17-16,-18-18 0,0 1 16,18 17-16,-18-17 0,17 17 15,1-17-15,0 0 16,-1-1-16,18 1 15,-17-18-15,0 0 16,-18-18-16,17-17 16,1 0-16,-18-1 15,18 19-15,-18-19 0,17 1 16,-17 18-16,0-1 0,0 0 16,0 1-16,-17 17 15,17 35 1,-18-35-16,-17 53 15,17 0-15,0-18 0,-17 53 16,35-53-16,0-17 16,-17 17-16,17-17 0,0 0 0,0-1 0,0 19 15,0-19-15,35-17 16,-35 18-16,17-18 0,36 18 16,-35-18-16,35 0 0,-18 0 15,18 0-15,-18-36 0,1 36 0,17-17 16</inkml:trace>
  <inkml:trace contextRef="#ctx0" brushRef="#br0" timeOffset="142036.84">18397 10883 0,'0'0'0,"0"-70"31,18 52-31,-18 0 16,35 18-16,1-17 0,-1 17 16,-18 0-16,54 0 15,-53 35-15,35-17 16,-18-1-16,-18 1 0,19 17 15,-1 0-15,-17 1 0,-1 52 16,-17-53-16,0-17 0,0 35 16,-35-36-16,35 1 0,-18 17 15,-17-17-15,17-18 16,1 0-16,-1 0 16,18-18-16,0-35 15,0-17-15,0 35 16,0-1-16,35-17 0,-35 36 15,18-19-15,17 1 0,1 18 16,-19 17-16,36-18 0,-35 18 16,0 0-16,34 0 0,-34 0 15,0 18-15,17-1 16,-17-17-16,-1 35 0,1-17 16,0-18-16,-18 18 0,17-18 0</inkml:trace>
  <inkml:trace contextRef="#ctx0" brushRef="#br0" timeOffset="142228.1">19279 10936 0,'0'0'16,"0"35"31,0-17-47,0 0 15,0 35 1,18-18-16,-18-18 0,0 1 15,0 0-15,0 17 16</inkml:trace>
  <inkml:trace contextRef="#ctx0" brushRef="#br0" timeOffset="142378.75">19367 10724 0,'-17'0'15,"17"18"1,0 17 0,0 1-16,0-19 0,17 1 0,19 17 15,-1-35-15</inkml:trace>
  <inkml:trace contextRef="#ctx0" brushRef="#br0" timeOffset="143341.7">19897 10901 0,'-18'0'16,"18"-18"-16,-53 18 16,35-17-16,-34 17 15,34 0-15,0 0 0,-17 0 0,0 35 16,17 0-16,0-17 0,1-1 16,-1 1-16,18 0 0,-35 52 15,35-52-15,-18-1 0,18 19 16,0-19-16,36 1 15,-19-18-15,18 0 16,-17 0-16,0 0 0,35-35 16,-18 35-16,0-53 15,-35 35-15,18-17 0,-18 17 16,17 1-16,-17-1 0,0 0 16,0 1-16,0 34 31,-17 19-31,17-1 15,0 18 1,0-36-16,0 54 0,0-18 16,0-18-16,0 18 0,0 53 15,0-53-15,-35 0 0,35 0 16,-18-18-16,18 18 0,-35 17 16,35-52-16,-18-18 0,0 0 15,1-18 1,-1-17-16,18 18 0,-18-19 0,1 19 15,17-1-15,-18 0 0,18 1 0,-17-1 16,17 0-16,-18 1 0,18-1 16,0 1-16,18-1 15,-1 18 1,36-18-16,-35 1 0,17-1 16,18 0-16,-18 1 0,0-19 15,36-16-15,-36 34 0,1-17 16,16-54-16,-34 36 0,0 18 15,-1-35-15,19-36 0,-36 35 16,17 18-16,-17-52 0,0 69 16,0 1-16,0-18 0,0 35 15,0 1-15,-17 17 16,17 35 0,-18-35-16,0 53 15,18-35-15,0 17 0,0 35 16,0-17-16,0-17 0,0 69 15,0-69-15,0 17 0,0 35 16,0-53-16,0 0 0,0 18 16,0-35-16,0 0 15,0-1-15,18-17 16,-18-35-16,18-18 16,-18 35-16,17 1 0,-17-19 15,18-34-15,0 52 0,-1-17 16,1 0-16,0 17 15,-1 0-15,1 1 0,-18-1 16,17 18-16,1 0 16,-18 35-16,18-35 0,-1 53 15,1 0 1,-18-35-16,18 17 0,-18-17 0,0 35 16,17-36-16,-17 36 15,0-35-15,0 0 0,18-18 16,-18-18-1,18 18-15,-1-35 0,1-1 16</inkml:trace>
  <inkml:trace contextRef="#ctx0" brushRef="#br0" timeOffset="143589.91">20743 10548 0,'0'0'0,"-17"-18"16,-1 54-1,18-19 1,0 36-16,0-35 16,0 0-16,0-1 0,0 18 0,0-17 15,18 17-15,-18 18 16,35-17-16,-35-1 0,0 18 16,0-18-16,0-17 0,18 17 0,-18 0 15,0-17-15,17-1 0,-17 19 16,18-36-16,0 17 15,-1-17-15,1 0 16</inkml:trace>
  <inkml:trace contextRef="#ctx0" brushRef="#br0" timeOffset="143785.4">20567 10742 0,'-53'0'0,"106"0"0,-124 0 0,54 0 16,-1 0-16,53 0 31,18 0-31,-17 0 16,-1 0-16,18 0 0,35 0 16,-35 0-16,0 0 0</inkml:trace>
  <inkml:trace contextRef="#ctx0" brushRef="#br0" timeOffset="144212.31">22119 10883 0,'0'-17'16,"0"34"-16,0-52 0,0 17 15,0 1-15,0 34 47,0 19-47,0-19 0,0 36 16,0-18-16,0 1 0,0 34 16,0-52-16,0 17 0,0-17 15,0 17-15,-17-17 0,17-1 16,0 1-16,-18-18 15,0-35-15,18-1 0</inkml:trace>
  <inkml:trace contextRef="#ctx0" brushRef="#br0" timeOffset="144368.26">22066 10566 0,'0'0'0,"18"17"47,0-17-31,-18 36-16,17-36 0,1 0 15</inkml:trace>
  <inkml:trace contextRef="#ctx0" brushRef="#br0" timeOffset="144773.06">22348 10724 0,'0'0'0,"18"0"16,-18 89 15,0-72-31,18 19 0,-18 16 16,0-16-16,0-1 0,0 18 16,0-18-16,0-17 0,0 17 15,0-17-15,0-1 0,0 1 16,-18-18-1,18-18-15,0-35 16,-18 18 0,18 18-16,-17-19 0,17 19 0,0-72 15,0 72-15,0-1 0,35-17 16,-17 35-16,-18-18 16,17 18-16,19 0 0,-19 0 15,1 0-15,0 36 0,-1-36 0,18 17 16,-17 18-16,0 1 0,-1-19 15,1 19-15,0-1 16,-18 18-16,0-36 16,0 1-16,0 17 15,0-17-15,-18-18 0,0 0 16,18-35-16</inkml:trace>
  <inkml:trace contextRef="#ctx0" brushRef="#br0" timeOffset="145064.34">22860 10548 0,'0'0'0,"0"-18"0,0 1 0,-18 17 16,18-18-16,0 36 31,0-1-15,0 19-16,0-19 15,0 36-15,0-17 0,0-19 16,18 54-16,-18-36 0,0 18 16,0-18-16,0 89 15,-35-54-15,35-35 0,0-17 16,0 0-16,0 17 16,0-17-16,0-1 0,17-17 15,19-35 1,-19 35-16,1-35 0</inkml:trace>
  <inkml:trace contextRef="#ctx0" brushRef="#br0" timeOffset="145245.25">22719 10742 0,'-18'0'0,"36"0"0,-53 0 15,17-18-15,0 18 16,54 0-1,-1 0 1,-17 0-16,34 0 0,1 0 16,-17 0-16,52-17 0,-53 17 15</inkml:trace>
  <inkml:trace contextRef="#ctx0" brushRef="#br0" timeOffset="145895.51">23248 10954 0,'-18'17'0,"36"-34"0,-53 34 16,35 1-16,35-18 31,-35-18-15,35 18-16,-17-17 0,0 17 0,-1-18 15,19-17-15,-19 17 0,-17 1 16,0-19-16,0 19 0,0-1 15,-35 0-15,17 1 16,-17 17-16,17 0 0,-17 35 16,17-35-16,-17 53 0,35-18 15,-18-17-15,-17 35 0,35-18 16,0-17-16,0 17 0,0 35 16,18-17-1,-1-35-15,54 0 16,-53-18-16,52 0 15,-34-36-15,-1 36 0,35-53 16,-34 18-16,-1 0 0,35-36 16,-52 36-16,0-18 0,35-53 15,-53 89-15,17-1 0,-17-17 16,-35 35 0,17 0-16,-17 17 15,17 19-15,1-19 16,17 1-16,0 0 15,0 35-15,0-36 16,0 1-16,35 17 0,-35-17 16,18-1-16,-18 1 15,17 0-15,-17-1 16,18-17 0,-18 18-1,0 0-15,0-1 16,0 1-16,0-1 15,0 1-15,0 0 16,-18-18-16,36-18 47,17 0-47,-17 1 0</inkml:trace>
  <inkml:trace contextRef="#ctx0" brushRef="#br0" timeOffset="146695.41">24007 10848 0,'-36'0'16,"36"18"-1,0 17 1,0-18-16,-17 36 16,17-35-16,0 17 0,0 1 15,0-1-15,0-18 0,0 36 16,0-35-1,0 0-15,0-54 16,0 19 0,0-1-16,17 0 0,-17-34 15,0 16-15,0 1 0,18-18 16,0 18-16,-18 17 0,17-17 16,-17 17-16,18 1 0,-1 17 15,1 0 1,0 17-16,-1 19 15,1 16-15,-18-34 16,18 35-16,-18-35 0,17-1 16,-17 36-16,18-18 0,-18-17 15,0 17-15,0-17 16,18-18 0,-18-35-16,17 35 15,-17-36-15,18 19 0,-1-36 16,1 18-16,17-71 15,-17 71-15,0-1 0,17 1 16,-17 17-16,-1 1 0,1-1 16,-1 18-16,1 0 15,-18 35-15,18-17 16,-18 17-16,17-17 0,-17 35 16,18-36-16,-18 1 0,0 17 15,0 1-15,18-19 0,-18 1 16,0 0-16,0-1 0,0 1 0,0-1 15,17 1-15,-17 0 16,18-18-16,0 0 16,-1 0-16,1 0 0,17 0 15,18-36-15,-35 19 0,17-1 16,-17 1-16,17-19 0,-17 19 16,-1-1-16,18-53 0,-17 36 15,-18 18-15,35-72 16,-35 72-16,0-1 0,0 0 15,-35 18 1,17 18-16,-17 17 16,18-17-16,-1 17 0,0-17 15,1 17-15,-1 0 0,0 18 16,1-17-16,17-19 0,-18 54 16,18-54-16,0 1 0,0 0 15,35-1-15,18-17 16,-17 0-16,16 0 0</inkml:trace>
  <inkml:trace contextRef="#ctx0" brushRef="#br0" timeOffset="147339.54">25453 10866 0,'0'-18'0,"-88"-17"31,52 35-31,19 0 0,-36 0 15,35 35-15,-52 18 16,52-18-16,-17 0 16,17 1-16,0-19 0,-17 71 15,18-70-15,17 0 0,-18 35 16,18-36-16,0 1 16,35-18-16,0 0 15,1 0-15,-19 0 0,1-35 0,17 35 16,18-71-16,-17 53 0,-1-17 15,-18-18-15,19 18 0,-1-18 0,-17 0 16,17-53-16,-17 71 0,-1-18 16,1-35-16,-1 17 15,-17 18-15,0 36 16,0-1-16,-35 18 31,18 35-31,-1 1 16,18-19-16,-35 1 0,17 35 15,18-35-15,0 17 0,-18 35 16,18-17-16,0-17 0,0 52 16,0-35-16,0 0 0,18 17 15,-18 1-15,35-18 16,-17-36-16,0 1 0,-1-18 16,18 0-16,-17 0 0,35 0 15,-18-35-15,-17 35 16,35-71-16,-36 36 0,1 0 15,17-36-15,-17 36 0,-18-1 16,18 1-16,-18 18 0,0-1 16,0 0-16,0 36 31,-18 17-31,18 0 0,0-17 16,-18 17-16,18 36 0,-17-36 15,17-17-15,-18 52 16,18-52-16,0 0 0,0 17 15</inkml:trace>
  <inkml:trace contextRef="#ctx0" brushRef="#br0" timeOffset="147489.56">25859 10707 0,'-18'0'16,"36"0"-16,-71 0 31,53 17-31,35-17 16,-17 18-16</inkml:trace>
  <inkml:trace contextRef="#ctx0" brushRef="#br0" timeOffset="148356.57">26405 10866 0,'-35'0'0,"70"0"0,-88 0 16,36 0-16,-1-18 0,-17 18 15,17 0-15,1 0 0,-19 18 16,19-18-16,-1 35 0,-35 53 16,18-17-1,35-54-15,0 18 0,0 1 16,0-19-16,0 1 15,0 0-15,18-18 0,-18 17 16,17-17-16,18 0 0,-17 0 16,35-35-16,-35 35 0,-1-18 15,1 1-15,0-19 0,-1 19 0,1-1 16,-1-52-16,1 52 0,-18-17 16,0-1-16,18 1 15,-18 0-15,0 17 0,0 36 31,-36 17-15,36-17-16,-17-1 0,17 1 0,0 0 16,0 17-16,0-17 0,0-1 0,0 19 15,0-19-15,0 1 0,0-1 0,35 1 16,-17-18-16,17 0 16,-17 0-16,-1-18 0,36-17 15,-17 18-15,-19-19 16,54-70-16,-54 54 15,36-90-15,-35 107 0,17-53 16,-17 53-16,-18-1 0,17 19 16,-17-36-16,18 53 0,-18-18 15,-35 36 17,17 17-32,18 0 0,-35-17 15,35 17-15,-18 18 16,-17 53-16,35-53 15,0-18-15,0 1 0,0 52 16,0-53-16,0 0 0,0 36 16,0-54-16,18 1 0,-18 17 15,35-17-15,-17-18 16,17 0-16,-18 0 0,1-35 16,17 35-16,-17-36 0,17 19 0,1-18 15,-19-1-15,18 1 0,-17 0 16,17-53-16,-17 52 0,17-52 15,-35 70-15,0-17 16,0 18 0,-35 17-16,0 0 0,17 0 15,-17 35-15,17-18 16,1 1-16,-19 35 0,36-35 16,-17 17-16,-1 18 0,18-18 15,0-17-15,0 35 0,0-36 16,0 1-16,0 17 15,35-17-15,-17-1 0,17-17 16,-17 0-16,17 0 0</inkml:trace>
  <inkml:trace contextRef="#ctx0" brushRef="#br0" timeOffset="148575.56">26529 10619 0,'-53'-18'0,"106"36"0,-177-36 16,71 0-16,18 1 0,0 17 0,-18-18 15,35 0-15,36 18 16,35 0 0,-18 0-16,0 0 15,1 0-15,17 0 0,0 0 0,0 0 16,-1 0-16,-16 0 0,17 0 0,0 0 15,-1 0-15</inkml:trace>
  <inkml:trace contextRef="#ctx0" brushRef="#br0" timeOffset="149663.04">28028 10760 0,'0'0'0,"18"0"0,-18-18 15,0 0-15,0 1 16,-35 17 0,-1 0-1,19 17-15,-1-17 0,18 36 0,-35-1 16,17-17-16,0 17 0,1-17 15,-1 17-15,1-18 0,17 1 0,-18 35 16,18-35-16,0-1 0,0 19 16,0-19-16,35-17 15,0 0-15,-17 0 16,35-35-16,-35 35 16,-1-18-16,36-35 0,-35 36 15,-1-19-15,1-34 0,0 52 16,-18-17-16,0-18 0,0 18 15,-36 17-15,36 1 0,-35-1 0,0 0 16,17 18-16,1 0 0,-19 0 0,19 0 16,-19 0-16,19 0 0,-18 18 15,35 17-15,-18-35 0,18 18 16,0-1-16,0 1 0,53-18 16,0 0-16</inkml:trace>
  <inkml:trace contextRef="#ctx0" brushRef="#br0" timeOffset="149968.57">28628 10407 0,'0'-18'0,"-35"18"16,17 0-1,0 0 1,18 36-1,-17-19-15,17 1 0,-18 35 16,0-18-16,18 0 0,-35 36 16,35-18-16,-17 0 0,-19 70 15,19-70-15,-1 18 0,-17-1 0,17-17 16,0 18-16,1-36 0,-19 53 16,19-53-16,-1 1 0,18-19 0,-17 1 15,17 0-15,0-36 31,17-17-31,18-18 16</inkml:trace>
  <inkml:trace contextRef="#ctx0" brushRef="#br0" timeOffset="150219.72">28804 10724 0,'0'0'0,"-17"36"31,-1-1-15,18 0-16,-18 36 15,1-18-15,17-18 0,-36 71 16,36-71-16,-17 18 0,-1 53 16,1-36-16,-19 1 15,19-53-15,17 17 0,-18-17 16,18-1-16,35-70 31,-35 36-31</inkml:trace>
  <inkml:trace contextRef="#ctx0" brushRef="#br0" timeOffset="150501.15">28822 10724 0,'0'-17'0,"-35"17"16,35-35-1,35 35 1,-17 0-16,-1 0 16,18 0-16,-17 17 0,35 18 15,-35-17-15,-1 0 0,19 52 16,-36-34-16,17 16 16,-17-34-16,0 0 0,0 17 0,0-17 15,-35-1-15,35 1 0,-53-18 0,0 35 16,18-35-16,0 0 0,-36 0 15,53 0-15,1 0 16,-1 0-16,0-17 0,18-1 16,0-17-16,36 35 0,-36-18 15,35 18-15</inkml:trace>
  <inkml:trace contextRef="#ctx0" brushRef="#br0" timeOffset="150834.72">29351 10830 0,'35'-17'15,"-70"34"-15,88-52 0,-18 17 16,-17 1-16,0-19 16,-54 36-1,19 0-15,-19 0 16,19 0-16,-1 36 16,0-36-16,1 17 0,-1 19 15,18-19-15,0 1 0,-17 17 16,17-17-16,0-1 0,0 36 15,0-35-15,0 0 16,35-1-16,0 19 16,-35-19-16,18-17 15,-18 18 17,-18-18-32,-17 0 15,35 17-15,-18-17 0,1 0 16,17 18-16,-18-18 0,0 0 15,1 0-15,17 18 0</inkml:trace>
  <inkml:trace contextRef="#ctx0" brushRef="#br0" timeOffset="150985.18">29845 11271 0,'0'0'0,"-18"-17"16</inkml:trace>
  <inkml:trace contextRef="#ctx0" brushRef="#br0" timeOffset="153220.01">2875 12153 0,'18'-17'16,"-36"34"-16,36-52 0,-18 17 0,17-35 16,-17 36-16,18-1 0,-18 0 15,0 1-15,18-1 0,-18 1 16,0 52-1,0-18-15,0 1 16,0 17-16,-18 1 0,18 17 0,-35-1 16,-1 54-16,1-53 0,-53 106 15,53-124-15,-53 71 16,70-71-16,0-17 16,-17 0-16,35-1 0,-18-52 31,18 0-16,0-1-15,0 1 0,0 18 16,0-1-16,0 0 0,36-17 16,-1 17-1,-35 1-15,18 17 0,17 0 16,-35 35-16,35-17 16,-17 17-16,-1-17 0,-17-1 15,18 1-15,0-1 0,-1 1 0,19 17 16,-19-35-16,1 18 0,17 0 15,-17-1-15,-1 1 0,1-18 16,0 0-16,-1 0 16,1 0-16,0-35 0,-1-1 15,1 1-15,-18-18 16,0 18-16,0 0 0,0-54 16,-18 36-16,18 1 0,-35-1 15,17 0-15,1 0 0,-19 18 16,19-1-16,-19 1 0,19 0 0,-18 17 15,17 0-15,-17 18 0,-1 0 0,1 0 16,0 0-16,-18 18 0,18 17 16,17 1-16,-17 17 0,17-1 15,18 37 1,35-54-16,54 35 16,-54-52-16,71 35 15,-53-35-15,-18-18 0,0 17 16,18-17-16,-18 0 0,-17 0 0,53 0 15,-54 0-15,1 0 0,-1-35 16</inkml:trace>
  <inkml:trace contextRef="#ctx0" brushRef="#br0" timeOffset="153579.81">3210 12471 0,'0'17'15,"0"-34"-15,0 52 0,-17-35 16,17 18-16,35-18 16,-17 0-1,17 0-15,0-18 16,-17 18-16,-1-35 0,19 17 16,-36 0-16,17-35 15,-17 36-15,0-1 0,0 1 16,-35-1-16,17 0 0,-17 18 15,17 0-15,18 36 16,-35-36-16,35 35 0,0-18 0,-17 19 16,-1-1-16,18-17 0,0 17 15,0 0-15,35-17 16,-17 17-16,17 0 16,18 1-16,-18-19 15,1-17-15,-19 0 0,1 0 16,17 0-16,-17 0 0,17-17 0,-17 17 15</inkml:trace>
  <inkml:trace contextRef="#ctx0" brushRef="#br0" timeOffset="153938.68">3810 12471 0,'0'-18'16,"0"36"-16,0-54 0,-35 19 16,17-1-16,-35 18 15,36 0-15,-1 35 16,0-35-16,1 36 0,-1-36 0,0 53 15,1-36-15,17 1 0,0 35 16,0-36-16,0 1 0,17 17 16,-17-17-16,36 0 0,-1-1 15,-17-17-15,-1 0 0,54 0 16,-36-35-16,-17 35 16,17-18-16,-17-17 15,17-35-15,-35 52 0,0 0 16,0-17-16,0 17 0,-18-17 15,18 17 1,-17 18 0,17 36-16,0-19 15,-18 1-15,18 0 0,0-1 16,0 19-16,0-19 0,0 18 16,35 1-16,-35-19 0,18 19 15,17-19-15,36 1 16,-36-18-16</inkml:trace>
  <inkml:trace contextRef="#ctx0" brushRef="#br0" timeOffset="154166.49">4357 12418 0,'0'0'0,"0"-18"0,-35-17 16,-1 35-16,19 0 15,-19 35 1,1 18-16,35-18 15,0 1-15,0-19 0,0 1 16,0 0-16,35 17 0,-17-18 16,-18 1-16,35 0 0,-35-1 0,18 1 15,17 0-15,-17-18 16,-1 0-16,1 0 0,0 0 16,17-18-16,0-35 15</inkml:trace>
  <inkml:trace contextRef="#ctx0" brushRef="#br0" timeOffset="154379.71">4710 11924 0,'0'0'0,"-18"-18"15,0 71 1,18-18 0,0 1-16,-17-1 0,17 0 15,0 71-15,0-71 0,0 18 16,0-17-16,0 16 0,0 1 15,0-17-15,17 87 16,-17-88-16,18 18 0,0-35 0,-1 35 16,1-53-1</inkml:trace>
  <inkml:trace contextRef="#ctx0" brushRef="#br0" timeOffset="154679.07">4621 12435 0,'0'0'16,"-17"0"-16,17 18 0,-18-18 16,53 0 15,1 0-31,-1 0 0,18 0 16,-36 0-16,19 0 15,-1-35-15,0 35 0,-17 0 16,17 0-16,-17-18 15,0 18-15,-1 18 16,-17-1 0,18 19-16,-18-19 15,17 1-15,1 0 0,-18-1 16,0 1-16,0 0 0,0-1 16,0 1-16,-18-18 15</inkml:trace>
  <inkml:trace contextRef="#ctx0" brushRef="#br0" timeOffset="154832.21">4992 12153 0,'0'0'16,"-18"0"-16,18 35 31,18-35-31,-1 18 15</inkml:trace>
  <inkml:trace contextRef="#ctx0" brushRef="#br0" timeOffset="155115.84">5203 12347 0,'0'0'16,"18"0"-16,-18 18 0,35 17 15,-17-17-15,0-18 16,-18 17-16,17 1 0,1 0 0,0 17 15,-1-35-15,-17 18 0,18-1 16,-1 1-16,1-18 16,0-18-1,-1 1-15,-17-1 0,36-35 16,-36 18-16,17 17 16,-17-17-16,18 0 0,-18-1 0,0 1 0,18-36 15,-18 36-15,0 18 16,0-1-16,0 36 31,0 17-31,0 0 16,0-17-16</inkml:trace>
  <inkml:trace contextRef="#ctx0" brushRef="#br0" timeOffset="155735.26">5997 12241 0,'0'0'0,"-35"-17"0,-53-1 32,70 36-17,0-18-15,1 35 0,-1-35 0,-17 53 16,17-35-16,18-1 0,-17 36 16,17-35-16,0-1 0,0 19 15,0-19-15,35 1 0,-17 0 16,-18-1-16,35-17 0,0 0 15,-17 0-15,-1 0 16,1-35-16,0 35 0,-1-18 0,-17 1 16,18-19-16,-18 1 0,18 17 15,-18-17-15,0 0 16,0 17-16,0 1 0,0-1 16,0 0-16,0 54 31,-18-36-31,18 35 0,0 0 15,0-17-15,0-1 0,0 36 16,0-35-16,0 0 0,18 17 16,-1-35-16,-17 18 0,53-18 15,-35 0-15,17 0 0,18-36 16,-35 36-16,-1-35 0,1 17 16,17-52-16,-17 17 0,-18 18 15,0-18-15,0 0 0,0 0 0,0 0 16,0-53-16,0 71 0,-18 0 15,18-18-15,0 35 16,0 0-16,0 54 31,0-1-31,0-17 16,0-1-16,0 71 16,0-52-16,0-1 0,0 0 0,0 53 15,18 36 1,-18-89-16,0 0 0,0 36 15,0-53-15,0 17 0,0 0 16,0-17-16,17-18 16</inkml:trace>
  <inkml:trace contextRef="#ctx0" brushRef="#br0" timeOffset="155931.87">6156 12083 0,'0'0'0,"-18"0"0,18-18 0,-17 0 31,52 1-15,0-1-16,18 0 16,-18 18-16,1-17 0,-1 17 0,0-18 15,36 1-15,-36 17 0</inkml:trace>
  <inkml:trace contextRef="#ctx0" brushRef="#br0" timeOffset="156247.75">6509 12330 0,'0'17'0,"0"-34"0,-18 52 16,36-35 15,17 0-31,-17-35 15,17 17-15,-17 0 0,-1 1 16,18-19-16,-35 19 0,18-1 16,-18-17-16,0 17 0,0 1 15,0-1-15,0 0 0,-35 18 16,17 0-16,18 36 16,-17-36-16,-1 52 0,18-34 15,-35 17-15,17 18 0,18-35 16,0 17-16,0 18 15,0-18-15,0-17 0,35 35 16,1-53-16,16 18 16,-16-18-16,-1 0 0,106-36 15</inkml:trace>
  <inkml:trace contextRef="#ctx0" brushRef="#br0" timeOffset="156662.65">7214 12294 0,'0'0'0,"0"-17"0,-35-1 16,35 0-16,-35 18 0,17-17 15,0 17-15,1 0 0,-36 0 16,35 0-16,1 35 0,-1-35 16,-17 53-16,35-35 15,-18-1-15,0 36 0,1-35 0,17-1 16,0 36-16,0-35 16,0 0-16,0-1 0,0 1 15,17-18-15,19 0 16,-19 0-16,1 0 0,17-35 15,-17 35-15,0-36 0,52-52 16,-52 53-16,17-18 0,0-88 16,-17-36-1,-18 142-15,0-18 0,0-35 16,0 70-16,-35-17 0,35 0 16,0 17-16,-18 18 0,18-17 15,-18 17 1,18 35-16,-17 0 15,17 0-15,0-17 0,0 17 0,-18 18 16,18 35-16,0-35 0,0 0 16,0 53-16,0-53 0,0 0 15,0 0-15,0-18 0,0 0 0,0-17 16,0 17-16,0-17 0,0 0 16</inkml:trace>
  <inkml:trace contextRef="#ctx0" brushRef="#br0" timeOffset="157410.43">8026 12047 0,'0'0'0,"0"36"32,0-19-17,0 1-15,0 17 0,0-17 0,0 17 16,0 18-16,0-35 16,17 17-16,-17 18 0,18-18 15,-18-17-15,0 35 0,0-36 16,0 1-16,0 0 15,-18-18-15,18 17 0,-17-17 16,17-35 0,-18 35-16,18-35 0,-18-1 15,18 1-15,0 0 0,0-53 16,0 70-16,18-17 0,17-18 16,-35 35-16,71-17 15,-36 35-15,-17-18 0,17 18 16,0 0-16,-17 0 0,35 36 15,-35-1-15,-1-18 0,18 36 16,-17-17-16,0-19 16,-18 71-16,0-70 15,0 35-15,0-35 0,-36-1 16,36 1-16,-17 0 0,-18-1 16,17-17-16</inkml:trace>
  <inkml:trace contextRef="#ctx0" brushRef="#br0" timeOffset="159216.34">8520 12330 0,'0'0'0,"0"35"0,17-35 15,1 0 17,-1 0-32,1 0 15,35-35-15,-35 35 0,17-36 16,-17 19-16,-1-1 0,1 0 15,-18 1-15,0-19 0,0 19 0,0-1 16,0 1-16,0-1 0,-18 0 0,18 1 16,-17-1-16,-19 18 0,19 0 15,-1 35-15,0-17 16,18 0-16,0-1 0,0 18 16,0 18-16,0-35 0,0 0 15,0 35-15,18-18 16,-18-18-16,35 1 0,-35 0 0,18-1 15,-18 1-15,35 0 0,1-1 16,-19-17-16,18 0 16,-17 0-16,0-17 0,-1-19 15,1 19-15,0-1 0,-1-35 16,1 18-16,0 17 0,-1-52 16,-17 52-16,18-70 15,-18 70-15,17 18 16,-17 36-1,0-1 1,0-18-16,0 1 0,0 17 0,18-17 16,-18 17-16,0-17 0,18 17 0,-18-17 15,17-1-15,-17 19 0,18-19 16,-18 1-16,18-18 0,-18 18 0,17-18 16,1 0-16,0 0 0,-1 0 15,1 0-15,17-36 0,-17 1 16,-18 17-16,35-70 15,-35 53-15,18-36 16,-18 54-16,0-18 0,17-1 16,-17 19-16,0 34 31,0 19-15,0-19-16,18 18 0,-18-17 0,18 35 15,-18-18-15,35 71 16,-35-88-16,0-1 15,18 19-15,-1-36 0,18 17 16,-17-17-16,0 0 0,-1 0 16,36-35-16,-35 35 0,0-35 15,17-1-15,-18 1 0,1 0 0,0 0 16,-1-54-16,1 37 0,0 16 16,-18-34-16,17 52 0,-17 0 15,0 1-15,-35 17 16,17 0-16,-17 17 15,17-17-15,-17 71 16,18-53-16,17 17 0,-18 0 16,18-17-16,0 17 0,0 0 15,35 1-15,-17-1 16,17-17-16,-17-1 0,17 1 16,-35-1-1,18-17-15,-18 18 16,0 0-1,0-1-15,0 1 16,0 0-16,0-1 16,-18-17-16,18 18 0,35-18 31,1 0-31,-19 0 0,18 0 16,1-18-16,52 1 0,-53 17 15,1-36-15,-1 36 0,0-17 0,0-1 16,-17 0-16,17-34 0,-35 34 15,0 0-15,0-17 0,0 17 16,0 1-16,0-1 16,-17 18-16,-1-18 0,-17 18 15,17 0-15,0 36 16,1-36-16,-1 35 0,1 18 16,-1-35-16,18-1 0,0 36 15,0-35-15,0-1 0,0 36 16,18-53-16,-18 18 0,35 0 15,-35-1-15,17-17 0,19 0 16,-19 0 0,1-17-16,0-19 0,-18 1 15,17 17-15,-17-17 0,0 17 16,0-34-16,0 16 0,0 19 16,0-36-16,0 35 0,0 0 15,18 1-15,-18-1 16,18 18-16,-1 0 15,1 35-15,17-17 16,-17 17-16,-1-17 0,-17 0 16,18-1-16,17 54 15,-35-36-15,18-17 0,-18 17 16,0-17-16,0-1 0,0 1 16,0 0-16,-18-18 0,1-36 15,17-17 1,0 36-16,0-19 0,0 1 15,0 18-15,0-19 0,35 1 0,-17-18 16,-18 35-16,17 1 0,1-1 16,17 18-16,-17 0 15,-1 35 1,1 1-16,0-1 0,-1-17 16,1 35-16,0-36 0,-1 18 15,19 1-15,-19-19 0,1 1 16,-1 0-16,19-1 0,-19-17 15,19 0-15,-1 0 0,0 0 16,-17-35-16,35-18 16,-36 18-16,19-18 15,-36 0-15,17 35 0,-17-17 0,0 0 16,0 0-16,0 17 0,0 0 0,0 1 16,0-1-16,-35 0 0,17 18 15,1 0-15,-1 18 16,0 17-16,18 18 15,0-35-15,0 17 0,0 36 16,0-54-16,0 19 0,18-1 16,-18 18-16,18-36 0,-18 1 15,35 35-15,-35-35 16,0-1 0,0 1-16,-18-18 15,-17 18-15,0-18 16,-18 0-16,35 17 0,-17-17 15,-18 0-15,18 0 16,17 0-16</inkml:trace>
  <inkml:trace contextRef="#ctx0" brushRef="#br0" timeOffset="159832.29">12330 12365 0,'-18'0'0,"36"0"0,-54 0 15,19-18 1,52 18 31,0 0-47,18 0 16,88 18-1,-88-18-15,124 17 0,-125 1 16,54-18-16,-53 0 15,0 0-15,53 0 0,-53 0 16,0 0-16,0 0 0,-18 0 0,18 0 16,-35-18-16,17 18 0,0 0 15,-35-17-15,-18 17 32,-17 0-17,18 17 1,-1-17-1</inkml:trace>
  <inkml:trace contextRef="#ctx0" brushRef="#br0" timeOffset="160135.51">13247 12100 0,'-18'0'0,"36"0"0,-36-17 16,1 17-1,17 17 1,35 1 0,-18 17-16,-17-17 15,36-1-15,-36 1 0,35 17 16,-17-17-16,17 35 16,-17-35-16,-1-1 0,1 1 0,-1 17 15,-17-17-15,18-1 0,0 36 16,-18-35-16,0 0 0,-36 17 15,1-17-15,0-1 16,17 1-16,-17-18 0,0 17 16,17-17-16,0 18 0,1-18 15,-1 0-15,1 0 0</inkml:trace>
  <inkml:trace contextRef="#ctx0" brushRef="#br0" timeOffset="160967.28">13917 12347 0,'0'-17'0,"0"34"0,0-52 15,0 53 16,0 17-15,0-18-16,0 1 0,0 17 0,0 18 16,0-35-16,0 17 0,18 1 15,-18-19-15,0 1 0,0-1 16,17 1-16,-17 0 16,18-18-16,0 0 15,-1-36-15,1 1 16,17 0-16,-17 0 0,-1 17 15,1-17-15,0 17 16,-18 0-16,17 1 16,1 17-1,-18 17-15,0 1 16,18-18-16,-18 35 0,17-17 16,-17 0-16,0-1 0,18 1 0,0 17 15,-1-35-15,-17 18 0,18-18 16,-1 17-16,1-17 0,0 0 15,-1 0-15,-17-35 0,18 18 16,0 17-16,-18-36 0,0 19 16,0-36-16,0 35 0,0-17 15,0 17-15,0-17 0,0 17 0,-18 1 16,18-1-16,0 0 0,-18 18 16,18 18-1,0 0 1,0-1-16,0 1 15,53-1-15,-35-17 16,17 0-16</inkml:trace>
  <inkml:trace contextRef="#ctx0" brushRef="#br0" timeOffset="161120.41">14605 12347 0,'18'0'16,"-18"18"15,-18-1-31,18 19 16,0-19-16,0 1 0,0 0 15,0-1-15,0 1 0,0 0 16,0-1-16,18-17 16,-18-17-1</inkml:trace>
  <inkml:trace contextRef="#ctx0" brushRef="#br0" timeOffset="161278">14587 12047 0,'-17'0'15,"34"0"-15,-34-17 0,-1-1 16,36 36 15,17-18-15,0 0-16,-17 0 16</inkml:trace>
  <inkml:trace contextRef="#ctx0" brushRef="#br0" timeOffset="161705.81">14781 11942 0,'0'17'47,"0"18"-47,0 1 16,0 17-16,0-18 0,0 88 16,0-87-16,0 17 15,0 17-15,0-35 0,0 1 16,18 17-16,-18-36 0,0 1 15,0 0-15,18-18 0,-1 0 16,1-18 0,0 18-16,34-71 0,-34 54 15,0-19-15,17-52 0,-17 53 16,-1-18-16,36-106 16,-53 106-16,36-52 15,-36 69-15,0 19 0,0-19 16,0 54 15,-18-18-31,18 35 0,-18 18 16,18-18-16,0 1 0,-17 52 15,17-53-15,0 0 0,0 54 16,0-54-16,0 18 0,0 0 16,0-18-16,0 0 0,0-17 15,0 0-15,0-1 0,0 1 16,0 0-16,35-18 15</inkml:trace>
  <inkml:trace contextRef="#ctx0" brushRef="#br0" timeOffset="162584.54">16281 11800 0,'0'-17'16,"0"34"-16,0-52 0,-18 17 16,18 1-16,0 34 46,0 19-46,0-19 0,0 36 16,0-17-16,-35-1 0,35 0 16,0 18-16,-18 0 0,18 0 0,0 70 15,-18-70-15,18 18 0,-17 17 16,17-35-16,0-18 0,0 1 16,0-19-16,0 18 0,0-17 0,17 0 15,19-18 1,-1 0-16,-17-36 0,-1 36 15,1-35-15,0 18 0,17-19 16,-17 1-16,-1-36 0,1 36 16,-18-18-16,0-17 0,0 52 15,0-17-15,-35-1 0,17 36 16,18-17-16,-53 17 0,35 0 0,1 0 16,-19 0-16,1 35 0,17-35 15,-17 35-15,18-17 0,-1 0 0,0-1 16,1 1-16,-1 0 0,0-1 0,18 1 0,-17 17 15,17-17-15,0 17 16,35-17 0,0-1-16,1-17 0,16 0 15,-16 0-15,17 0 0,-18 0 16,53-17-16,-35 17 0,-18-36 16,18 36-16,-17-17 0,-1-1 0,-18 0 15,36-17-15,-53 18 0,18-19 16,0 1-16,-18 0 0,0 17 15,0 0-15,0 1 0,0-1 0,0 1 16,-36 17-16,19 0 16,-1 17-16,0-17 0,1 35 15,-1-17-15,1 17 0,-1 1 16,0-1-16,18 18 16,0-36-16,0 19 0,0-1 15,18-17-15,-18-1 0,18 1 0,-18 0 16,35-1-16,-18-17 0,19 0 15,-1 0-15,-17 0 0,17 0 0</inkml:trace>
  <inkml:trace contextRef="#ctx0" brushRef="#br0" timeOffset="163455.87">18080 12488 0,'0'-17'0,"17"17"0,-17-53 16,0 35-16,0 0 16,0 1-16,0-1 0,0 1 0,-17-72 31,17 72-31,-53-19 0,18 36 0,17-17 15,-53 17-15,36 0 0,18 0 16,-72 35-16,54 0 0,17-17 16,-34 53-16,16-54 0,19 18 15,-1 18-15,18-17 0,0-19 16,0 19-16,0-19 0,35 1 16,-35 0-16,53-18 0,-18 17 15,1-17-15,-1 0 0,36 0 16,-36-35-16,0 35 0,36-71 15,-36 36-15,0 0 0,0-1 0,36-69 16,-53 52-16,17-18 0,-17 18 16,-18 0-16,17 0 0,1-105 15,-18 140 1,-18 18 0,18 18-16,-17-18 0,-19 53 15,36-18-15,0 0 0,0 0 16,-17 1-16,17-1 0,0 18 0,0-18 15,0 18-15,0 0 0,0-18 16,0 18-16,0 18 0,0-36 16,0 0-16,17 1 0,-17-19 0,0 1 15,36 0-15,-19 17 0,1-18 16,0-17-16,-1 0 16,1 0-16,-1-35 0,19 35 0,-19-35 15,1 0-15,17 17 0,-17-17 16,0-1-16,-1 1 0,-17 0 0,18-36 15,-1 36-15,-17 0 0,0 17 16,0 0-16,0 1 0,0-1 0,-35 18 16,18 35-1,17-17-15,-18 17 0,18-17 16,-18 0-16,1 35 0,17-18 16,0 18-16,0-36 0,0 19 15,0-1-15,17 0 0,19-17 16,-36 0-16,35-18 0,0 17 15,36-17-15</inkml:trace>
  <inkml:trace contextRef="#ctx0" brushRef="#br0" timeOffset="163839.79">18997 12347 0,'0'-17'0,"0"34"0,-18-34 0,18-1 15,-35 18-15,18-18 0,-19 1 16,19 17-16,-1 0 0,-35 0 15,35 35-15,1-35 0,-19 53 16,36-36-16,-17 1 0,-1 0 0,18 17 16,0-17-16,0-1 0,0 36 15,0-35-15,18 0 0,17-1 16,-17 1-16,35-18 16,-36 0-1,19-35-15,-19 35 0,19-36 0,-19 1 16,1 0-16,-1 17 15,1-53-15,0 54 0,-18-18 16,17-18-16,-17 35 16,0 36-1,-17 17 1,17 0-16,0-17 16,0 17-16,-18-17 0,18-1 15,0 19-15,0-19 0,0 1 0,0 0 16,0-1-16,35 1 0,-17 0 15,17-18-15,-17 0 0,17 0 16</inkml:trace>
  <inkml:trace contextRef="#ctx0" brushRef="#br0" timeOffset="164042.41">19438 12241 0,'0'0'0,"0"-17"0,-53 17 31,0 0-31,36 17 0,-1-17 15,-17 71-15,-1-1 16,36-34-16,-17-19 16,17 36-16,0-35 0,0 0 15,0-1-15,35 1 0,-35 0 0,35-1 16,-17-17-16,17 18 0,-17-18 16,35 0-16,-18 0 0,0 0 0,18 0 15</inkml:trace>
  <inkml:trace contextRef="#ctx0" brushRef="#br0" timeOffset="164260.37">19844 11853 0,'-36'-17'15,"72"34"-15,-72-52 0,1 17 32,18 54-32,-1-1 15,18 0-15,-18-17 0,1 52 16,17-34-16,0 17 0,0-18 15,-18 71-15,18-53 16,0 35-16,-18-53 0,18 0 16,-17 54-16,-1-72 15,18 1-15,-18 0 0</inkml:trace>
  <inkml:trace contextRef="#ctx0" brushRef="#br0" timeOffset="164570.46">19526 12259 0,'0'0'16,"-17"-18"-16,-1 18 16,53 0 15,1 0-31,-19 0 0,1 0 16,52 0-16,-52 0 0,17 0 15,18 0-15,-18 0 0,-17 0 16,17-35-16,-17 35 0,0-18 15,-1 18-15,-17-17 16,0 52 15,0-17-31,0-1 0,0 19 16,0-19-16,0 1 0,0 0 16,0 17-16,0-18 0,0 1 0,0 0 15,0-1-15,0 1 0,0 0 16</inkml:trace>
  <inkml:trace contextRef="#ctx0" brushRef="#br0" timeOffset="164723.69">19950 11942 0,'0'0'0,"-18"0"0,18 17 31,0 1-16,0 17-15,0-17 16,18-1-16,-18 1 0</inkml:trace>
  <inkml:trace contextRef="#ctx0" brushRef="#br0" timeOffset="165047.93">20108 12153 0,'0'18'0,"0"-1"15,0 1-15,36 35 16,-19 0-1,1-35-15,0-1 0,-18 1 0,17 35 16,-17-36-16,18 1 0,-18 0 16,0-1-16,17-17 0,-17 18 15,18-18 1,0-35-16,-1-1 16,1 19-16,0-1 0,17-52 15,-17 52-15,-1-35 0,18-18 16,-17 36-16,-18 0 0,18 0 15,-18-1-15,17 19 0,-17-1 0,0 0 16,0 1-16,0 52 16,-17 0-1,17-17-15,0 0 0,0-1 16,0 1-16,0 17 0,0-17 0,35-1 16,18 1-16,-18 0 0,0-18 15,1 17-15</inkml:trace>
  <inkml:trace contextRef="#ctx0" brushRef="#br0" timeOffset="166228.2">20867 12224 0,'17'-18'16,"-52"-35"0,0 36-16,0-1 15,17 18-15,-17 0 0,17 0 0,-35 0 16,35 0-16,-17 18 0,0 17 16,17-18-16,1 1 0,-1 35 15,18-35-15,-18-1 16,18 36-16,0-35 0,0-1 0,0 19 15,36-19-15,-19 1 16,19-18-16,-19 0 0,1 0 16,-1 0-16,1 0 0,0-18 15,17 18-15,0-53 0,-17 36 16,17-54-16,-35 54 16,18-19-16,-18 1 15,18 35-15,-18-18 0,0 36 31,0 17-31,0-17 16,0 0-16,0 17 0,0 0 16,0-17-16,0-1 0,0 1 15,0 0-15,0-1 0,17-17 16,1 0-16,-1 0 16,1-35-16,0 35 0,-1-35 0,36-18 15,-35 18-15,0-18 0,-1 0 16,1 18-16,-1-18 0,1 0 0,0 0 15,-18 0-15,0 18 0,17-18 0,-17 17 16,0 1-16,0 17 0,0 1 0,0-1 16,-35 1-16,35-1 0,-18 18 15,1 0-15,-18 35 16,17 0-16,0-17 16,1 70-1,17-52-15,-18-1 0,18 53 16,0-53-16,0 18 0,0-17 0,0 16 15,0 1-15,0 0 0,0 18 16,0-36-16,0 0 0,18 18 16,-18-35-16,17 0 0,1-1 15,0 1-15,-1-18 0,18 0 0,-17 0 16,17 0-16,1-35 0,-1 35 0,0-36 16,-17 19-16,17-19 0,18-17 15,-35 18-15,-18 0 0,17 0 0,1-36 16,-18 36-16,0 0 0,0-1 15,0 19 1,-35 17-16,17 0 0,-17 35 16,17-17-16,0-1 15,18 18-15,0-17 0,-17 0 0,-1 17 16,18-17-16,0-1 0,0 19 0,0-19 16,0 1-16,0 17 0,18 0 15,35-17-15,-36 0 16,19-18-16,34 0 15,-34 0-15,16 0 0,37-36 0,-54 36 16,0-35-16,-17 17 0,35-17 16,-53 18-16,17-1 0,-17 0 15,0 1-15,0-1 0,0 0 0,-17 1 16,-19 17-16,36-18 16,-35 18-16,18 0 0,-1 0 0,0 0 15,1 35-15,-1-35 0,-17 18 16,35 17-16,-18-17 0,18 0 15,-18 17-15,18 0 0,0-17 16,0-1-16,0 1 0,0 0 0,0-1 16,18 1-16,-18 0 0,35-18 15,1 0-15,-19 0 16,19-18-16,-1-17 0,-18-1 16,19-17-16,-19 18 15,1-18-15,35-88 16,-53 88-16,18 0 0,-18-52 15,0 34-15,0 18 16,0 35-16,-18-17 16,0 35-1,18 35-15,-17-35 0,-1 53 16,18-35-16,-18 17 0,18 36 16,-17-36-16,17 18 0,0 53 15,0-53-15,0-18 0,0 18 16,0 35-16,-18-53 0,18 1 15,0 17-15,0-36 0,-18 1 16,18 0-16</inkml:trace>
  <inkml:trace contextRef="#ctx0" brushRef="#br0" timeOffset="166439.46">21061 11924 0,'-35'-18'0,"70"36"0,-106-36 16,36 1-16,17-1 0,-17-17 15,35 17-15,0 0 16,18 1-16,17 17 16,0 0-16,1 0 0,34 0 15,-17 0-15,-18 0 0,71 0 16,-71 0-16</inkml:trace>
  <inkml:trace contextRef="#ctx0" brushRef="#br0" timeOffset="167635.41">23125 11906 0,'0'-17'0,"0"34"0,-36-52 0,19 17 16,-1 1-16,0-1 15,18 53 17,0 1-32,0-19 15,18 1-15,-18 17 0,0 53 16,0-35-16,0-17 0,0 87 16,-35-70-16,35 0 0,-18 0 0,18-18 15,-35 18-15,35-18 0,-18 36 16,18-54-16,0 1 0,0 0 15,0-1-15,35-17 0,1 0 16,-19 0-16,1 0 0,17-35 16,18 0-16,-35 17 0,-1-17 15,19-18-15,-36 18 0,0-1 16,0 1-16,0 0 0,0 0 0,0 17 16,-18-17-16,18 17 0,-35 0 0,0 1 15,-1 17-15,19 0 16,-1 0-16,-17 35 0,17-35 0,-17 18 15,17-1-15,-35 36 16,36-35-16,17-1 0,-36 19 0,36-19 16,0 1-16,0 17 15,0-17-15,0 0 0,36-1 16,34 1-16,54 0 16,-71-18-16,-1 0 0,54 0 15,-53 0-15,-17-36 0,69 19 16,-69-1-16,-1 0 0,18-35 15,-36 18-15,-17 17 0,18-52 16,-18 52-16,0-17 0,0 17 16,0 1-16,0-1 0,0 0 0,-18 1 15,-17 17-15,0 0 16,17 0-16,1 35 0,-19-35 16,1 53-16,17-35 15,1-1-15,-1 36 0,18-35 0,0-1 16,0 19-16,0-19 0,0 1 15,0 0-15,35-1 0,-35 1 0,36 0 16,-19-1-16,19-17 0,-19 18 16,19-18-16,-19 18 0,54-18 15,-36 0-15,-17 0 0,17 0 0,0-36 0</inkml:trace>
  <inkml:trace contextRef="#ctx0" brushRef="#br0" timeOffset="167868.51">24007 12171 0,'-18'-18'0,"0"18"16,-17 0-16,17 0 15,1 0-15,-1 0 0,0 18 16,1 17-16,17-17 0,-18-1 16,18 1-16,-18 17 0,18-17 0,0 0 15,0 17-15,0 18 0,0-36 16,0 19-16,0-19 0,0 1 15,36 0-15,-19 35 0,19-53 16,-19 17-16,36-17 16,-35 0-16,17 0 0,0 0 0</inkml:trace>
  <inkml:trace contextRef="#ctx0" brushRef="#br0" timeOffset="169183.67">24447 12224 0,'0'0'0,"-70"-36"15,35 19 1,-1 17-16,1 0 16,17 0-16,1 17 0,-1-17 15,-17 36-15,17-19 0,1 19 0,-1-19 16,0 1-16,1 0 0,17 17 0,-18-18 16,18 36-16,0-35 0,0 0 15,0-1-15,0 1 0,18 0 16,-18-1-16,70 1 0,-34 0 15,-19-18-15,54 0 0,-36 0 16,-17 0-16,17 0 0,-17-18 0,-1 18 16,1-35-16,-1 35 0,1-36 15,0 19-15,-18-1 0,17 0 0,-17-35 16,0 36-16,0-18 0,0 17 16,0 0-16,0 1 0,-17 17 15,-1 0 1,0 17-1,18 1-15,-17 17 16,17 0-16,0-17 0,0 0 16,0 17-16,35-17 0,-35-1 15,18 19-15,17-36 0,-35 17 16,35-17-16,-17 18 0,0-18 16,17 0-16,-17 0 0,17 0 15,0-35-15,-17 17 0,-1 0 16,1-35-16,0 36 15,-1-19-15,1-52 0,-18 71 16,18-19-16,-18 1 0,0 17 16,0 1-1,0 52 1,0-17 0,0-1-16,0 19 0,0-19 0,0 36 15,0-35-15,0 17 0,17 0 16,-17 1-16,35-19 0,-17 19 15,0-36-15,-1 17 0,19-17 16,-19 18-16,1-18 0,52 0 16,-52-35-16,0 35 15,-1-36-15,1 19 0,0-19 0,-1 19 16,-17-54-16,18 54 0,-18-19 16,0 19-16,0-1 0,0 0 0,0 1 15,0-1-15,-18 18 31,18 35-31,-17 1 16,17-1 0,0-17-16,0 17 0,0 18 15,0-36-15,0 1 0,35 0 0,-35-1 16,0 1-16,18 0 0,-1-1 0,1-17 16,0 0-16,-1 0 0,36 0 15,-18 0-15,1-17 0,34-19 16,-35 19-16,1-19 0,-1 19 0,0-19 15,-17 1-15,17 0 0,0-71 16,-17 88-16,-18-34 16,0 34-16,-70 0 15,52 18-15,0 0 16,-17 0-16,17 36 0,1-36 16,-1 35-16,18 0 0,0-17 15,0 17-15,0 0 0,35-17 16,-35 0-16,18 17 0,-18-18 0,35 1 15,-35 0-15,36-1 0,-36 1 0,17-18 16,1 18-16,-1-1 16,-17 1-16,0 0 15,-35-18 1,18 0 0,-1 0-1,0 0-15,18 17 16,0 1-1,36-18 1,-19 0-16,18 0 0,1 0 16,-1 0-16,-17-18 15,52 1-15,-34 17 0,-19-36 16,89-17-16,-88 36 0,17-36 16,-17 18-16,-1 17 0,-17-17 15,0-1-15,0 1 16,0 17-16,0 1 0,-35 17 15,35-18-15,-18 18 0,1 0 16,-19 0-16,19 35 0,-1-35 16,18 18-16,-18 0 0,18-1 15,0 19-15,0-19 0,0 19 16,0-1-16,0-18 0,0 1 0,18 17 16,0-17-16,-18 0 0,35-1 15,-17 1-15,17-18 0,0 18 0,36-18 16</inkml:trace>
  <inkml:trace contextRef="#ctx0" brushRef="#br0" timeOffset="169899.74">27111 11677 0,'18'0'16,"-18"-18"0,0 36 15,0 17-31,-18-17 16,18 35-16,-18 0 15,1 35-15,17-53 0,-18 18 16,0 71-16,18-89 15,-17 0-15,17 0 0,0-17 0,0 0 16,0-1-16,0 1 0,35-18 16,-17 0-1,17-35 1,-17-1-16,-1 19 0</inkml:trace>
  <inkml:trace contextRef="#ctx0" brushRef="#br0" timeOffset="170784.18">26899 11924 0,'-35'0'0,"70"0"0,-88 0 0,18 0 16,17 0 0,71 0-1,-35 0-15,17 0 16,1 0-16,52 0 0,-35-18 15,88-17-15,-106 35 16,71-35-16,-88 17 16,-1 18-16,1-35 0,-18 17 15,17 0-15,-17 1 0,0-1 16,0 1 0,-17 52 15,17-18-31,-35 1 0,17 35 15,18-35-15,-18 17 0,18 18 16,0 0-16,0-18 0,0 71 16,0-71-16,0 36 15,0-36-15,0-17 0,0-1 16,0 1-16,18-18 0,-18 18 0,18-18 31,-18-18-31,17-17 16,-17 17-16,35-35 15,1-35 1,-19 70-16,1-35 0,0 53 16,-1-17-16,-17-1 0,18 18 0,0-18 15,-1 18-15,1 0 16,-1 0-16,-17 36 0,18-1 16,0 0-16,-18-17 0,17 35 15,-17-18-15,0-17 0,0 17 0,18-17 16,-18 17-16,0-17 0,18-1 0,-1 1 15,-17-1-15,18 1 0,0-18 0,-1 18 16,1-18-16,0 0 0,34 0 16,-34-18-16,17 18 0,18-53 15,-35 36-15,0-19 0,34-17 16,-34 18-16,-18 0 0,18-36 16,-1 36-16,-17 17 15,0-17-15,0 17 0,0 1 16,-35 17-1,17 17-15,18 19 16,-17-1-16,17-17 16,-18-1-16,18 36 0,0-35 15,-17-1-15,17 1 0,0 0 16,0 17-16,0-17 0,0 17 0,0-17 16,35-18-16,-35 17 0,17 1 15,-17-1-15,36-17 0,-19 18 0,19-18 16,-1 0-16,0 0 0,0 0 0,36 0 15,-36 0-15,1 0 0,-1-18 16,0 18-16,0-17 0,-17 17 0,17-18 16,-35 1-16,18 17 0,-18-36 15,0 19-15,-35 17 16,35-18-16,-18 18 16</inkml:trace>
  <inkml:trace contextRef="#ctx0" brushRef="#br0" timeOffset="171733.53">29281 12100 0,'-18'-17'0,"0"-19"31,1 36-15,17 36-16,-18-19 15,0-17-15,18 36 0,-17-1 16,17-18-16,0 1 0,0 0 0,-18 17 16,18-17-16,0-1 0,0 1 15,0 0 1,35-18-16,-17 0 0,17 0 15,-17 0-15,17 0 0,-17-18 16,-1 18-16,1-35 0,0 17 0,-1 0 16,-17 1-16,18-1 0,-18-17 0,0 17 15,0-17-15,0-18 0,-35 18 16,35 17-16,-18-17 16,-52 17-16,34 1 15,19 17-15,-1 0 0,0 35 16,1-18-16,17 19 15,0-19-15,0 1 0,35 0 16,-35-1-16,53 1 0,0-18 16</inkml:trace>
  <inkml:trace contextRef="#ctx0" brushRef="#br0" timeOffset="172015.74">29898 11818 0,'0'0'15,"0"-18"-15,-35 18 0,35-17 0,-18 17 16,18-18-16,-18 18 0,18-18 16,-17 18-16,17 18 31,0 17-31,0-17 16,0 17-16,0-17 0,-18 53 15,18-36-15,0 18 0,-18 53 16,1-36-16,-36 106 15,35-123-15,18 0 0,-35 36 16,17-54-16,18-18 0,-17 19 16,17-19-16,35-34 15,-35-19 1</inkml:trace>
  <inkml:trace contextRef="#ctx0" brushRef="#br0" timeOffset="172281.31">30074 12083 0,'0'-18'0,"0"53"31,-17 1-15,17-19-16,-18 36 15,18-18-15,-18 54 16,18-54-16,-17 0 0,-1 71 15,18-71-15,-18 18 16,18-35-16,-17-1 0,17 1 0,0 0 16,0-54-1,17 1 1,-17 18-16,0-19 0,18 1 16,-18 0-16</inkml:trace>
  <inkml:trace contextRef="#ctx0" brushRef="#br0" timeOffset="172499.93">30057 12083 0,'0'-36'15,"0"72"-15,0-89 0,17 53 0,-17-18 16,0 0-16,18 18 16,0 0-1,-1 36-15,1-36 0,-1 35 16,1-17-16,0-1 0,-1 1 0,1 0 16,0-1-16,-1 36 0,1-35 15,-18-1-15,0 19 16,0-19-16,0 1 0,-18-18 0,-17 18 15,17-18-15,-17 17 0,-53-17 16,53 0-16,-18 18 16,17-18-16,19 0 0,-18-35 15</inkml:trace>
  <inkml:trace contextRef="#ctx0" brushRef="#br0" timeOffset="173300.28">30974 11924 0,'0'0'16,"0"-18"-16,0-35 15,0 36 1,-18 17 0,18 35-1,0 0-15,0-17 16,0 17-16,0 0 0,-17 54 15,17-54-15,-18 35 0,0 36 16,18-35-16,-17-18 0,-1 0 0,0 35 16,18-35-16,-17-36 0,-1 36 15,18-35-15,0 0 16,35-54 0,-35 1-1,18 0-15,-18 0 0</inkml:trace>
  <inkml:trace contextRef="#ctx0" brushRef="#br0" timeOffset="173557.45">30903 11959 0,'0'0'0,"0"-17"0,0-1 16,0 0 0,36 18-16,-1 0 0,-17 0 15,17 0-15,0 0 0,18 36 16,-18-19-16,1 1 0,-1-1 15,-18 1-15,1 17 0,0-17 0,-1 35 16,1-18-16,-18-17 0,0 17 16,-35-17-16,35-1 0,-71 19 15,54-36-15,-19 17 0,-34-17 16,52 0-16,-17 0 0,-36-17 16,54 17-16,17-36 15,-18 19-15,18-19 16</inkml:trace>
  <inkml:trace contextRef="#ctx0" brushRef="#br0" timeOffset="173911.49">31415 11994 0,'0'-17'0,"0"34"0,17-52 0,-17 18 15,18 17 1,0 0-1,-1 17 1,1 18-16,0-17 0,-1 35 16,1-35-16,0 70 15,-18-71-15,0 19 0,0-1 16,0-17-16,-18-1 16,0-17-16,1 0 15,-1-35-15,0 0 16,18 17-16,0-17 0,0 17 15,0-35-15,0 18 0,0 0 0,0-1 16,18-16-16,17 16 0,-35 19 16,36-1-16,-19 0 0,1 1 0,0 17 15,34 0-15,-34 0 16,0 0-16,-1 0 0,1 35 16,0-35-16,17 18 0</inkml:trace>
  <inkml:trace contextRef="#ctx0" brushRef="#br0" timeOffset="174231.95">31944 11942 0,'0'0'0,"-35"0"0,17 0 15,-17 0-15,17 0 0,1 0 16,-1 0-16,0 17 0,1-17 16,17 35-16,-18-17 0,18 0 15,-18 17-15,18-17 0,0-1 16,0 19-16,0-19 0,53 18 15,-53-17-15,18-18 16,0 18-16,17-18 16,-18 0-16,1 0 0,-18-36 15,18 19-15,-18-1 0,17 1 16,-17-1-16,0-35 0,0 18 16,0 17-16,-35 0 0,35 1 15,-18-1-15,18 1 0,-17-1 0,-1 18 16,1 0-16,-1 0 15,18 35 1,35-35 0,-35 18-16</inkml:trace>
  <inkml:trace contextRef="#ctx0" brushRef="#br0" timeOffset="175072.02">32367 12030 0,'0'-18'0,"0"36"0,-35-36 0,35 0 0,-18 18 0,-34-17 16,16 17 0,19 0-16,-1 0 0,-17 0 0,17 0 15,0 17-15,-35 19 0,36-19 16,-1 1-16,-17 35 0,35-35 16,-18 34-16,18-34 15,0 0-15,0-1 16,18-17-16,17 0 0,0 0 15,-17 0-15,0 0 16,-1-17-16,1 17 0,17-36 0,1 1 16,-19 0-16,19 17 0,-1-52 15,-18 34-15,1 1 0,17-53 16,-35 53-16,18-1 0,-18-52 16,18 53-16,-18 17 0,0-35 15,0 36-15,0-1 0,-36 18 16,19 0-16,-19 0 15,36 18-15,-17-18 0,-1 17 16,1 36-16,-1-35 0,18 17 16,-18 53-16,18-52 15,0 17-15,0-18 0,0 0 16,0 0-16,36 1 0,-36-1 0,0 0 16,17 1-16,-17-19 0,0 18 0,0-17 15,0 0-15,18-1 0,-1-17 16,1 0-16,0 0 15,-1-17-15,19-19 16,-19 19-16,1-1 0,-18-17 0,18 0 16,-1-1-16,1 19 0,-1-54 15,-17 54-15,18-1 0,-18 0 0,0 1 16,0-1 0,0 53-1,-18-17 1,18 0-16,0-1 0,0 18 0,0-17 15,0 0-15,0 17 0,0 0 0,0-17 16,18 17-16,-18 0 16,18-17-16,-18 0 15,17-18-15,1 0 16,0 0-16,-18-18 0,17 18 16,1-35-16,-18 17 0,18 1 0,-18-19 15,17 19-15,1-54 0,-18 53 16,0 1-16,0-1 0,0 1 0,0-1 15,0 0 1,0 54 0,0-19-16,-18 18 15,18-17-15,0 0 0,0 35 16,0-36-16,0 1 0,0 17 16,0-17-16,0-1 0,18 1 15,-1-18 1,1 0-16,0 0 0,-1-35 15</inkml:trace>
  <inkml:trace contextRef="#ctx0" brushRef="#br0" timeOffset="175494.04">32985 11871 0,'0'0'16,"0"-18"-16,-36 18 16,19 0-1,-1 36 1,1-36-16,-1 17 15,0 1-15,18 0 0,-17 17 16,17-18-16,-18 72 16,18-72-16,0 1 0,0 35 15,0-36-15,0 1 0,18 0 16,-18-1-16,17-17 0,19 0 16,-1 0-16,-18 0 0,1 0 0,35-17 15,-18 17-15,-17-36 0,17 1 16,-17 18-16,-1-1 0,-17-35 15,18 18-15,-18 17 0,0 0 16,0 1-16,0-1 0,0 1 0,-35 17 16,17 0-16,1 0 15,-1 35 1,0 0-16,18-17 16,-17 52-16,17-52 15,0 0-15,0 17 0,0-18 16,0 1-16,0 0 0,17-18 15,-17 17-15,36-17 16,-1 0-16,-18 0 0,19 0 0,-1 0 16,0-35-16,1 35 0,-19-18 0</inkml:trace>
  <inkml:trace contextRef="#ctx0" brushRef="#br0" timeOffset="175881.15">33408 12083 0,'18'-18'0,"-18"0"0,-53 89 0,88-106 0,-17-18 16,-54 35-1,19 18 1,-1 0-16,0 0 15,1 18-15,17 17 0,-18-35 16,18 18-16,-17-1 0,17 1 0,-18 35 16,18-36-16,-18 1 15,18 17-15,0-17 16,36-18 0,-19 0-16,18-18 15,1-52 1,-19 52-16,19-88 15,-36 71-15,0 0 0,17-53 16,-17 52-16,0 1 0,18-18 16,-18 18-16,0 17 0,0-17 15,0 17-15,0 36 32,-35 17-17,35-17-15,0-1 0,0 54 16,0-53-16,0 17 0,0 53 15,0-53-15,0 1 0,0 34 16,0-17-16,0-18 0,0 18 16,0-35-16,0 17 15,17 1-15</inkml:trace>
  <inkml:trace contextRef="#ctx0" brushRef="#br0" timeOffset="177758.56">14217 13123 0,'0'0'0,"0"-17"0,0-1 15,0 0-15,0 1 16,0 34 31,0 19-47,0 17 15,0-18-15,0 35 16,-35-17-16,35 0 0,-18 35 16,18-35-16,-18-17 0,18 17 15,-17-18-15,17 0 0,-18-17 0,18 35 16,0-36-16,0 1 15,35-18-15,-17 0 16,17-35-16,-17 35 16,0-18-16,-1 18 0,1-35 0,-1 17 15,1-17-15,0 17 0,-18 1 16,0-1-16,0-17 0,0 17 0,0 0 16,0 1-16,-36-1 0,36 0 15,-17 1-15,-1 17 0,1 0 16,-19 0-16,1 0 15,17 17-15,-35 19 0,36-36 16,-1 17-16,1-17 0,-19 18 16,19 17-16,17-17 0,0 0 15,35-1 1,0-17-16,-17 0 0,52 0 16,-34 0-16,17 0 0,17-17 15,-17-1-15,-18 18 0,18-53 16,-17 35-16,-19 1 0,1-1 0,17-17 15,-35 17-15,0 1 16,18-1-16,-18 0 0,-18 18 31,18 18-15,-18 0-16,18 17 0,-17-35 16,17 35-16,0-17 15,0-1-15,0 1 0,0 0 0,35-18 16,-35 17-16,18-17 0,17 18 15,-17-18-15,35 0 0,-36 0 16,1-35-16,17-1 0,0 36 16,-35-35-16,36 0 15,-36 17-15,17 1 0,-17-36 16,0 35-16,0 0 0,0 1 16,-17 17-1,17 17 1,-18-17-16,18 36 0,0 34 15,-18-52-15,1 35 0,17 17 16,0-17-16,-18-18 0,18 18 16,0-17-16,0-1 0,0 0 0,0 36 15,0-36-15,-18-17 0,18-1 16,0 1-16,0 0 0,0-1 0,0 1 16,-17-18-1,-1 0-15,1 0 16,-1 0-16,-17 0 0,17-18 15,-35 18-15,35 0 0,1 0 16,-1 0-16,1 0 0,-1 0 16</inkml:trace>
  <inkml:trace contextRef="#ctx0" brushRef="#br0" timeOffset="178059.59">15575 13194 0,'0'-18'0,"0"36"0,0-53 15,0 17-15,0 0 16,0 36-1,0 35 1,0-35-16,0 52 0,0-35 16,0 1-16,0 52 15,0-53-15,0 18 0,0-18 0,0 1 16,0-19-16,0 18 0,0-17 0,0 0 16,0-1-16</inkml:trace>
  <inkml:trace contextRef="#ctx0" brushRef="#br0" timeOffset="178791.47">15416 13353 0,'0'0'0,"-17"0"16,52 0-1,0-18-15,53 0 16,-52 18-16,-1-17 15,71-19 1,-88 19-16,52-36 16,-52 35-16,-1-35 15,1 53-15,-18-17 0,0-1 16,-35 18 0,17 35-1,18-17-15,0 17 16,0-17-16,-18 17 0,18 71 15,0-53-15,0 70 16,0-87-16,0-1 0,0 35 16,0-52-16,0 17 0,0-17 15,0 0-15,18-18 32,-18-18-32,0-17 15,18 17-15,-1-35 0,1 18 16,-18 0-16,18 17 0,-1-17 0,-17 17 15,53-52 1,-35 52-16,-1 18 16,1-18-16,0 18 15,-18 36-15,17-1 16,-17-18-16,18 1 0,-18 17 16,18 1-16,-18-19 0,17 1 0,-17 17 15,18-17-15,0-1 0,-18 1 0,35 17 16,-18-35-16,1 18 0,0-18 15,-1 0-15,1 0 0,0 0 0,35-18 16,-53-17-16,35 0 16,-17 0-16,-18-1 0,17-17 15,1 0-15,-18 18 0,0-18 16,0 18-16,0 0 0,0 17 16,0 0-16,-18 18 15,18 18-15,-17-18 16,-19 53-16,36-18 0,-17-17 15,17 35-15,0-36 16,0 19-16,35 34 16,-35-52-16,53 0 15,-36-18-15,19 0 0,34 0 16,-34 0-16,-1 0 0,35-18 16,-34-17-16,-1 17 0,-17 0 0</inkml:trace>
  <inkml:trace contextRef="#ctx0" brushRef="#br0" timeOffset="179326.37">16827 13388 0,'0'-35'0,"0"17"0,-17 141 0,34-264 15,-17 212-15,-35-142 0,35 54 0,-17 17 16,17 17 0,0 19-1,-18-1-15,18-17 0,0-1 0,0 36 16,0-35-16,0-1 16,0 36-16,0-35 0,0 0 15,0-1-15,0-52 31,0 17-15,-18-17-16,18 17 0,0 1 16,0-19-16,0-34 15,0 52-15,0-35 16,36 36-16,16-19 16,-52 19-16,18 17 0,0 0 15,-1 0-15,1 17 16,-18 19-16,18-19 15,-18 1-15,17 0 0,-17-1 0,18 36 16,-18-35-16,0 17 0,18 0 16,-18-17-16,0 0 0,0-1 15,0 1-15,0-53 32,0-1-17,0 19-15,0-19 16,0 1-16,17 0 0,-17 17 15,36-17-15,-36 0 0,17 35 16,18-36-16,-17 36 16,-18-17-16,35 17 0,-17 0 15,0 0-15,35 53 16,-18 17 0,-35-52-16,17 17 0,-17 18 15,18-35-15,-18 52 16,0-34-16,-35-19 0,0 1 15</inkml:trace>
  <inkml:trace contextRef="#ctx0" brushRef="#br0" timeOffset="180147.92">18538 13317 0,'0'-17'15,"-17"17"-15,17-18 16,-18 53 0,1 1-1,17-19-15,0 19 0,-18 34 16,18-52-16,0 17 0,-18 36 15,18-54-15,0 1 0,0 17 16,36-35-16,-36 18 0,35-18 16,-18 0-16,1 0 0,17 0 15,-17-36-15,17 36 0,1-35 0,-19 18 0,18-1 16,-17-17-16,17-1 0,-17 19 16,35-54-16,-35 36 0,-18 0 15,17-36-15,1 53 16,-18 1-16,0-1 15,-35 18-15,17 0 16,-17 35-16,35 1 0,-18-19 16,18 1-16,-18 0 0,18-1 0,0 19 15,0-19-15,0 36 0,0-35 16,36 17-16,-36-17 0,17 17 0,-17-17 16,18-1-16,17 18 15,-35-17-15,18-18 0,0 35 16,-54-35 15,19 0-31,-19-17 16,19 17-16,-1 0 0,0 0 15,1-18-15,-1 18 0,0-18 0,-17 1 16,35-1-16,-17 1 0</inkml:trace>
  <inkml:trace contextRef="#ctx0" brushRef="#br0" timeOffset="180296.24">18538 13106 0,'0'0'0,"-17"0"0,-1 0 0,18-18 0,-17 18 15,17-18-15,-18 18 16,53 0 0,18 0-16,-35 0 15,17 0-15</inkml:trace>
  <inkml:trace contextRef="#ctx0" brushRef="#br0" timeOffset="180732">19685 13494 0,'0'0'0,"0"17"16,35-17 0,1 18-16,-19-18 0,18 0 0,-17 0 15,17 18-15,1-18 0,17 0 16,-36 0-16,1 0 0,17-36 16,-17 19-16,-18-19 0,0 19 15,0-1-15,0-17 16,-36 17-16,36 1 0,-17 17 15,17-18-15,-18 18 0,-17 0 16,17 35-16,1-17 16,-1 0-16,18 17 0,-18 0 15,18 0-15,-17-17 0,17 35 16,0-35-16,0 17 0,0 0 16,35-17-16,-35-1 0,18-17 15,-18 18-15,35 0 0,-17-18 0,-1 0 16,18 0-16,-17 0 0,17 0 0,1 0 15,34-18-15,-34 18 16,16-35-16,-16 17 0</inkml:trace>
  <inkml:trace contextRef="#ctx0" brushRef="#br0" timeOffset="180894.74">20461 13370 0,'0'0'16,"0"-17"-16,-35 17 0,17 0 15,18 17 1,0 19-16,-17-19 15,17 1-15,0 17 0,0-17 0,0 35 16,0-18-16,0-17 0,0-1 16,0 1-16,0 17 0,0-17 15,0-1-15,0 1 0</inkml:trace>
  <inkml:trace contextRef="#ctx0" brushRef="#br0" timeOffset="181055.42">20461 13123 0,'-18'-17'15,"18"-1"-15,-17 18 16,52 0 15,-17 0-31</inkml:trace>
  <inkml:trace contextRef="#ctx0" brushRef="#br0" timeOffset="181288.28">20832 12982 0,'-36'0'0,"72"0"0,-89 0 16,53 18-1,-18 17 1,18-17-16,0-1 15,-18 1-15,18 53 0,0-36 16,0 53-16,0-53 0,0 18 16,0 0-16,0 18 0,0-36 15,0 0-15,18 1 0,-18 16 16,18-34 0,-1-18-16</inkml:trace>
  <inkml:trace contextRef="#ctx0" brushRef="#br0" timeOffset="182359.96">20567 13229 0,'-18'0'16,"36"0"-16,-53 0 0,70 18 31,-17-18-31,17 0 16,35 17-16,-17-17 15,-17 0-15,34 0 0,-35-35 0,-17 35 16,53-53-16,-54 18 16,-17 17-16,0 1 15,18-1-15,-18 0 0,0 1 32,-35 52-17,35-17 1,-18-1-16,18 1 0,-18 53 15,18-36-15,0 0 0,-17 53 16,17-52-16,0 16 0,0-16 0,0-1 16,0 0-16,0 1 0,0 16 15,0-34-15,0 0 0,0-1 16,17-34 0,-17-19-1,18 19-15,-18-18 0,18 17 16,-1-53-16,1 36 0,0 0 0,-18 0 15,17 17-15,1-17 0,-18 17 16,17-17-16,1 35 16,-18 35-1,18-35-15,-18 35 0,17-17 16,-17 17-16,18 18 0,-18-35 16,18 17-16,-18 0 0,17 1 15,-17-19-15,18 1 16,0-18-16,-1 0 15,1 0-15,-1 0 0,36-35 16,-35 17-16,0-17 16,-1 17-16,-17 0 0,18-17 0,0-35 15,-18 52-15,0-17 0,0-18 16,0 35-16,0 0 0,0 1 16,0-1-16,0 1 0,-18 17 15,0 0 1,-17 35-16,35 0 0,-18-17 15,18 35-15,-17-36 0,17 19 16,0 16-16,0-34 0,0 0 16,35 17-16,-35-17 0,18-1 15,-18 1-15,35-18 0,-17 0 16,-1 0-16,36 0 0,-18 0 16,-17 0-16,17-18 0,36-17 15,-36 17-15,0-17 0,1-18 16,-19 36-16,1-19 0,0-34 15,-18 52-15,0-17 16,-18 17-16,-17 18 16,17 0-16,-17 0 15,17 18-15,18 17 16,0-17-16,-17-18 0,17 35 16,0-17-16,0-1 0,35 1 15,-18 0-15,1-1 16,0 1-16,17-1 15,-17-17 1,-18 18-16,0 0 16,0-1-1,0 1 1,0 0-16,0-1 0,0 1 16,0 0-16,0-1 15,0 1-15,0-1 0,0 1 16,0 0-16,17-18 31,19 0-31,34-18 16,-17 0-16</inkml:trace>
  <inkml:trace contextRef="#ctx0" brushRef="#br0" timeOffset="183371.42">23248 13441 0,'0'0'16,"0"-18"-16,0 1 0,-35-1 16,35 0-1,0 1-15,0 52 31,0 0-15,0-17-16,0-1 0,0 19 0,0-1 16,0-17-16,0 17 0,0 35 15,0-17-15,-18 18 16,18-53-16,-18-1 16,18-52-1,36 0 1,-36 17-16,0-17 0,17-1 15,-17 1-15,0 0 0,18 0 16,-18-36-16,0 53 0,18-17 16,-18 18-16,17-1 0,1 18 15,0 0 1,-1 18-16,19 17 0,-19-35 16,18 35-16,-17-17 0,17-1 0,-17 1 15,0 17-15,17 1 0,-17-19 16,-1 1-16,1 17 15,-18-17-15,0-1 0,0 1 0,-35 0 16,35-1-16,-18-17 0,18 18 16,-18-18-16,1 0 15</inkml:trace>
  <inkml:trace contextRef="#ctx0" brushRef="#br0" timeOffset="183702.79">23865 13423 0,'0'0'0,"-53"35"16,53-17-16,-17 0 15,-18 35-15,17-36 0,18 1 16,-35 52 0,35-52-16,0 17 0,0-17 15,0 0-15,35 17 16,0-35-16,0 0 15,-17 0-15,0-18 0,17-17 16,0 35-16,-17-35 0,0-1 16,-18 19-16,17-18 0,-17-18 15,0 35-15,0-17 0,-53-1 16,18 19-16,35-1 0,-71 18 16,54 0-16,-1 0 15,1 0-15,-1 18 0,18-1 16</inkml:trace>
  <inkml:trace contextRef="#ctx0" brushRef="#br0" timeOffset="183972.46">24306 13070 0,'0'-17'15,"0"34"-15,-17-34 0,-1-1 16,0 18-16,18 35 31,0-17-31,36 35 16,-36-35-16,0 17 0,17 35 16,-17-34-16,0 17 0,0 17 15,0 18-15,0-17 16,0-36-16,0-17 15,0-1-15</inkml:trace>
  <inkml:trace contextRef="#ctx0" brushRef="#br0" timeOffset="184155.97">24112 13159 0,'-35'-18'15,"70"36"-15,-88-36 0,36 18 16,52 0 0,0 0-1,-17 0-15,17 0 0,36 0 16,17 0-16,-53 0 0,18 0 16,-18 0-16</inkml:trace>
  <inkml:trace contextRef="#ctx0" brushRef="#br0" timeOffset="185139.63">25065 13141 0,'0'-18'31,"0"36"-15,0 17 0,0-17-16,0 0 0,-35 34 15,35-16-15,0-19 0,0 72 16,0-54-16,0-18 0,0 19 16,0-19-16,0 1 0,35 0 15,-18-18-15,-17 17 0,53-17 16,-35 0-16,17 0 0,18-35 15,-17-18 1,-1 35-16,0-34 0,-17 34 16,-1-17-16,1-36 0,0 53 0,-18-17 15,17 0-15,-17 17 0,0 1 16,0-1-16,0 53 31,0 1-15,-35-19-16,35 1 0,0 17 0,0-17 15,0 17-15,0-17 0,0 17 0,0-17 16,35-1-16,-35 1 0,53 17 16,-18-17-16,-17-18 0,53 0 15,-36 0-15,0 0 0,53 0 16,-35-18-16,0 18 0,35-53 16,-52 18-16,-1 17 0,0-17 0,-17 0 15,-18-1-15,18 1 0,-18-18 16,0 36-16,0-1 0,-36 0 15,1 1-15,17-1 0,1 18 16,-36 0-16,18 0 16,-18 35-16,35-17 15,18 17-15,0-17 0,0 17 16,0-17-16,0 17 0,0-17 0,35 17 16,-35-17-16,18 17 0,-18-17 0,18-1 15,-18 18-15,17 1 0,1-36 16,-18 17-16,0 1 0,0 0 15,0-1 1,-18-17-16,-17 0 16,53 0 31,-1 0-47,18 0 15,-17 0-15,0-17 0,17 17 0,0-18 16,1-17-16,-1 35 0,35-36 15,-34 19-15,-1-1 0,35-35 16,-52 36-16,0-1 0,17-35 16,-35 35-16,18 1 15,-18-1-15,0 1 16,-36 17-16,1 0 0,17 35 16,1 0-16,17-17 15,-18 17-15,18-17 16,0-1-16,-17 1 0,17 0 0,0-1 15,0 1-15,0 17 0,0-17 16,0-1-16,35-17 0,-35 18 16,17-18-16,1 0 0,17 0 15,-17 0-15,17 0 0,36-35 16,-36 35-16</inkml:trace>
  <inkml:trace contextRef="#ctx0" brushRef="#br0" timeOffset="186184.5">26776 12841 0,'0'0'0,"-18"-18"0,-17 1 16,17 17-1,1 0-15,-1 17 16,18 19 0,0-1-16,0 0 15,0 1-15,0 16 16,0 1-16,0-17 0,0 70 0,0-36 15,0-17-15,0 88 0,0-88 16,-35 18-16,35 34 16,-18-69-16,18 17 0,0 0 15,0-18-15,0-18 0,0 1 0,18 0 16,17-18-16,-17 0 16,-1 0-16,1 0 0,17-18 0,0 0 15,-17 18-15,0-35 0,-1-18 16,1 36-16,-18-1 0,0-35 15,0 18-15,0-1 0,-35 19 16,35-18-16,-36-1 0,19 19 0,-36-54 16,35 53-16,-17 1 0,0-18 15,17 35-15,0-18 16,1 18-16,-1 0 0,1 0 16,34 0 15,1 0-16,17 0-15,-17 0 0,17 0 0,-17 0 16,17 0-16,0 0 0,0 0 0,1-35 16,-1 35-16,0-18 0,36-17 15,-54 17-15,1 0 0,0 1 16,-1 17-16,1-18 0,-18 1 0,0 52 31,0-18-15,-18-17-16,18 36 0,0-19 15,0 19-15,0-19 0,0 1 16,0 35-16,0-36 0,0 1 16,0 0-16,0-1 0,0 1 15,18 0-15,0-18 16,-1 0-16,1 0 0,0 0 16,17-18-16,0-17 15,36-36 1,-54 54-16,36-72 0,-53 54 15,18 17-15,-18-34 0,0 34 16,0 0-16,0 36 31,-18-18-31,18 35 16,-17 0-16,17 1 0,-18 34 16,18-52-16,0 0 0,0-1 15,0 1-15,0-1 0,35 1 16,1 0-16,-19-18 0,18 0 15,1 0-15,-1 0 0,18-36 16,-35 1-16,-1 18 0,18-54 16,-17 36-16,-18-18 0,18-53 15,-1 71-15,-17-18 0,0 0 16,0 18-16,0-36 0,0 36 16,0-18-16,0 35 15,0 1-15,-17 17 16,-1 17-1,0 18-15,1-17 16,17 0-16,-18 17 0,18 18 16,0-35-16,0 17 0,0 0 15,0 0-15,0-17 0,0 17 0,0 36 16,0-36-16,0-17 0,0 17 16,0-17-16,0-1 0,0 1 0,0 17 15,0-17-15</inkml:trace>
  <inkml:trace contextRef="#ctx0" brushRef="#br0" timeOffset="186903.12">28363 13088 0,'0'-18'0,"18"18"0,-18-17 15,-18 17 17,-17 17-32,0 19 15,17-19-15,0 1 0,-17 35 16,18-35-16,17 17 0,-18 18 15,18-36-15,0 19 0,0 17 16,0-36-16,0 1 0,18-1 16,17 19-16,0-36 15,-17 0-15,17 0 0,0 0 0,-17 0 16,53-18-16,-54-17 0,18 0 16,1-1-16,-19 1 0,1 0 15,-18-18-15,0 18 0,0-1 16,0 19-16,-35-1 0,35 0 0,-36 1 15,-16 17-15,16 0 16,19 0-16,-36 0 0,35 17 16,0-17-16,18 18 15,-17 0-15,17 17 16,35-17-16,0-1 0,1-17 16</inkml:trace>
  <inkml:trace contextRef="#ctx0" brushRef="#br0" timeOffset="187239.24">28840 13176 0,'0'0'0,"0"-17"16,0-1-16,17 18 31,36 71-31,-35-36 16,-1-18-16,19 36 0,-36-35 15,17 0-15,1 35 16,-18-36-16,0 1 0,0-1 16,0-34 15,-18 17-31,18-35 0,-17-1 16,17 1-16,-18 0 0,18-1 15,0 19-15,0-18 0,0-1 0,0-17 16,0 36-16,35-1 0,-17 0 15,-18 1-15,35-1 0,-17 18 16,0 0-16,-1-18 0,1 18 0,17 0 16,0 0-16,-17 0 0</inkml:trace>
  <inkml:trace contextRef="#ctx0" brushRef="#br0" timeOffset="187979.26">29774 13282 0,'0'-35'0,"0"70"0,0-88 0,0 36 15,-17 17-15,17 17 31,0 18-15,17 1-16,-17-1 16,18-17-16,0 17 0,-18-17 15,0-1-15,17 18 0,-17-17 16,18-18-16,0 0 16,-1 0-16,1-18 15,17 18-15,-17-35 0,17 0 16,-17 17-16,-1-17 0,1-18 15,0 18-15,-18 17 0,0 1 0,17-19 16,-17 19-16,0-1 16,0 53 15,0 1-31,0-19 0,0 1 16,0 17-16,0 0 0,0-17 15,18 0-15,17-1 0,-35 1 16,35 0-16,-17-18 15,0 0-15,17 0 0,-17 0 16,-1-18-16,1 18 0,0-35 16,-18-1-16,17 1 0,-17 0 15,0 17-15,0-35 16,0 18-16,0 17 0,-35-17 16,17 17-16,18 1 15,-17 17-15,-19 0 16,19 0-1,17 17-15,0 1 16</inkml:trace>
  <inkml:trace contextRef="#ctx0" brushRef="#br0" timeOffset="188343.01">30427 13106 0,'0'0'0,"0"-18"0,0 0 32,18 18-32,-1 36 15,1-19 1,-18 1-16,18 17 16,-1-17-16,-17 0 0,18 52 15,-18-52-15,18-1 0,-18 19 16,0-19-16,0 1 0,-36-18 31,36-35-15,0-1-16,0 19 0,0-19 15,0 19-15,0-18 0,0-1 0,0 1 16,0-18-16,18 18 0,-18 17 16,18-17-16,17 17 0,-35 1 15,35 17-15,-17 0 0,-1-18 16,19 18-16,-19 0 0,1 35 15,0-35-15,-1 18 0,1-18 16,-1 17-16</inkml:trace>
  <inkml:trace contextRef="#ctx0" brushRef="#br0" timeOffset="189030.54">31044 13053 0,'0'0'0,"-35"0"0,18-18 16,-1 18-16,-17 0 15,17 0-15,0 0 0,-17 0 16,17 0-16,-35 35 16,36 1-16,-1-19 15,18 1-15,-17 17 0,17 1 16,0-19-16,0 18 0,0 18 16,0-35-16,35 17 0,-35-17 15,17 0-15,1-1 16,17 1-16,-17-18 0,0 0 15,-1 0-15,19 0 0,-19-35 16,1 35-16,0-36 0,-18 19 0,17-1 16,-17-17-16,18-18 0,-18 35 15,0-17-15,0-18 0,0 35 16,-35 1-16,35-19 16,0 19-16,17 34 46,18 1-46,-17 0 16,0-1-16,-1 19 16,1-19-16,-18 1 0,18 35 15,-1-36-15,-17 19 16,0-19-16,0 1 16,18-18-16,-18 18 0,0-36 31,-35 18-16,35-53-15,-18 35 0,18 1 16,-18-18-16,18 17 0,0 0 0,0-17 16,0 17-16,0 1 0,0-1 0,36 0 15,-36 1-15,17-1 16,19 0-16,-19 18 0,1-17 0,-1 17 16,1 0-16,0 0 0,35 0 15,-36 0-15,1 0 0,35 35 16,-18-17-16,-17-18 0,17 35 15,-17-17-15,-1-1 0,1 19 16,-18-19-16,0 1 0,0 0 0,0 17 16,-35 0-1,-1-17-15,1-18 0,35 17 16,-35-17-16,17 0 16</inkml:trace>
  <inkml:trace contextRef="#ctx0" brushRef="#br0" timeOffset="189749.25">31838 13070 0,'0'-17'0,"-70"-36"31,34 53-31,19 0 16,-1 0-16,0 35 0,-17-17 15,18 17-15,-19-17 16,36-1-16,-17 1 0,17 17 16,-18-17-16,18 17 15,0-17-15,71-1 16,-54-17 0,18 0-16,-17 0 0,0 0 15,17-17-15,-17-18 0,-1 17 16,1 0-16,-18 1 0,18-1 15,-1-17-15,-17 17 0,0 0 16,18 1-16,-18-1 16,-35 53 15,17-17-15,0 17-16,1 18 15,17-17-15,-18-1 0,0 53 16,18-17-16,-17-19 0,-1 54 15,0-53-15,18 0 0,-17 0 0,-1 35 16,1-52-16,-1 16 16,18-34-16,0 0 0,-18-1 0,18 1 15,0-53 17,0-1-32,-35 19 0,35-18 15,-35 17-15,17-17 0,0-1 16,-17-17-16,17 18 0,1 17 15,17-34-15,-18 34 0,18 0 16,0-17-16,0 17 16,35 18-16,-17-17 0,17 17 15,-17 0-15,35-18 0,-18 18 16,-17-18-16,52 18 0,-34 0 16,-19 0-16,36-17 15,-35 17-15,17 0 0,0 0 16,-17 0-16,0 0 0,-36 0 47,18-18-32,-18 18-15</inkml:trace>
  <inkml:trace contextRef="#ctx0" brushRef="#br0" timeOffset="189931.52">32103 13388 0,'0'-35'31,"17"35"-31,1 0 31</inkml:trace>
  <inkml:trace contextRef="#ctx0" brushRef="#br0" timeOffset="-184557.88">4445 10001 0,'0'-17'47,"-18"17"16,1 0-48,-1-18-15,0 18 16,1 0 0,-1 0-1,1 0 1,-1 0 15,0 0 0,1 0-15,-1 0 0,18-18 31,18 18-1,-1 0-30,1 0-16,17 0 16,0-17-1,1 17-15,-1 0 0,0-18 0,1 18 16,-19 0-16,36 0 16,-35-18-16,-1 18 0,19 0 15,-19 0-15,1 0 0,17 0 16,-17-17-16,-1 17 0,19 0 15,-19 0-15,1 0 0,35-18 16,35 18 0,-35-18-1,-35 18-15,17 0 0,18-17 16,-35 17-16,34 0 16,-34 0-16,35 0 15,-35 0-15,-1 0 16,19 0-16,-1 0 0,-18 0 15,36 0-15,-35 0 0,0 0 16,35 0-16,-36 0 0,19 0 16,34 0-1,-35 0-15,1 17 16,-19-17-16,19 0 16,-19 0-16,1 0 15,-1 0-15,1 0 0,17 0 16,-17 0-16,0 0 15,-1 0-15,1 0 0,35-17 16,-36 17-16,19 0 16,-19 0-16,1 0 0,17 0 15,-17 0 1,0 0-16,-1 0 0,19 0 16,-19 0-16,36 0 15,-35 0-15,-1 0 16,54 0-16,-53 0 15,-1 0-15,1 0 0,-1 0 0,1 0 16,35 0-16,-35 0 16,-1 17-16,1-17 0,0 0 15,-1 0-15,1 0 16,17 0-16,0 0 16,-17 0-16,17 0 0,1 0 15,-19 0-15,19 0 0,-1 0 16,-18 0-16,1 0 0,0 0 0,35 0 15,-36 0-15,1 0 0,0 0 16,-1 0-16,1 0 0,17 0 16,-17 0-16,-1 0 15,1 0-15,0 0 0,-1 0 0,36 18 16,-35-18 0,-1 0-16,36 0 0,-35 0 0,35 18 15,-35-18-15,-1 0 16,19 0-16,-19 0 0,1 0 15,-1 17-15,1-17 0,0 0 16,17 0-16,-17 0 0,-1 0 16,19 0-16,-19 18 0,18-18 15,1 0-15,-19 0 0,19 0 16,-19 0-16,19 0 16,-1 0-16,-18 0 0,19 0 15,-19 18-15,54-18 16,-53 0-16,-1 0 0,19 0 15,-19 0-15,1 0 0,-1 0 0,1 0 16,0 0-16,-1 0 0,19 0 16,-1 0-16,-17 0 0,17 0 0,-18 0 15,19 0-15,-19 0 0,36 17 16,-35-17-16,17 0 0,36 0 16,-36 0-1,0 18-15,-17-18 0,0 0 16,17 0-16,-17 0 0,-1 0 15,1 0-15,17 0 0,-17 0 16,35 0-16,-18 0 16,-17 0-16,-1 18 0,1-18 0,17 0 15,-17 0-15,17 0 0,-17 0 16,-1 0-16,19 0 0,-19 0 16,1 0-16,17 0 15,-17 0-15,-1 0 0,19 0 16,-19 0-16,19 0 0,-1 0 15,0 0-15,-17 0 0,70 0 16,-70 0-16,17 17 0,0-17 16,-17 0-16,52 0 15,-52 0-15,0 0 0,35 0 16,-36 0-16,1 0 0,17 0 16,0 0-16,-17 0 0,35 0 15,-35 0-15,17 0 16,35 0-16,-52 0 0,17 0 15,1 0-15,-19 0 16,1 0-16,0 0 0,-1 0 16,18 0-16,-17 0 0,0-17 15,17 17-15,0 0 16,-17 0-16,0 0 0,-1 0 0,18 0 16,-17 0-16,0 0 0,17 0 0,-17 0 15,-1 0-15,1 0 0,0 0 0,-1 0 16,1 0-16,0 0 0,-1 0 15,1 17-15,17-17 0,-17 0 0,17 0 16,-17 0-16,17 0 0,0 0 16,0 0-16,-17 0 0,17 0 0,-17 0 15,17 0-15,-17 0 0,17 0 0,-17 0 16,-1 0-16,19 0 0,-19 0 16,36 18-16,-35-18 0,0 0 15,17 0-15,-17 0 0,-1 0 0,18 0 0,18 0 16,0 0-1,-17 0-15,-1 0 0,-18 0 16,54 0-16,-53 0 16,17 0-16,-17 0 0,-1 0 0,1 0 15,17 0-15,-17 0 0,-1 0 0,1 0 16,0-18-16,17 18 0,-17 0 16,-1 0-16,19 0 0,-19 0 15,1 0-15,35 0 0,-36 0 16,19 0-16,17 0 15,-36 0-15,18 0 0,18 0 16,-35 0-16,17 0 0,-17 0 0,17 0 16,-17 0-16,-1 0 0,1 0 0,0 0 15,-1 0-15,1 0 0,0 0 0,17 0 16,-17 18-16,-1-18 0,36 0 16,-18 0-16,-17 0 0,70 18 15,-52-18-15,-1 0 16,-18 0-16,19 0 0,-19 0 0,1 17 15,35-17-15,-35 0 0,34 0 16,-34 0-16,0 0 16,35 0-1,-36 18-15,19-18 0,-19 0 16,1 0-16,0 0 0,-1 0 0,1 0 16,17 0-16,-17 0 0,-1 0 0,1 0 15,0 0-15,-1 17 0,1-17 0,0 0 16,-1 0-16,1 0 0,-1 0 15,1 0-15,0 0 0,17 0 16,-17 0-16,-1 18 0,19-18 16,-19 0-16,1 0 0,-1 0 0,19 0 15,-19 0-15,1 18 0,0-18 0,17 0 16,-17 0-16,-1 0 0,1 0 16,0 0-16,17 0 0,-18 0 0,1 0 15,0 17-15,-1-17 0,1 0 0,0 0 16,17 0-16,-17 0 15,17 0-15,-18 0 0,1 0 16,17 0-16,-17 0 0,0 18 16,17-18-16,-17 0 15,-1 0-15,1 0 0,-1 0 16,1 0-16,0 0 16,-1 0-16,1 0 15,0 0 1,-1-18-16,1 18 15,0 0-15,-1 0 16,1 0-16,0 0 0,-1 0 16,1 0-1,-36 0 142,1 0-142,-1-17 1</inkml:trace>
  <inkml:trace contextRef="#ctx0" brushRef="#br0" timeOffset="88.32">758 14411 0,'-17'0'0,"34"0"0,-34-18 0,-1 18 16,-17-17-1,35-1-15,-18 18 16,1 0-16,-1 0 16,0 0 15,1 0-16,-1 0 1,0 0 0,1 0-16,-1 0 0,1 18 15,-1-18-15,18 17 16,18-17 62,-1 0-78,18 0 16,-17-17-16,17 17 15,36-18-15,-36 18 16,-17 0-16,35 0 0,-18 0 16,36-18-16,-36 18 15,71-17-15,-71 17 16,0 0-16,36-18 0,-36 18 15,0-18-15,36 18 16,-18-17-16,-18 17 0,53 0 0,-35-18 16,-18 18-16,54 0 15,-36 0-15,-18 0 0,18 0 0,35 0 16,-53-17-16,18 17 0,35 0 16,-52 0-16,105 0 15,-88 0-15,0 0 0,52-18 16,-52 18-16,0 0 0,18 0 15,-18 0-15,0 0 0,0 0 0,-18 0 16,18 0-16,0 0 0,0 0 0,0 0 16,-1 0-16,-16 18 0,17-18 0,0 0 15,52 0-15,-69 17 0,17-17 16,35 0-16,18 0 16,52 18-16,-105-18 15,106 0-15,-106 0 16,0 0-16,0 0 0,0 0 0,0 0 15,-18 0-15,18 0 0,0 0 0,0 0 16,-18 17-16,71-17 16,-53 0-16,-18 0 0,71 0 15,-71 0-15,18 0 0,53 0 16,-53 0-16,17 0 0,54 0 16,-18 0-16,70 0 15,-123 0-15,0 0 0,0 0 16,0 0-16,0 0 0,-1 0 0,37 0 15,-54 0-15,0 0 0,36 0 16,-36 0-16,0 0 0,36 18 16,-53-18-16,17 0 0,35 0 15,-34 0-15,-1 0 0,0 0 16,0 0-16,1 0 0,-1 0 16,0 0-16,36 0 0,-36 0 15,53 0-15,-52 0 16,-1 0-16,18 0 0,-18 0 15,0 0-15,18 0 0,-17 0 16,-1 0-16,18 0 0,-18 0 16,0 0-16,36-18 15,-36 18-15,0 0 0,36 0 16,-36 0-16,1-17 0,-1 17 0,35 0 16,-17 0-16,-17 0 0,52 0 15,-35 0-15,141 0 16,-141 0-16,123-18 15,-123 18-15,70 0 16,-70 0-16,18 0 0,-18 0 16,0 0-16,0 0 0,0 0 0,17 0 15,36 0-15,-53 0 0,0 0 16,53 0-16,-54 0 0,1 0 16,53 18-16,-53-18 0,18 0 15,35 0-15,-1 17 16,-52-17-16,53 0 15,-53 0-15,-18 0 0,71 0 16,-71 0-16,18 0 0,36 0 16,-54 0-16,18 0 0,-18 0 0,0 0 15,18 0-15,-18 0 0,54 0 16,-36 0-16,-18 0 0,53 0 16,-35 0-16,-18 0 0,53 0 15,-35 0-15,-17 0 0,17 0 0,-1 0 16,37 0-16,34 0 15,-70 0-15,-18 0 0,36 0 16,-36 0-16,0 0 0,36 0 16,-36 0-16,1 0 0,34 0 15,-35 0-15,1 0 0,-1 0 16,0 0-16,1 0 0,-1 0 16,53 0-16,-53 0 0,1 0 15,-1 0-15,18 0 0,-18 0 0,0 0 16,89 0-16,-71 0 15,70 0 1,-70 0-16,0 0 0,70 0 16,-70 0-16,36 0 15,-54 0-15,0 0 0,18 0 0,-18 0 16,18 0-16,0 0 0,-18 0 0,18 0 16,-17 0-16,17 0 0,-18 0 0,18-17 15,-18 17-15,18 0 0,-18 0 0,53 0 16,-35 0-16,-17 0 0,52-18 15,0 18-15,35 0 16,-70-17-16,18 17 16,-36 0-16,0 0 0,1 0 15,-1 0-15,0 0 0,1-18 0,-1 18 16,0 0-16,0 0 0,1 0 0,-1 0 16,18 0-16,-18 0 0,0 0 15,36 0-15,-36 0 0,1 0 16,34 0-16,-17 0 0,-18 0 15,54 0-15,-1 0 16,53 18 0,-88-18-16,-18 0 0,53 0 15,-53 0-15,89 0 16,-71 0-16,-18 0 0,53 0 16,-52 0-16,17 0 0,35-18 15,-53 18-15,0 0 0,1 0 0,16 0 16,-16 0-16,-1 0 0,89-18 15,-89 18-15,18 0 0,17 0 16,-17 0-16,71 0 16,-89 0-16,0-17 15,36 17-15,-36 0 0,0 0 16,18 0-16,-17 0 0,-19 0 16,36 0-16,-18 0 0,1 0 15,-19 0-15,19 17 0,-19-17 0,18 0 16,-17 0-16,17 0 0,1 18 0,-19-18 15,19 0-15,34 0 0,-35 0 16,1 0-16,34 18 0,-34-18 16,-1 0-16,53 0 15,-53 0-15,71 17 16,-71-17-16,1 0 0,-1 0 16,0 0-16,0 0 0,1 18 0,-1-18 15,-17 0-15,17 0 0,0 0 0,36 0 16,-36 17-16,0-17 0,-17 0 15,35 0-15,-18 0 0,0 0 0,1 0 16,-1 0-16,0 18 0,1-18 0,52 0 16,-18 0-16,36 18 15,-53-18-15,53 17 16,-71-17-16,18 0 16,18 0-16,-36 0 0,18 18 15,17-18-15,-34 0 0,-1 0 16,36 0-16,-36 0 15,0 0-15,36 18 0,-36-18 0,0 0 16,36 0-16,-36 17 16,0-17-16,36 0 0,-36 0 15,0 0-15,71 18 16,-70-18-16,16 0 0,19 18 16,-36-18-16,1 0 0,52 0 15,-53 0-15,0 0 0,53 17 16,-52-17-16,-1 0 0,18 0 0,-18 0 15,1 0-15,-1 0 0,0 0 0,0 0 16,1 0-16,-1 0 0,0 0 0,36 18 16,-36-18-16,-17 0 15,52 0-15,1 0 16,35 0-16,-89 0 16,54 18-16,-36-18 0,0 0 15,18 0-15,-17 0 0,-1 0 16,0 0-16,0 0 0,18 0 0,-17 0 15,-1 0-15,35 0 0,-34 0 16,17 0-16,17 17 0,-35-17 16,1 0-16,34 0 15,-34 0-15,-1 0 0,18 0 0,0 18 16,35-18 0,-53 0-16,36 0 15,-36 0-15,0 0 0,1 0 0,34 0 16,-35 0-16,1 0 0,34 0 15,-35 0-15,1 0 0,-1 0 16,53 0-16,-53 0 0,1 0 16,-1 0-16,18 0 0,-18 0 0,1 0 15,-1 0-15,18 0 0,-18-18 0,53 18 16,-53 0-16,36-17 16,0 17-16,-36-18 15,71 0-15,-71 18 0,0 0 16,36-17-16,-18 17 0,-18 0 15,0 0-15,1 0 0,-1-18 0,0 18 16,0 0-16,1 0 0,-1 0 16,0 0-16,0 0 0,18 0 0,-17 0 15,-1 0-15,71 0 16,-53 0-16,-18-18 0,53 18 16,-53 0-16,1 0 0,34 0 15,-34 0-15,-1 0 0,53 0 16,-53 0-16,1 0 0,34 0 15,-35 0-15,-17 0 0,17 0 16,1 0-16,-1 0 0,-17 0 0,52 0 16,-52 0-16,17 0 0,18 0 15,-18 0-15,-17 0 0,52 0 16,-34 0-16,-1 0 0,18 0 16,-18 0-16,36 0 15,-18 0-15,-18 0 16,0 0-16,-17 0 0,17 0 0,0 0 15,36 0-15,-53 0 16,17 0-16,-18 0 0,1 0 0,0 0 16,-1 0-16,36-17 0,-35 17 15,17 0-15,18 0 0,-35 0 16,17-18-16,18 18 16,-18 0-16,-17 0 0,17 0 0,0 0 15,-17 0-15,88 0 16,-71 0-16,0 0 0,54 0 15,-54 0-15,0 0 0,36 0 16,-36 0-16,0 0 0,36 0 16,-36 0-16,0 0 0,36 0 15,-36 0-15,1 0 0,34 0 16,-35 0-16,-17 0 0,17 0 16,36 0-16,-53 0 0,17 0 15,0 0-15,0 0 0,54 0 16,-54 0-16,0 0 0,0 0 15,71 0 1,-71 0-16,36 0 0,-36 0 16,1 0-16,34 0 0,-35 0 15,1 0-15,-1 0 0,0 0 16,1 0-16,-1 0 0,35 0 0,-34 0 16,-1 0-16,0 0 0,18 0 15,-18 0-15,-17 0 0,35 0 16,-35 0-16,52 0 15,-52 0-15,17 0 0,18 0 16,-18 0-16,-17 0 0,17 0 16,-17 0-16,-1 0 15,19 0-15,-1 0 0,-17 0 16,17 0-16,-17 0 0,-1 0 16,36 0-16,-35 0 0,-1 0 15,36 0-15,-35 0 0,17 0 16,18 0-16,-35 0 0,70 0 15,-53 0 1,18 0-16,-18 0 16,-17 0-16,35 0 0,-35 0 15,-1 0-15,36 0 0,-35 0 16,17 0-16,0 0 16,1 0-16,-19 0 0,19 0 15,-19 0-15,1-18 0,0 18 0,17 0 16,-18 0-16,1 0 15,0 0-15,-1-17 0,36 17 16,-35 0-16,0 0 0,17 0 16,-18 0-16,1 0 0,35 0 15,-35 0-15,-1 0 0,19 0 16,-19 0-16,1 0 0,17 0 0,-17 0 16,-1 0-16,1 0 0,17 0 0,-17 0 15,0 0-15,-1 0 0,19 0 0,-19 0 16,18 0-16,1 0 0,-19 0 15,19 0-15,-19 0 16,54 0 0,-54 0-16,19 0 0,-19 0 15,1 0-15,17 0 16,-17 0-16,0 0 0,34 0 16,-34 0-16,0 0 0,17 0 15,-17 0-15,-1 0 0,1 0 16,0 0-16,-1 0 0,1 0 15,0 0 1,-18-36-16,17 36 0,18 0 16,-17 0-16,0 0 15,-1 0-15,1 0 16,17 0-16,-17 0 0,17 0 16,-17 0-1,-1 0-15,-17-17 0,18 17 16</inkml:trace>
  <inkml:trace contextRef="#ctx0" brushRef="#br0" timeOffset="23280.57">2064 14746 0,'0'-18'16,"0"36"-16,0-53 0,-36 0 16,36 17-1,0 36 48,0-1-63,0 1 15,0-1-15,18 1 16,0 0-16,-18-1 16,17 1-16,1-18 0,0 0 15,-1 0 1,1-18 0,-18 1-16,0-19 15,18 19-15,-18-54 16,0 54-16,0-1 15,-36 0-15,19 1 16,-1 17-16,0 0 16,1 35-16,-1-35 0,0 18 0,-17 17 15,18-17-15,17-1 0,-36 36 16,36-35-16,-17-1 0,-1 36 16,18-35-16,0 17 0,-18 0 15,18 1-15,0-19 0,0 54 16,18-36-1,17-17-15,1-18 16,-19 18-16,1-18 16,35 0-16,-36 0 0,1-36 15,0 19-15,-1 17 16,19-71-16,-19 53 16,-17 1-16,18-1 0,-18 0 15,0 1-15,-18 17 31,18 35-31,-35 18 16,17-35-16,1 52 16,17-52-16,0 52 15,0-52-15,0 17 0,0 36 16,0-53-16,0 34 16,0-34-16,0 0 0,17 35 15,-17-36-15,0 1 16,0-36 31,0 1-32,0-1-15,0 0 16,0 1-16,0-1 16</inkml:trace>
  <inkml:trace contextRef="#ctx0" brushRef="#br0" timeOffset="23655.36">2381 15064 0,'0'0'0,"-35"0"32,17 17-17,18 19-15,0-1 16,-17-18-16,17 1 0,0 17 15,0-17-15,0 0 0,35 35 16,-35-36-16,18 1 16,-1-1-16,19-17 15,-1 0-15,-18 0 0,1 0 16,35-17-16,-35-1 0,-1 18 16,19-53-16,-36 18 0,17 17 15,-17-35-15,0 36 0,0-1 16,0 1-16,-35-1 0,35 0 15,-18 18-15,-17 0 0,17 0 16,1 0-16,-1 0 0,-35 53 16,36-53-16,-19 53 15,36-35-15,-17-1 0,17 1 16,0 0-16,35-18 0,-35 17 16</inkml:trace>
  <inkml:trace contextRef="#ctx0" brushRef="#br0" timeOffset="24358.15">3157 15046 0,'-17'0'0,"-1"0"0,-17 0 16,-18 0-16,35 18 15,-17-1-15,0-17 0,17 18 16,0 0-16,1-1 0,-1-17 15,18 18-15,-18 35 0,1-36 16,17 1-16,0 0 16,0-1-16,35-17 0,-17 18 15,17 0-15,53-18 16,-70 0-16,17 0 0,-17-36 16,17 36-16,-17-17 0,35-36 15,-36 35-15,1 0 0,0-17 16,-18 18-16,0-1 15,-18 18 1,18 35 0,-35-17-16,17 17 15,18-17-15,0-1 0,0 1 16,0 17-16,0-17 16,35 0-16,-17-1 0,17-17 15,-17 0-15,-1 18 16,1-18-16,17 0 0,-17 0 15,0-35-15,17 17 0,-17-17 16,17 17-16,-18-35 0,1 18 16,0-18-16,-1-88 15,-17 105-15,0-16 0,0-90 16,-35 107-16,35-18 16,-18 36-16,18-1 0,-17 0 15,17 1-15,-18 17 0,1 0 16,17 17-1,0 19-15,0-1 16,0 0-16,0 0 16,0 1-16,0-1 0,0 0 0,0 1 0,17 34 15,-17-17-15,0-18 16,18 36-16,-1-53 0,-17 17 16,0 18-16,18-18 0,0-17 15,-18 17-15,17-17 0,-17-1 16,0 1-16,18-1 0,0-17 15,-1 0 1,-17-35-16,18 18 16</inkml:trace>
  <inkml:trace contextRef="#ctx0" brushRef="#br0" timeOffset="26023.53">4304 14870 0,'0'0'0,"0"-18"0,0 0 16,18 36 31,-18 0-31,0-1-16,0 1 0,0 35 15,0-36-15,0 1 0,0 17 16,0-17-16,0 0 0,17 17 15,-17-17-15,18-1 16,-1-17-16,1 0 0,17 0 16,-17 0-16,53-35 15,-54 17-15,1-17 16,-1 0-16,1-1 0,-18 1 16,18 0-16,-18 17 0,0-17 0,0 17 15,0-17-15,0 17 0,0 1 16,0 34-1,-18-17 1,18 18-16,0 17 0,-18-17 16,18 0-16,0 17 15,0 0-15,36 0 16,-19-35-16,-17 18 0,36 17 16,-19-35-16,-17 18 0,18 0 15,0-1-15,-1 1 0,-17 0 16,0-1-16,0 1 15,-17-1-15,-19-17 16,19 0-16,-1 0 16,-17 0-16,17 0 0,0 0 0,-17-17 15,0-18-15,17 35 16,-35-53-16</inkml:trace>
  <inkml:trace contextRef="#ctx0" brushRef="#br0" timeOffset="26188.18">4233 14640 0,'0'0'15,"0"-17"-15,-35-19 16,35 19-16,0-1 0,0 0 16,0 1-16,18 17 15,17 0-15,0 0 0,-17 0 0</inkml:trace>
  <inkml:trace contextRef="#ctx0" brushRef="#br0" timeOffset="26503.43">5609 14393 0,'0'0'0,"-17"-17"16,-19-1 0,36 53-1,0 1-15,18 17 16,-18-18-16,35 0 0,-17 53 16,-1 0-16,19 54 15,-36-90-15,17 72 16,1-89-16,-18 1 15,0-1-15,0-18 0,0 1 16,0-36 15</inkml:trace>
  <inkml:trace contextRef="#ctx0" brushRef="#br0" timeOffset="26974.57">5433 14905 0,'-18'0'0,"36"0"0,-54 0 16,19 0-16,52 0 31,-17 0-31,52-18 16,-34 18-16,105-17 15,-35 17-15,17-18 16,-88 18-16,18 0 15,-35 0-15,-1 0 16,-17 18 0,-35-1-1,35 1-15,-17-18 0,17 17 16,-18 19-16,0-19 0,1 19 16,17-19-16,0 1 0,0 35 15,0-18 1,17-17-16,-17-1 0,36-17 15,-36 18-15,35-18 16,-18 0-16,36 0 0,-35 0 0,0-18 16,-1-17-16,1 18 0,0-1 15,-18 0-15,0-17 0,0 17 16,0-17-16,0-36 16,-18 54-16,18-1 0,-35 1 15,-1 17-15,19 0 0,-54 17 16,36-17-16,17 35 0,1-17 15,-1-18-15,18 53 16,0-35-16</inkml:trace>
  <inkml:trace contextRef="#ctx0" brushRef="#br0" timeOffset="28369.03">6914 14940 0,'-17'0'16,"-1"0"0,18-18-1,18 18 95,17 0-95,-17 0-15,52 0 16,-34 0-16,158-17 16,-142-1-16,90 18 15,-89 0-15,35-17 16,-53 17-16,0 0 0,1 0 0,34-18 15,-52 18-15,-1 0 0,19 0 16,-19 0-16,1 0 63,-53 0-1,17 0-46,0 0-16</inkml:trace>
  <inkml:trace contextRef="#ctx0" brushRef="#br0" timeOffset="28718.2">7620 14676 0,'0'-18'0,"0"36"0,-18-36 0,1 0 16,17 1 0,17 34 15,19 19-15,-1-19-1,0 18-15,0-35 0,-17 18 16,53 35-16,-54-35 15,19-1-15,-19 1 0,-17 0 16,18-1-16,-18 1 0,0-1 16,0 1-16,-35 0 0,35-1 15,-18-17-15,-35 18 0,35-18 16,1 18-16,-19-18 0,19 17 16,-1-17-16,1 0 15,-1 18-15,0-18 16,18 18-16,0-1 15,36-17-15,-1 18 16</inkml:trace>
  <inkml:trace contextRef="#ctx0" brushRef="#br0" timeOffset="29249.87">8643 14658 0,'0'0'0,"0"-18"0,-35 1 32,17 17-32,0 0 15,1 17-15,-1-17 0,-52 71 16,34-54-16,-17 36 15,36-35-15,-18 17 0,-1 18 16,19-35-16,-1 17 0,0 0 16,1-17-16,17 35 15,0-35-15,17-18 0,-17 17 16,36-17-16,-19 0 0,19 0 0,16 0 16,-34-17-16,17 17 15,-17-36-15,17 36 0,-17-35 0,0 17 0,-1-35 16,1 36-16,-18-1 15,0-17-15,0 17 16,0 1-16,-18 17 16,18 35-1,0 0-15,0-17 16,0-1-16,0 1 0,0 17 0,35 1 16,-17-19-16,-18 1 15,35 0-15,-17-1 0,0-17 16,-1 18-16,19-18 0,-19 0 15,1 0-15,0 0 0,17-35 16,-18 35-16,19-89 16,-19 54-16,-17-71 15</inkml:trace>
  <inkml:trace contextRef="#ctx0" brushRef="#br0" timeOffset="29951.28">8872 14464 0,'0'264'16,"0"-563"-16,0 334 0,0-106 0,0 54 0,0-1 0,0 0 15,-17 18-15,17 36 31,0-1-31,0 18 16,0 17-16,0-17 0,0-17 16,0 52-16,0-35 0,0-18 15,17 53-15,-17-53 0,18 1 16,0 17-16,-18-18 16,17-17-16,-17-1 0,18 1 0,-18 0 15,18-18-15,-18 17 0,17-17 16,71-17-1,-70-19-15,35 1 16,-35-18-16,-1 0 16,1 18-16,-18 17 0,0-35 15,0 36-15,17-1 0,-17 53 32,0-17-17,-35 0-15,35-1 0,0 36 16,0-35-16,0-1 15,0 19-15,0-19 0,0 1 16,35 0-16,-35-1 0,36 1 16,-19-18-1,1 0-15,35-35 0,-35 35 16,-1-18-16,1 18 0,0-53 0,-18 35 16,17 1-16,1-36 0,-18 35 15,17 1-15,-17-1 0,0 0 16,0 36 15,0 0-31,0 17 16,0-18-16,0 19 15,36-19-15,-19 36 16,1-53-16,-18 18 0,53 0 16,-35-18-16,-18 17 0,52-17 15,-34 0-15,0 0 0,35-35 16,-36 35-16,19-18 0,-1-17 15,-18 17-15,1-17 0,-18 0 16,0 17-16,0-17 0,0 17 0,0-17 16,0 17-16,0 1 0,-18-1 15,18 0-15,0 1 0,-35 17 0,18 0 16,-1 0-16,0 0 16,18 17-16,-17-17 0,-1 0 15,18 18-15,-18-18 0,18 18 0,0-1 16</inkml:trace>
  <inkml:trace contextRef="#ctx0" brushRef="#br0" timeOffset="31141.88">10248 14676 0,'-70'-18'31,"52"18"-31,0 0 15,-17 18-15,17-18 0,1 17 16,-1 18-16,1-17 0,-1 0 16,0 35-16,18-36 0,0 1 15,0 52-15,0-52 16,36 17 0,-19-17-16,1 17 15,17-35-15,18 0 0,-35 0 16,-1-17-1,1-19-15,-18 19 0,0-19 16,18 1-16,-18 18 0,0-19 0,0 1 16,0 0-16,0 17 15,0 0-15,0 36 32,0 17-32,0-17 15,0 0-15,0-1 0,0 1 0,0 35 16,0-36-16,0 1 0,17 17 15,-17-17-15,18 0 0,-1-1 16,1-17-16,0 0 0,17 0 16,-17 0-16,-1 0 0,1-35 15,0 35-15,-1-35 0,1 17 0,-1 0 16,1-34-16,-18 16 16,0 19-16,0-54 15,0 53-15,0 1 16,0 34 15,-18 19-31,18-1 16,0-17-16,0-1 0,0 19 15,0-19-15,0 1 0,36-1 16,-36 1-16,17-18 0,-17 18 0,18-1 16,0-17-16,52 0 15,-52 0-15,0 0 16,34-17-16,-34 17 0,0-36 15,17 1-15,-17 0 0,-18 17 16,17-35-16,-17 36 0,0-1 16,0-17-16,0 17 0,0 1 15,0-1-15,-17 53 32,17-17-17,0-1-15,-18 54 16,0-36-16,18 36 15,0-36-15,0 0 0,-17 54 16,17-54-16,0 18 0,0 17 16,0-34-16,0-1 0,0 0 0,17 0 15,-17-17-15,0 0 16,0-1-16,-17-52 16,-19 17-1,19-17-15,-18 0 16,17 17-16,0 1 15,18-1-15,36 0 16,16 1 0,-16-1-16,-1 18 0,0-18 0,1 1 15,52-18-15,-35 17 0,0 0 16,35-17-16,-35 0 16,-18 17-16,36-53 0,-36 54 15,-18-18-15,1-18 0,-18 35 16,0 0-16,-35-17 15,0 17 1,-1 18-16,19 0 0,-19 36 16,19-36-16,-1 17 0,0 19 15,1-19-15,17 1 0,0 0 16,0-1-16,0 1 0,35 17 16,-35-17-16,18-1 0,-1 19 15,-17-19-15,36 1 0,-19 0 16,-17-1-16,18-17 0,-18 18 15,-35-18 1,-1 0 0,-17 0-16,18 0 0,17 0 15,-34 0-15,34 0 0,0 0 16,1-18-16</inkml:trace>
  <inkml:trace contextRef="#ctx0" brushRef="#br0" timeOffset="31715.05">12647 14411 0,'0'0'16,"0"-18"-16,-18 18 0,18-17 0,-17-1 15,-1 18 16,18 18-15,-17 35-16,17-36 0,0 19 16,0 34-16,0 1 15,0 70-15,0-106 16,0 53-16,0-53 0,0 1 16,0-1-16,0 0 0,0-17 15,0 0-15,0-36 31,17-17-31,-17-1 0</inkml:trace>
  <inkml:trace contextRef="#ctx0" brushRef="#br0" timeOffset="32514.01">12859 14482 0,'17'-18'15,"-34"36"-15,34-1 16,-52-17-16,35 35 15,-18-17-15,18 0 0,-35 17 0,-18 0 16,36 1-16,-19-19 0,-17 36 16,36-18-16,-18-17 0,-18 17 15,17-17 1,19 0-16,-1-18 16,18-18-1,35 18 1,-17-18-16,17 18 15,-17 0-15,35 0 0,-36 0 16,19 0-16,-19 0 0,36 36 16,-35-36-16,0 17 0,34 18 15,-34-17-15,0 0 0,-1-1 16,1 19-16,-18-19 16,18 1-16,-18 0 0,17-1 15,1-17 1,0 0-16,-1 0 15,1-17-15,-1 17 0,1-36 16,17 1-16,-17 17 0,0 1 16,17-36-16,-17 35 0,-18 1 15,17-36-15,1 35 0,-18 0 16,0-17-16,0 17 16,-35 18-1,17 0-15,0 18 16,1 17-16,-1-35 0,0 18 15,18 0-15,-17 17 16,-1-17-16,18 17 16,0-18-16,0 1 0,0 0 15,0-1-15,35-17 0,-17 18 16,-18 0-16,18-18 0,52 17 16,-34-17-16,52 0 15,-53-35-15,0 35 0,18-18 16,-18-17-16,-17 17 0,0 1 15,-1-18-15,1 17 0,-18 0 0,18-35 16,-18 36-16,0-1 0,0 0 16,0 1-16,-18 17 15,0 17 1,1 19-16,-19-1 16,19 0-16,-1-17 15,1 35-15,17-36 16,0 1-16,0 17 0,0-17 15,35-18-15,0 18 0,-17-1 16,-1-17-16,54 0 16,-36 0-16,18 0 0,-18 0 0,71 0 15,-53-17-15,-18 17 0,18-36 16</inkml:trace>
  <inkml:trace contextRef="#ctx0" brushRef="#br0" timeOffset="32781.58">14076 14658 0,'-35'0'31,"17"0"-15,18 18-16,0-1 15,0 18-15,0-17 0,0 0 16,0 17-16,0-17 0,0-1 16,18 36-16,-18-35 0,0-1 15,0 19-15,17-19 0,-17 54 16,0 17-1,0-70-15,0 52 0,0-52 16,0 0-16,0 17 16,-17-35-1,17-18-15,0-17 16,-18 0-16,18 17 0</inkml:trace>
  <inkml:trace contextRef="#ctx0" brushRef="#br0" timeOffset="33030.07">13970 14781 0,'0'0'0,"0"-53"15,0 18 1,18 35 0,17 35-1,-17-35-15,-1 18 0,1-18 16,17 35-16,-17-17 16,-1 0-16,19 17 0,-19-17 15,-17-1-15,18 1 0,-18-1 16,0 1-16,0 0 0,-35-1 15,-54 1 1,72-18-16,-36 0 16,18 0-16,17 0 0,-17 0 15,17 0-15,0-18 0,1 18 16</inkml:trace>
  <inkml:trace contextRef="#ctx0" brushRef="#br0" timeOffset="33323.35">14781 14499 0,'-17'-17'0,"34"34"0,-34-52 0,-1 17 15,18-17-15,-18 35 16,18-18-16,0 54 15,0-1 1,36-17-16,-36 52 16,17-35-16,-17 1 0,0 52 15,0-35-15,18 70 16,0-88-16,-18-17 0,0 35 16,17-18-16,-17-17 0,18 0 15,-18-1-15,18-17 0,-1 0 16,1 0-16,-1-35 0</inkml:trace>
  <inkml:trace contextRef="#ctx0" brushRef="#br0" timeOffset="34062.71">14658 14781 0,'-18'0'0,"36"0"0,-53 0 0,35-17 31,35 17-15,0-18-16,18 0 16,18-17-16,-1 0 15,-17 17-15,-18 1 0,71-36 16,-70 17-16,-19 19 0,1 17 16,-18-18-16,0 1 0,0-1 15,-18 18-15,1 0 16,-19 0-1,36 35-15,0 0 16,0-17-16,-17 0 0,17-1 0,0 36 16,0-17-16,0-1 0,0-18 15,0 19-15,0-1 0,0-17 0,0 17 16,0 18-16,17-36 0,-17 19 16,18-19-16,-18 1 0,0 0 15,18-18-15,-1-18 31,1-17-31,-18 17 0,17 0 16,1 1-16,0-36 16,-1 35-16,1-17 0,0 17 15,-1 18 1,1 0 0,-18 36-16,18-19 15,-1 19-15,1-1 16,-18-18-16,17 1 0,1 0 15,-18-1-15,18 1 0,-1 0 16,1-18-16,-18 17 0,35-17 16,-17 0-1,17 0-15,-17-35 0,-1 35 0,19-53 16,-36 18-16,17 17 16,19-52-16,-36 34 0,17 19 15,-17-19-15,18 1 0,-18 18 0,0-1 16,0-17-16,0 17 15,-18 18-15,-17 35 16,17 1-16,18-19 16,-17 18-16,-1 1 0,18-1 15,-18-17-15,18 35 16,0-36-16,0 18 16,36-17-16,-19-18 15,19 0-15,-19 0 0,19 0 16</inkml:trace>
  <inkml:trace contextRef="#ctx0" brushRef="#br0" timeOffset="34794.21">16669 14764 0,'0'-18'0,"0"36"0,-18-36 16,18 36 15,0 17-31,0-17 16,18 17-16,-18-17 0,0 52 15,17 1 1,-17-54-16,18 19 0,-18-19 0,0 19 15,0-19 1,0-34 0,0-19-1,0 19-15,-35-19 0,35 19 0,0-19 16,0 1-16,0 0 0,0 0 0,0 17 16,0-35-16,0 35 0,0 1 15,35 17-15,-17 0 16,-1 0-16,1 17 0,0-17 15,34 53-15,-34-35 0,0 0 16,17 34-16,-17-34 0,-1 0 16,1 17-16,0-35 15,-18 18-15,0-1 0,0 19 16,0-19-16,-18 1 0,18 0 16,-35-18-16</inkml:trace>
  <inkml:trace contextRef="#ctx0" brushRef="#br0" timeOffset="35494.15">17321 14799 0,'-17'0'16,"-19"0"-1,36 18-15,-17-18 0,17 17 0,-35-17 16,35 36-16,-18-1 15,0-18-15,1 54 0,17-53 16,0-1-16,0 19 16,0-19-16,0 1 0,17 0 0,-17-1 15,18-17 1,17 0-16,-17 0 0,17 0 0,-17 0 16,-1-35-16,1 35 0,0-18 15,-1 1-15,1-1 0,0-35 16,-18 18-16,0 17 0,0-17 0,0-18 15,-36 18-15,19-36 16,17 53-16,-18 1 0,0 17 16,18 17 15,0 1-31,36 0 16,-19-1-16,1-17 0,0 18 15,-1-18-15,18 18 0,-17-1 0,0-17 16,35 18-16,-36-18 0,1 0 15,0 18-15,17-1 16,-17 1-16,-1-1 16,-17 1-16,18-18 0,-18 35 15,0-17-15,0 0 0,0-1 16,0 1-16,-18-18 16,1-18-1,-1-17 1,18 17-16,0 1 0,0-36 15,0 35-15,0 1 0,18-54 16,-1 53-16,18 1 16,-17 17-16,35-18 15,-35 18-15,-1 0 16,19 35-16,-19-35 0,1 18 0,-1-18 16,19 35-16,-19-17 0,-17 0 15,18 17-15,-18-18 0,18 1 16,-18 0-16,0-1 0,0 1 15,-36-18-15,36 18 16,-17-18-16,-1 0 16</inkml:trace>
  <inkml:trace contextRef="#ctx0" brushRef="#br0" timeOffset="35727.07">18274 14887 0,'-18'0'0,"36"0"0,0 0 63,17 0-63,-18 0 15,19 0-15,-19-17 16,1 17-16,35-18 0</inkml:trace>
  <inkml:trace contextRef="#ctx0" brushRef="#br0" timeOffset="36198.15">18732 14482 0,'-35'0'0,"70"0"0,-70-18 0,18 0 16,-1 1-16,18-1 0,0 36 47,0 17-47,18 0 15,-18 18-15,0-35 0,0 17 16,0 36-16,0-36 0,0 0 15,0 18-15,0-18 0,0 1 16,0 34-16,0-52 0,0-1 16,0 19-16,0-19 0,17 1 15,-17 0-15,35-18 16,18 0-16,-17-18 16,-1 18-16,-17-35 0,35-1 15,-36 19-15,1-19 0,-1-16 0,-17 34 16,18 0-16,-18-17 0,0 17 15,0 1-15,0-1 16,0 53 0,0-17-1,-18 0-15,18-1 0,0 54 16,0-54 0,0 1-16,0 0 0,0-1 0,0 1 15,0-36 16</inkml:trace>
  <inkml:trace contextRef="#ctx0" brushRef="#br0" timeOffset="36324.33">18979 14499 0,'0'0'0,"-17"0"15,17 18-15,-18-18 16,18 17-16</inkml:trace>
  <inkml:trace contextRef="#ctx0" brushRef="#br0" timeOffset="36975.6">19209 14781 0,'-18'18'16,"36"-36"-16,-36 54 0,18-19 15,0 36-15,0-35 16,0-1-16,0 1 0,18 0 0,-18-1 16,0 1-16,35 0 0,-35-1 15,0 1-15,0-53 32,0 17-32,0-17 15,0-1-15,0 1 16,0 18-16,0-36 15,0 35-15,0 0 0,35 18 16,-35-17-16,18 17 0,0 0 16,-1 0-16,1 0 0,17 0 15,-17 17-15,-1-17 0,36 18 16,-35 17-16,0-17 0,35 17 16,-36-17-16,1-1 0,-1 19 15,1-1-15,-18 18 16,0-35-1,0-1-15,0-34 32,35-1-17,1-17 1,-19 35-16,1-36 0,0 19 16,-1-1-16,1 0 0,-18 1 15,17-1-15,1 1 0,-18-1 0,18-35 16,-1 18-16,1-18 15,-18 35 1,-35 18-16,35 35 16,-36-35-16,19 18 0,-18 35 15,17-35-15,0-1 0,1 19 0,-1-19 16,18 1-16,-18-1 0,18 19 16,0-19-16,0 1 0,0 0 0,0-1 15,0 1-15,0 0 16,18-18-16,17 17 0,1-17 15,34 0-15,-35 0 0,18 0 16,35 0-16</inkml:trace>
  <inkml:trace contextRef="#ctx0" brushRef="#br0" timeOffset="37811.18">20320 14905 0,'-35'-18'0,"70"36"0,-88-36 15,35 1 1,18-1-16,-35 18 0,0 0 15,17 0-15,1 0 0,-54 35 16,53-17-16,1-18 0,-36 35 16,53-17-16,-18-1 0,1 19 15,17-19-15,0 1 0,0 17 16,0-17-16,0 0 16,17-18-16,18 0 0,1 17 15,-19-17-15,1 0 0,17-35 16,-17 35-16,0-18 0,-1 18 15,1-35-15,0 0 16,-18 17-16,17 0 0,-17 1 0,0-1 16,0 0-16,0 1 15,0 52 17,0-17-32,0 17 15,0-17-15,0-1 0,0 1 16,0 0-16,35-1 0,-35 1 15,18-18-15,0 0 0,-1 0 16,72 0 0,-54-18-16,-18 18 0,36-53 15,-17 36-15,-19-19 0,36-52 16,-35 71-16,-1-19 16,-17 19-16,0-1 0,-35 18 15,0 0-15,17 0 16,-17 0-16,0 0 0,17 18 0,-17-18 15,0 35-15,17-17 0,18 17 16,0-18-16,0 1 16,0 0-16,18-1 0,17 1 15,0-18-15,-17 18 16,-1-18-16,1 0 0,17 0 16,-17 0-16,0 0 15,-18 17 1,17-17-16,-17 18 15,18-18-15,-18 18 16,17-18-16,-17 17 16,18 1-16,0 0 15,-1-18 1,1 0-16,0 0 0,-1-18 16,1 18-16,0-35 0,17 17 15,-17 0-15,-18 1 0,17-1 16,1 18-16,-18-18 0,17 18 15,-17-17-15,0 34 32,0 1-17,-17-18-15,17 53 16,0-35-16,0-36 47</inkml:trace>
  <inkml:trace contextRef="#ctx0" brushRef="#br0" timeOffset="37958.01">20902 14728 0,'0'18'31,"0"0"-15</inkml:trace>
  <inkml:trace contextRef="#ctx0" brushRef="#br0" timeOffset="38658.41">21096 14605 0,'0'0'0,"-18"0"31,18 35-15,-17-35-16,17 18 0,0 0 0,0 17 16,0 0-16,0-17 0,0 35 15,0-18-15,0-17 0,0 52 16,0-52-16,0 70 16,0-70-16,0-1 0,0 19 15,0-19-15,0 1 16,17-18-1,19-35-15,-19 35 0,1-18 16,0 0-16,-1 1 0,1-19 16,0 19-16,-1-36 0,-17 35 15,0-17-15,0 17 0,18 18 0,-18-17 16,0 34 15,-18 1-31,18 17 16,-35-17-16,35 17 15,0-17-15,0-1 0,0 1 0,0 0 16,0-1-16,0 1 16,35-18-16,-35 18 0,18-18 0,17 0 15,-17 0-15,17 0 0,18 0 16,-35-18-16,-1 18 0,36-35 16,-53 17-16,18 0 0,-1-35 15,-17 36 1,0-1-16,0 0 15,0 36 32,-17-18-47,17 35 0,-18-17 16,18 17-16,-17 1 16,-1-1-16,18-17 0,-18 34 0,1 54 31,-1-70-31,0 16 15,18-34-15,0 0 0,-17-18 16,-1 0 0,18-18-16,-18 18 0,1-35 15,-1 17-15,0-17 16,1 17-16,-1 1 0,-17-1 16</inkml:trace>
  <inkml:trace contextRef="#ctx0" brushRef="#br0" timeOffset="38973.01">21131 14746 0,'0'-18'0,"0"36"0,0-53 0,0 17 16,0 1-16,18-1 15,-18 0-15,18 1 16,-1 17-16,36-18 16,-18 18-16,-17 0 0,53 0 15,-36-18-15,0 18 0,36 0 16,-36 0-16,-17 0 0,35 0 16,-36 0-16,1 0 0,0 0 15,-1 0-15,-17 18 47</inkml:trace>
  <inkml:trace contextRef="#ctx0" brushRef="#br0" timeOffset="39215.43">22190 15222 0,'0'0'0,"-18"0"15,-17-70 1,17 70 0,18-18-16,18 18 31,-1 18-16</inkml:trace>
  <inkml:trace contextRef="#ctx0" brushRef="#br0" timeOffset="45317">2011 15963 0,'0'-17'0,"0"-1"16,0 0 0,0 36 46,0 0-62,35-1 16,-35 1-16,0-1 0,18 36 15,-18-35-15,0 17 0,0 18 16,0-35-16,0 35 16,0 0-16,0-36 0,0 1 15,0 0-15,0-1 16,0 1-16,0-53 31,0-1-31,35 19 16</inkml:trace>
  <inkml:trace contextRef="#ctx0" brushRef="#br0" timeOffset="45535.71">2399 15963 0,'-53'35'15,"18"-17"-15,17 0 16,0-1-16,-17 1 0,0 17 15,17-17-15,1 0 0,-1 34 16,0-34-16,18 0 0,-17 17 16,17-17-16,-18-1 0,18 1 15,0 0 1,0-54 0</inkml:trace>
  <inkml:trace contextRef="#ctx0" brushRef="#br0" timeOffset="45755.33">2187 16104 0,'0'0'0,"0"18"31,0 0-15,0-1-16,18-17 16,-18 18-16,53-1 15,-18-17-15,-17 18 0,35 17 16,-36-35-16,1 18 0,52 0 15,-52-1-15,0-17 0,-1 0 16,1 0-16,17 0 16,-35-17-16,18 17 0,0-36 15</inkml:trace>
  <inkml:trace contextRef="#ctx0" brushRef="#br0" timeOffset="46035.84">2611 15734 0,'-18'0'0,"36"0"0,-54 0 16,1 0-16,17 0 16,1 0-16,-1 0 0,18 35 15,-18-35-15,18 18 16,-17 70 0,17-70-16,0 17 0,0 18 15,0-18-15,35-17 0,-17 52 16,-18-52-16,17 17 0,19 0 15,-19 1-15,-17-19 0,36 19 16,-36-19-16,17-17 0,-17 18 0,0 0 16,18-18-16,-1-36 31,1 1-31</inkml:trace>
  <inkml:trace contextRef="#ctx0" brushRef="#br0" timeOffset="46453.35">2893 15752 0,'0'-18'0,"0"36"0,-36-36 15,36 0-15,-17 18 16,17 18 0,0 17-16,0 0 15,0-17-15,0 70 16,0-52-16,0-1 0,0 35 15,0-34-15,0-1 0,0 18 16,0-18-16,0 0 0,0 1 16,0-1-16,0-17 0,0 17 15,0-17-15,0-1 16,0-52 15,0 17-31,0 1 0,0-1 16,17 0-16,-17 1 0,36-1 0,-36 0 15,35-17-15,-17 17 0,-1 18 16,19-17-16,-19 17 16,19 0-16,-19 0 0,1 35 15,17-17-15,-17-1 16,-1-17-16,1 36 16,0-19-16,-1 1 0,-17 0 0,18-18 15,-18 17-15,0 19 16,0-19-16,-18-17 15</inkml:trace>
  <inkml:trace contextRef="#ctx0" brushRef="#br0" timeOffset="46775.41">3369 16316 0,'18'0'16,"-36"0"-16,36 18 0,-1-36 31,1-17-16,0 17-15,-1 18 16,-17-18-16,18 1 0,-18-1 0,0 0 16,0 1-16,0-1 0,0 1 15,0-1-15,0 0 16,-18 18 0,18 18-16,-35-18 15,35 35-15,-18-35 0,18 53 16,-17-35-16,17 35 15,0-36-15,0 1 0,35 17 16,-17-17-16,-1 0 16,18-18-16,1 0 15,-19 0-15,19 0 0,34-36 16,-52 1-16,17 17 0</inkml:trace>
  <inkml:trace contextRef="#ctx0" brushRef="#br0" timeOffset="47139.07">3810 16034 0,'0'0'0,"-53"0"31,35 17-31,1 19 16,17-19-16,0 1 0,0 0 15,0 17-15,0-18 0,35 19 16,-17 17 0,-1-36-16,-17 1 0,36 0 0,-19-1 15,1 1-15,-36-53 47,1-1-47,17 19 0,-36-36 16,19 35-16,-1-35 15,18 18-15,0 17 0,0-35 16,0 36-16,0-1 0,18 18 16,17 0-16,0 0 15,-17 0-15,0 0 0,-1 18 16,36-1-16,-35-17 0,-1 36 15,19-1-15,-19-17 0,-17-1 16,18 18-16,-18-17 0,0 0 16,18 17-16,-18-17 15,0-1-15,-36-17 0</inkml:trace>
  <inkml:trace contextRef="#ctx0" brushRef="#br0" timeOffset="47465.6">4251 16140 0,'18'0'16,"-1"0"15,1 0-15,-18-18-16,35 18 0,-17-35 16,-1 17-16,-17 0 0,18 1 15,-18-1-15,0 0 0,0 1 16,0-1-16,-35 1 0,35-1 0,-18 18 15,1-18-15,-1 18 16,0 0-16,18 18 16,-17 17-16,17 0 15,0 1-15,0-19 0,0 1 16,17 35-16,-17-35 16,36-1-16,-36 1 0,17-18 0,-17 17 15,35 1-15,-17 0 0,0-18 16,-1 0-16,1 0 0,0 0 15,-1 0-15,1-36 0,17 36 0</inkml:trace>
  <inkml:trace contextRef="#ctx0" brushRef="#br0" timeOffset="48304.03">4604 15928 0,'0'-18'16,"0"36"-16,0-18 31,35 35-15,-17 0-1,-1 1-15,1-19 0,17 1 16,0 0-16,-17-1 0,0 1 16,-1 0-16,1-1 0,0-17 15,-1 0 1,-17-17 0,0-19-16,0 19 15,0-1-15,0 0 0,0-52 16,18 52-16,-18-17 0,0-36 15,0 36-15,0 17 0,18-17 16,-18 18-16,17 17 16,1 0-16,0 35 15,-1 0-15,-17-17 0,35 17 16,-17-17-16,17 35 16,-17-36-16,35 18 15,-35-35-15,-1 18 0,1-18 16,-18-18-1,17 18 1,1-70-16,-18 52 0,0 1 16,0-36-16,18 35 0,-18 0 15,0 1-15,0-1 16,-36 18 0,19 35-16,-18 1 15,35-19-15,-36 36 16,36-17-16,0-19 0,0 36 15,0-35-15,0-1 0,0 19 16,18-19-16,-18 1 0,35-18 16,-17 18-16,17-18 15,-17 0-15,-1 0 0,72-89 16,-19 1 0,-52 53-1,-1-36-15,-17 54 16,0-19-16,-17 36 15,-19 0 1,19 18-16,-1 17 16,1 1-16,17-19 15,0 19-15,0-19 0,35 1 16,0-1-16,-35 1 16,53 0-1,-35-1-15,35 1 16,-36-18-16,-17 18 0,18-18 15,-18 17-15,18 1 16,-18 0-16,0-1 16,0 1-16,0-1 15,0 1-15,0 0 16,0-1-16,17-17 16,18 0-1,1-17-15</inkml:trace>
  <inkml:trace contextRef="#ctx0" brushRef="#br0" timeOffset="49279.4">6315 15910 0,'0'-53'31,"17"36"-31,-17-1 16,0 36 15,0 17-15,0 0-16,0-17 16,0 17-16,0 18 0,0-35 15,0 17-15,36 0 0,-36-17 16,17 0-16,19-1 0,-36 1 15,35-18-15,53 0 16,-17-53 0,-36 35-16,-18-17 0,19 0 15,-36-1-15,0 19 0,17-36 16,-17 35-16,0-17 0,0 17 16,0 1-16,0-1 0,-35 18 15,17 35 1,18 1-16,0-1 15,-17-17-15,17-1 0,-18 18 0,18-17 16,0 35-16,0-18 0,0 1 16,0 16-16,0-16 0,35-19 15,-35 36-15,18-17 0,-18-19 16,18 19-16,-18-19 0,0 1 16,0 17-16,0-17 15,-36-18-15,1 0 16,0 0-16,0 0 15,17 0-15,-35-18 16,35 18-16,1 0 0,-18 0 16,17 0-16,0 0 15,18 18 1</inkml:trace>
  <inkml:trace contextRef="#ctx0" brushRef="#br0" timeOffset="50729.74">7091 15963 0,'0'0'0,"-35"-17"15,-1-1 1,19 18-16,17 35 15,-18-17 1,18 17-16,-18 0 16,18-17-16,-17 17 0,17 18 15,0-35-15,0 17 16,0-17-16,0-1 0,0 1 16,0 0-16,17-18 15,1 0-15,17 0 0,-17 0 16,0-36-16,-1 36 0,1-17 15,-1 17-15,1-36 0,-18 19 0,18-1 16,-18 1-16,0-1 0,0-17 0,0 17 16,0-17-16,-36 17 0,36 0 0,-35-17 15,-35-18 1,34 36-16,1-1 0,17 18 0,1 0 16,-1 0-16,18 18 15,0 17 1,35-17-16,1-1 15,-19-17-15,1 18 0,0-18 0,17 0 16,0 0-16,18 0 16,-18 0-16,-17 0 0,35-35 15,-35 17-15,17 18 0,0-35 16,-35 17-16,18 18 16,-18 18 15,0 17-31,0-17 15,0-1-15,0 1 0,0 35 16,0-36-16,0 1 0,0 17 16,17-17-16,-17 0 0,18-1 15,-18 1-15,18-18 0,-18 17 16,35-17-16,-35 18 0,18-18 16,-1 0-16,1 0 0,0 0 0,-1-35 15,1 0-15,-1 17 16,1 0-16,0-35 0,-1 36 15,-17-19-15,18 1 0,-18 0 16,0 17-16,0 1 0,0-1 16,-18 36 15,18-1-31,0 19 16,-17-19-16,17 36 15,0-35-15,0 17 16,17-17-16,-17-1 15,18 1-15,-18 0 0,18-1 0,-1 1 16,1-18-16,-18 17 0,18-17 16,-1 0-16,1 0 0,-1 0 15,19 0-15,-1-17 0,-17 17 16,17-53-16,-17 35 0,17 1 16,-18-54-16,1 36 15,0 0-15,-1-1 0,1-34 16,-18 34-16,0-16 15,0 34-15,-35 18 0,17 0 16,-17 18-16,17-1 16,1 18-1,17-17-15,-18 0 0,18 17 16,0-17-16,0-1 0,0 1 16,0 0-16,0-1 0,18 1 0,-18-1 15,35-17-15,-35 18 16,17-18-16,1 18 0,0-18 15,-1 0-15,1 0 0,0 0 16,-18 17 15,0 1-15,0 0 0,0-1-16,0 1 15,0 0-15,0-1 0,0 1 16,0 17-1,17-17-15,1-18 16,17 0-16,-17 0 16,0 0-16,-1-18 0,36 0 15,-35 18-15,-1-35 0,36 0 16,-35 0-16,17 17 0,-17-35 16,-1 18-16,1 17 0,-18-35 15,0 36-15,0-1 0,0 0 16,-18 18-1,1 0 1,17 18-16,-18-18 0,1 53 16,-1-35-16,0-1 15,18 1-15,0-1 0,-17 1 0,17 0 16,0 17-16,0-17 0,0-1 16,0 19-16,0-19 0,17 1 15,-17-1-15,18-17 0,-18 18 16,53-18-16,-36 0 15,54 0 1,-53-18-16,17 18 0</inkml:trace>
  <inkml:trace contextRef="#ctx0" brushRef="#br0" timeOffset="51251.17">7549 15487 0,'0'-18'31,"18"18"31,-18 36-46,18-36-16,-18 17 0,17 1 16,-17-1-16,0 1 15,18 17-15,-18-17 0,0 0 16,0-1-16,0 19 0,0-19 15,0 19-15,0-19 16,0 1-16,0-1 0,0 1 16</inkml:trace>
  <inkml:trace contextRef="#ctx0" brushRef="#br0" timeOffset="53014.71">7814 15575 0,'-18'0'0,"18"-18"62,0 1-46,-17-1-16,-1 18 16,0-17-1,1 17-15,-18 0 16,17 0-16,0 35 15,1-18 1,-1-17-16,18 18 16,0 0 15,18-18 16,-1 0-47,1-18 15,0 18-15,-18-18 16,17 18-16,1 0 16,-18-17-16,0-1 0,-35 18 31,17 0-15,0 0-16,18 18 15,-35-18-15,35 17 0,-35-17 16,35 18 15,17-18-15,19 0-16,-19 0 15,1 0-15,0 0 0,17 0 16,-18-18-16,1 18 16,0 0-16,-18-17 0,0-1 15,-18 18 32,0 0-31,18 18 15,0-1 0,18-17-15,0 0-1,-1 0-15,1 0 0,0 0 16,-1 0-16,1 0 16,0 0-16,-1 0 15,-17 18-15,18-18 16,-18 18-16,0-1 16,0 1-16,0 0 15,0-1-15,0 1 0,-18 0 16,18-1-16,-17 1 15,-1-18 1</inkml:trace>
  <inkml:trace contextRef="#ctx0" brushRef="#br0" timeOffset="54492.64">9613 15752 0,'0'0'0,"-17"-18"0,17 0 16,-18 18-16,18-17 0,-18-1 15,1 18 1,17-18-16,-18 18 0,0 0 16,18 36-16,-17-36 0,-1 17 0,-17 36 15,0-35-15,17-1 0,-17 36 16,17-17-16,0-19 16,1 19-16,-1-19 0,18 1 0,0 17 15,-18 0-15,18 1 16,53-19-16,-53 1 0,36-18 15,17 0-15,-18 0 0,0 0 16,0 0-16,18-18 0,-17 18 0,16-35 16,1 17-16,-17 1 0</inkml:trace>
  <inkml:trace contextRef="#ctx0" brushRef="#br0" timeOffset="55274.24">9966 15752 0,'0'-18'15,"0"36"-15,-18-36 0,-17 18 16,0 0-16,-18 53 15,35-53-15,1 35 0,-1-17 16,0-1-16,18 1 0,-17 0 0,17 17 16,0-17-16,0-1 0,0 18 15,0-17-15,0 0 0,17-1 16,-17 1-16,36 0 0,-19-18 16,-17 17-16,35-17 0,-17 0 15,0 0-15,-1 0 0,1-35 16,0 35-16,-1-18 0,1 18 15,0-70-15,-18 52 0,0-17 16,0 17-16,0-17 0,0 17 0,0-17 16,-18-18-16,18 36 15,0-1-15,0-17 0,0 17 16,35 18 0,-17 35-1,0-35-15,34 18 16,-34 17-16,0-17 0,17 17 15,-17 18-15,-1-18 16,1 1-16,-18-19 0,0 18 16,0-17-16,0 0 0,0-1 15,0 1-15,0-53 32,0 17-32,0 0 15,0-34-15,0 16 0,0 19 16,0-36-16,0 35 0,0 0 15,0-17-15,0 18 0,18 17 16,34 0-16,-34 0 16,17 0-16,-17 35 0,17-35 15,-17 17-15,17 19 0,-17-1 16,-1-17-16,-17-1 0,18 1 0,0 0 16,-1 34-16,-17-34 15,18 0-15,-18-1 16,0-52 15,-18 35-31,18-18 0,0 1 0,-17-36 16,17 35-16,0 1 0,0-36 15,0 35-15,0-17 0,17 17 16,1 1-16,17-1 16,-17 18-16,0 0 0,-1 0 15,1 0-15,0 0 0,-1 0 0,18 35 16,1-17-16,-19-18 0,1 53 15,0-36-15,-1 1 0,-17 17 16,18 1-16,-18-19 16,0 36-16,0-35 15,0-1-15,-35 1 0</inkml:trace>
  <inkml:trace contextRef="#ctx0" brushRef="#br0" timeOffset="55527.98">11060 15804 0,'0'0'0,"0"-17"16,0-1-16,-18-35 15,18 71 17,0 17-17,0-17-15,18 17 0,-18 0 16,17 18-16,1-17 0,-18-1 15,17 53-15,-17-53 0,0 18 16,0 18-16,0-36 0,0 0 16,0 1-16,0-1 15,0-70 1,0-1-16</inkml:trace>
  <inkml:trace contextRef="#ctx0" brushRef="#br0" timeOffset="56198.17">11007 15804 0,'0'-35'0,"0"70"0,0-87 16,0 34-16,-18 0 0,18 1 16,0-1-16,18 18 15,17 0 1,-17 0-16,-1 0 0,18 18 0,18-1 16,-35-17-16,0 36 0,35-1 15,-36-18-15,-17 1 0,18 17 16,-18-17-16,0 0 0,0-1 15,-35 19-15,-18-19 0,0 1 16,17-1-16,1-17 0,0 18 16,-36-18-16,54 0 15,-36 0-15,53-18 16,0 1 0,35 17-16,0-18 15,-17 18-15,0-17 0,17 17 16,-17-18-16,17 18 0,18-18 0,-18 1 15,0 17-15,-17-18 0,35 0 16,-35 1-16,-1-1 0,1 18 16,-1-18-16,-17 1 0,18 17 0,-18-18 15,0 36 17,0 17-17,0-17-15,0-1 0,0 1 16,0 35-16,0-35 0,0 17 15,0-18-15,0 1 0,18 0 0,-1-1 16,1 1-16,17-18 16,-17 0-16,0 0 0,-1-18 15,1 18-15,-1-35 0,1 17 16,0 1-16,-18-18 0,35-18 16,-35-18-16,0 36 15,0 17-15,0 1 0,0-1 0,0 0 16,-18 18 15,18 36-31,0-19 0,0 1 16,0 17-16,0-17 0,0 35 15,0-36-15,0 19 0,18-19 0,-18 36 16,18-35-16,-18-1 16,17 1-16,1-18 0,35 18 15,-36-18-15,36-36 16,-35 1-16,17 0 0</inkml:trace>
  <inkml:trace contextRef="#ctx0" brushRef="#br0" timeOffset="56434.9">11994 15363 0,'-35'0'0,"70"0"0,-87 0 16,34 0-1,0 18 1,18 17-16,0-17 15,0 0-15,0-1 0,0 36 16,36-18-16,-36 1 0,17-19 0,18 72 16,-35-54-16,18 0 0,0 36 15,-18-36-15,0 0 0,0 18 16,0-18-16,0-17 0,0 17 16,0-17-16</inkml:trace>
  <inkml:trace contextRef="#ctx0" brushRef="#br0" timeOffset="56738.18">11836 15734 0,'-36'0'0,"72"0"0,-89 0 0,35 0 16,0 0-16,1 0 0,52 0 31,0 0-31,1 0 15,-1 0-15,18 0 0,35 0 16,-53 0-16,18-18 0,0 18 16,-18-17-16,-17 17 0,0 0 0,-1-18 15,1 18-15,-18-18 16,0 54 0,0-19-1,0 1-15,0 0 0,0-1 0,18 18 16,-18 1-16,0-19 15,0 19-15,0-19 0,0 1 16</inkml:trace>
  <inkml:trace contextRef="#ctx0" brushRef="#br0" timeOffset="56880.62">12312 15522 0,'-18'0'0,"36"0"0,-53 0 0,35-17 15,-18 17-15,0 0 16,18 35 0,36-18-16,-19 1 15</inkml:trace>
  <inkml:trace contextRef="#ctx0" brushRef="#br0" timeOffset="57274.98">12700 15716 0,'0'0'0,"0"36"16,-35-36-16,35 17 15,-18 18-15,18-17 0,0 0 16,-18 17-16,18-17 0,0-1 16,0 36-16,0-35 0,0-1 15,0 1-15,0 0 16,0-1-16,0-52 31,0 0-15,0 17-16,0 1 0,0-19 0,0-17 15,0 36-15,0-19 0,0 19 16,18-18-16,-18 17 0,18 0 0,17-17 16,-17 35-16,-1-18 15,1 18-15,0 0 0,-1 0 16,1 36-16,-1-36 0,-17 35 0,36 0 15,-36-17-15,17 17 0,-17 18 16,0-35-16,0 17 16,0 0-16,0-17 15,0-1-15</inkml:trace>
  <inkml:trace contextRef="#ctx0" brushRef="#br0" timeOffset="57925.62">13282 15699 0,'0'0'16,"18"-18"-16,-18 0 0,0 1 16,-53-1-1,18 18-15,-54 35 16,72-35-16,-36 71 16,17-53-16,19 17 0,-18 0 15,17 0-15,0-17 0,18 0 16,0-1-16,0 1 0,0 0 0,0-1 15,18-17-15,-18 18 0,18-18 16,17 0-16,0 0 0,-17 0 16,17-35-16,18 17 15,-18-35-15,-17 35 0,0 1 16,17-36-16,-35 35 0,17 1 16,-17-1-16,0 0 0,0 1 15,18-1-15,-18 0 0,0 36 47,-18 17-47,18-17 16,0 0-16,0 17 0,0-18 0,0 19 15,0-1-15,0-17 0,0 105 16,0-88-16,18 36 16,-18-36-16,0 0 0,0 54 15,0-54-15,0 0 0,0 1 0,0 16 16,0-34-16,-18 17 0,18-17 15,0 0-15,-35-18 0,35 17 0,0 1 16,-17-18 0,17-18-1,-36-17-15,1-36 16,35 54-16,-18-1 16,1 1-16,-1-36 0,0 35 15,18 0-15,-17 1 0,17-1 0,0 0 16,0 1-16,-18-1 0,18 0 15,0 1-15,35 17 16,-35-18-16,18 18 0,17-17 16,-17 17-16,0 0 0,-1-18 15,19 18-15,-19 0 0,18 0 0,18-18 16,0 18-16,0 0 16,-35-17-16,17 17 0,-17 0 15</inkml:trace>
  <inkml:trace contextRef="#ctx0" brushRef="#br0" timeOffset="61162.63">14393 15469 0,'0'-17'0,"0"-1"0,0 0 16,0 1-16,0-1 16,0 0-1,18 36 32,0 0-47,-1 17 16,-17-17-16,0-1 0,0 36 15,0-18-15,0-17 0,-35 53 16,35-36-16,0 0 16,-18 36-16,18-54 0,-17 19 0,17-19 15,-18 19-15,18-19 0,0 1 16,0 0-16,0-1 15,35-17 32,-17 0-47,0-17 0,-1 17 16,1-18-16,0 18 0,-1-18 16,18 1-16,-35-1 0,18 0 0</inkml:trace>
  <inkml:trace contextRef="#ctx0" brushRef="#br0" timeOffset="61907.38">14182 15681 0,'-18'0'0,"36"0"0,-71 0 0,35 0 16,0 0-16,18-18 16,18 18-16,-18-17 15,71-1-15,-54 18 16,19-18-16,34 1 0,-35-1 0,1 18 15,-1 0-15,36-18 0,-54 18 16,18-17-16,-17 17 0,-18-18 16,18 1-16,-1 17 0,1-36 15,-18 1 1,18 35 0,-18 18-1,17 17 1,-17-17-16,18-1 0,0 36 15,-18-18-15,17-17 0,-17 53 16,18-18-16,-18-18 0,17 18 16,-17-18-16,0-17 0,0 17 15,0-17-15,0-1 16,0-34 0,0-19-1,0 19-15,0-19 16,0 19-16,18-36 0,0 18 0,-18 17 15,35-35-15,-17 53 16,-18-18-16,17 18 0,-17-17 16,18 17-16,-18 35 15,18 0-15,-18 1 16,17-1 0,-17-18-16,18 1 0,-18 17 15,17-35-15,-17 18 0,18 0 16,-18-1-16,18-17 0,-1 0 15,-17 18-15,18-18 0,17 0 16,-17 0-16,0-35 0,-1 35 16,1-18-16,17-17 0,-17 17 0,-1 0 15,1 1-15,0-18 0,-18 17 16,0-17-16,17 17 0,-17-17 0,0 17 16,0 0-16,0 1 0,-35 17 15,17 0-15,1 35 16,-1 0-16,1-17 15,-1 35-15,0-35 0,18-1 16,0 1-16,0-1 0,0 1 0,0 0 16,0-1-16,0 1 0,36-18 15,-36 18-15,17-18 0,18 0 0,-17 0 0,17 0 16,1 0-16,-1 0 0</inkml:trace>
  <inkml:trace contextRef="#ctx0" brushRef="#br0" timeOffset="62384.65">15875 15610 0,'0'0'0,"-18"-17"0,1-1 15,17 36 1,0 17-1,0 0-15,0-17 16,0 0-16,-18 35 0,18-18 16,0-18-16,0 36 15,0-35-15,0 17 0,-18 1 0,18-19 16,0 1-16,-17-1 16,17 1-16,0 0 15,0-54 1,-18 36-16,18-52 15,0 34-15,-17 0 0,17-70 16,0 70-16,0-34 16,0 34-16,0 0 0,17 1 15,18 17-15,-17 0 16,0 0-16,-1 0 0,19 17 16,-19-17-16,1 36 0,0-19 0,17 1 15,0 17-15,-17 0 0,-1-17 16,1 17-16,-18-17 0,0 17 15,0 0-15,0-17 0,-18-18 16,-17 35-16,17-17 16,1-18-16,17-18 15</inkml:trace>
  <inkml:trace contextRef="#ctx0" brushRef="#br0" timeOffset="63050.16">16422 15787 0,'0'0'0,"-18"0"32,1 0-32,-19 0 15,36 17-15,-17-17 0,-1 18 0,-17 17 16,35-17-16,-18 0 0,0 17 16,18-17-16,0-1 0,0 18 15,0-17-15,0 0 0,0-1 16,0 1-16,0 0 15,36-18-15,-36 17 0,17-17 0,19 0 16,-19 0 0,1 0-16,17-35 0,-17 17 15,-1 18-15,1-53 0,-18 36 16,0-1-16,0-35 0,0 36 16,0-19-16,0-17 15,-18 36-15,18-1 0,0 1 0,0-1 16,0 0-16,0 1 15,18 17 1,0 0 0,-1 35-16,1-35 0,0 18 0,17-18 15,-17 17-15,-1 1 0,18-18 0,18 35 16,-35-17-16,0-1 0,17 19 16,-17-19-16,-1 1 0,1 0 15,-18-1-15,17 1 0,-17-1 16,0 19-16,0-19 15,-35 1-15,18-18 16,-1 0 0,18-35-16,-18-1 0,18 19 15,0-1-15,0 1 0,0-19 16,0 19-16,0-1 0,18-35 16,0 35-16,-18 1 0,35-1 15,0 18-15,-17-17 0,17 17 16,-17 0-16,-1 0 0,19 35 15,-19-18-15,1-17 0,52 89 16,-34-36 0,-19-36-16,-17 1 0,0 17 15,0-17-15,0-1 16,-35 1-16,17-18 16,18 18-16</inkml:trace>
  <inkml:trace contextRef="#ctx0" brushRef="#br0" timeOffset="63254.53">17498 15998 0,'-18'0'0,"36"0"0,-71 0 0,35 0 15,18-17-15,-17 17 16,52 0-1,-18 0 1,19 0-16,-19-18 0,72 1 16,-19-19-1</inkml:trace>
  <inkml:trace contextRef="#ctx0" brushRef="#br0" timeOffset="63783.61">17833 15487 0,'-18'-18'0,"1"1"31,17 34 0,17 1-31,-17 17 16,18-35-16,-18 18 0,18 17 16,-18-17-16,17-1 0,-17 89 15,0-70-15,0 87 16,0-88-16,0-17 0,0 17 16,0 18-16,0-35 0,0-1 15,0 1-15,18-18 0,-1 0 16,1 0-16,0 0 15,35-18-15,-36 18 0,19-35 16,16 0-16,-16 0 0,-19 17 16,1-17-16,17 17 0,-17-17 0,0 17 15,-18-17-15,17 17 0,-17 1 0,0-1 16,0 0-16,-17 18 31,17 18-31,-18-18 0,18 35 16,-18-35-16,18 35 0,-17 1 15,17-19-15,0 1 0,0 35 16,0-35-16,0-1 0,0 18 16,0-17-16,0 0 0,0-1 15,17 1-15,1-18 16,0-35 0</inkml:trace>
  <inkml:trace contextRef="#ctx0" brushRef="#br0" timeOffset="63938.37">18327 15540 0,'-35'0'0,"70"0"0,-88 0 15,53-18 1,0 53 15,35-35-15</inkml:trace>
  <inkml:trace contextRef="#ctx0" brushRef="#br0" timeOffset="65318.54">18433 15646 0,'0'17'0,"0"-34"0,0 105 16,0-70-1,0 34-15,0-34 0,0 17 16,0 18-16,0-17 0,0-19 0,0 36 15,0-35-15,0-1 16,0 1-16,0-36 31,0-17-31,17 17 16,-17-70-16,18 53 16,-18 17-16,18-17 0,-18 0 15,17 17-15,1 1 0,-1-19 16,1 19-16,0 17 0,-1 0 15,1 0-15,0 35 16,-1 0-16,1-17 0,0 17 16,-1-17-16,-17 17 0,18 0 15,-1-17-15,-17 0 0,18 17 16,0-18-16,-1-17 16,1 0-1,0 0-15,-1-17 16,1-18-16,0 17 0,-18 0 15,17-17-15,-17 17 0,18-17 16,-18 0-16,0 17 0,0 1 16,0-19-16,-18 36 31,1 18-31,-19 17 16,36-17-16,-17 17 15,-1 0-15,18-17 0,-18 0 0,18-1 16,0 1-16,0 0 0,0-1 15,36 1-15,-36-1 0,35 1 16,0-18-16,-17 0 0,70 18 16,-53-18-16,1 0 0,69 0 15,-52 0-15,0-36 0,-17 36 0,16-35 16,-16 18-16,-1-1 0,36-35 16,-54 35-16,1 1 0,-18-1 15,0-17-15,0 17 0,-35 18 16,-1-17-16,19 17 0,-19-18 15,-34 18-15,52 0 16,-17 35-16,17 0 0,1-17 16,-19 17-16,36-17 0,-17 17 15,17-17-15,0 0 0,0-1 0,0 1 16,0-1-16,0 1 0,17 0 16,1-18-1,17 0-15,-17 0 0,0 0 16,-1 0-16,18-18 0,-17-17 15,0 35-15,-1-18 0,19-17 16,-36 17-16,17 1 0,-17-1 16,0 0-16,18 1 0,-18-1 15,0 36 1,0 17 0,0-17-16,0-1 15,0 1-15,0 0 0,0-1 0,18 18 16,-18-17-16,17 0 0,19-1 15,-1 1 1,0-18-16,-17 0 16,17-53-16,-17 35 15,17-34-15,-17 34 0,-18-17 16,17 17-16,-17-17 0,0 17 16,18-17-16,-18 0 0,0 17 15,0 0-15,-35 18 16,17 36-1,18-19-15,0 18 16,0-17-16,0 17 16,0-17-16,18 17 15,-1-35 1,-17 18-16,18-18 0,-1 0 16,1 0-16,0 0 15,-1 18-15,1-1 16,-18 1-1,0-1-15,0 1 16,0 0-16,0-1 0,18 1 16,-18 0-1,17-18-15,1 0 16,0 0-16,-1 0 16,-17-36-16,18 19 0,-1 17 15,-17-36-15,0 1 0,18 18 16,-18-1-16,0-17 15,0 17-15,0 0 0,0 36 32,0 0-17,0 17-15,0 0 16,0-17-16,0 17 16,0-17-16,18-18 15,-1 0 1,-17-36-16,18 36 0</inkml:trace>
  <inkml:trace contextRef="#ctx0" brushRef="#br0" timeOffset="66126.28">20108 15752 0,'0'0'0,"0"-36"16,0-52-16,-35 35 15,17 53-15,1-18 32,34 18-1,1 0-31,17 18 15,1-18-15,-19 0 16,1 0-16,0 0 0,-1 0 16,1-18-16,-1 18 15,-17-17-15,0-1 16,-35 18 15,35 35-31,0-17 16,-17 17-16,17-17 15,0 35-15,0-18 0,0-17 16,0 52-16,0-52 0,0 17 16,0 1-16,0-1 0,0-17 15,17-18-15,-17 35 0,18-18 16,-1-17-16,1 0 16,17 0-16,-17 0 15,17-17-15,-17 17 0,0-53 16,-1 35-16,1-17 15,-18 17-15,17 1 0,-17-1 16,0 0-16,0 36 31,-17 17-31,17 1 16,0-19-16,0 19 16,0-19-16,0 1 0,0-1 15,17-17-15,19 18 16,-19-18-16,1 0 0,0 0 0,-1 0 15,1 0-15,0 0 0,17-35 0,0 17 16,-35 1-16,18-19 0,-1 19 16,-17-19-16,18 19 0,-18-1 15,0 0-15,0 1 0,0-1 16,0 53 15,-35-35-31,35 18 0,0 0 0,-18-1 16,18 19-16,-18-1 15,18 0-15,0-17 0,0 52 16,0-34-16,0-19 0,0 36 16,0-18-16,0-17 0,0 35 15,0-35-15,0-1 0,0 19 16,-35-19-16,18 1 16,-19-18-16,19 0 0,-36 0 15,35 0-15,0 0 16,-34-18-16,34 18 0,0-17 15,-17-1-15,17 0 16,1 1-16,17-1 0,-18 18 16,18-18-16,0 1 0,0-1 15</inkml:trace>
  <inkml:trace contextRef="#ctx0" brushRef="#br0" timeOffset="66488.12">20249 15628 0,'0'0'0,"18"-35"16,0-1-1,-1 36-15,19-35 16,-19 35-16,19-17 16,-19-1-16,18 18 0,18-18 15,-35 18-15,0 0 16,35 0-16,-36 0 16,1 0-16,-1 0 0,1 0 15,0 0-15,-1 0 0,-34 0 47</inkml:trace>
  <inkml:trace contextRef="#ctx0" brushRef="#br0" timeOffset="69630.5">21184 15610 0,'36'0'15,"-19"0"1,1 0 0,-18-17-16,17 17 15,-17-18-15,0 53 47,-35-17-47,35 0 0,0 17 16,0-17-16,0-1 0,0 19 15,0 16 1,0-34-16,0 0 16,0-1-16,18-17 15,-1 0-15,1 0 0,0 0 16,-1 0-16,1-17 0,0 17 0,17-18 15,-17 18-15,-1-35 0,19 17 0,-1-17 16,-18 17-16,-17 1 0,18-1 16,-18-17-16,18 17 0,-18-35 15,0 35 1,0 1 0,-36 17-16,19 0 15,-1 0-15,18 35 0,-17-35 16,17 18-16,-18-1 0,18 1 15,0 0-15,0 17 0,0-17 16,0-1-16,18 19 0,-18-19 16,35 1-16,-18 17 0,-17-17 15,36-18-15,-19 17 16,1 1-16,0-18 0,-54 0 47,1 0-47,17 0 0,-17 0 15,18 0-15,-19 0 0,1 0 16,17 0-16,1-18 16,-1 18-16,0 0 0,1-17 15,17-1-15,-18 18 0</inkml:trace>
  <inkml:trace contextRef="#ctx0" brushRef="#br0" timeOffset="69795">21255 15416 0,'-35'0'16,"70"0"-16,-88 0 0,18-17 15,17 17 1,53 0 0,1 0-16,-1 0 15</inkml:trace>
  <inkml:trace contextRef="#ctx0" brushRef="#br0" timeOffset="70627.84">22260 15363 0,'0'0'0,"-35"0"15,35-17 1,0 52 0,0 0-1,0-17-15,35 17 0,-35-17 16,0 17-16,0 0 0,0 36 16,0-36-16,0 89 15,0-89-15,0 0 0,0 36 16,0-36-16,0-17 0,0 17 15,0-17-15,0-1 0,18 1 16,0-18-16,-1 0 16,1 0-16,-1 0 0,1-18 15,17 1-15,-17 17 0,0-53 16,-1 18-16,-17 17 0,0-17 16,0-36-16,0 53 0,-53-70 15,53 71-15,-35-1 16,-18 0-16,18 18 15,0 0-15,17 18 0,-17-18 16,-1 35-16,1 1 0,35-19 16,-17 18-16,-1-17 15,18 0-15,0-1 0,0 1 16,35 0-16,-35-1 0,71 1 16,-36-18-16,-17 0 0,52 0 15,-17 0-15,71-18 16,-89-17-16,18 17 0,-18 1 0,18-1 15,-18-17-15,1 0 0,16-18 16,-34 17-16,0 19 0,-18-1 0,17-17 16,-17 17-16,-35 18 15,-18 0-15,18 0 16,17 18-16,1-18 0,-1 17 16,18 1-16,-18-18 15,18 53-15,0-35 0,18 35 16,-18-36-1,53 18-15,-35-17 16,-1-18-16,1 18 0,-1-1 16,1 1-16,0 0 15,-18-1-15,0 1 16,0 0 0,0-1-16,-18 1 15,18-1-15,-18 1 16,1 0-1,52-18 17,-35-36-32,53 36 0,-35-17 0,17 17 15,0-35-15</inkml:trace>
  <inkml:trace contextRef="#ctx0" brushRef="#br0" timeOffset="70893.69">23195 15804 0,'0'0'15,"-35"0"1,0 0-1,-18 36 1,35-1-16,18-17 0,0-1 16,0 1-16,0 0 0,0-1 0,0 1 15,18 17 1,-18-17-16,17-18 0,19 17 16,-19-17-16,18 0 15,-17 0-15,0 0 0,-1-17 16,1-19-16,0 19 0,-18-18 15,0-1-15,0 1 0,-18-53 16,18 70-16,-35-35 16,-1 53-16,19-17 0,-1 17 0,-17-18 15,17 18 1</inkml:trace>
  <inkml:trace contextRef="#ctx0" brushRef="#br0" timeOffset="71158.8">23566 15381 0,'0'0'0,"-36"0"0,19 0 31,-1 0-31,18 18 0,0-1 16,0 1-16,0 0 0,35 35 15,-35-36-15,0 18 0,18 36 16,-18-36-16,0 106 16,0-105-16,-35 17 15,35-36-15,0 1 0,-18 17 16</inkml:trace>
  <inkml:trace contextRef="#ctx0" brushRef="#br0" timeOffset="72048.02">23812 15557 0,'-35'0'0,"70"0"0,-105 0 15,17 0 1,35 36-16,1-36 0,-1 17 0,0 1 16,1 17-16,-36 18 15,35-17-15,1-19 0,-1 18 0,0-17 16,1 17-16,17-17 0,-18-18 0,18 35 15,35-35 1,1-35-16,-19 35 16,1-18-16,0 1 0,34-36 15,-34 35-15,17 1 16,-17 17-16,0 0 16,-1 0-16,-17 17 15,18 1-15,0 17 16,-18 0-16,0-17 0,17-18 15,-17 35-15,18-35 0,-18 18 16,17 0-16,1-18 16,0 0-16,17 0 0,-17 0 15,-1 0-15,54-53 16,-53 35-16,17 0 0,0-35 16,0-17-1,-17 35-15,-18 17 0,0-35 16,0 35-16,-18 18 15,1 0-15,-19 18 16,19 0-16,-1-18 16,18 53-16,-17-36 0,17 1 0,0 17 15,0-17-15,0-1 0,0 36 16,35-35-16,-18 17 16,19-35-16,-1 0 15,-17 0-15,17 0 0,0 0 16,18-17-16,-35 17 15,35-53-15,-36 35 0,1-17 0,0 17 16,-1-35-16,-17 36 16,18-1-16,-18 0 0,0 1 15,-35 17-15,17 0 16,-17 35 0,17-17-16,18 17 0,-35 18 15,35-18-15,-18 18 16,18-35-16,0-1 0,0 36 15,0-35-15,0-1 0,18 1 16,-1-18 0,-17-18-16,18 18 15,-18-35-15,18 18 0,-18-19 0,17 1 16,1 17-16,-18-17 0,18-71 16,-1 71-16,-17 17 15,18-17-15,-18 17 0,0 1 16,17 17-1,-17 35-15,18-35 0,0 18 16,17 35-16,-17-36 0,-1 19 16,1-19-16,0 18 0,-1-17 0,1 17 15,0 18-15,-18-17 16,0-19-16,0 18 0,0 1 16,0-19-16,-36 1 0,19-18 15</inkml:trace>
  <inkml:trace contextRef="#ctx0" brushRef="#br0" timeOffset="73065.7">25647 15628 0,'0'0'0,"18"0"31,-54 0 0,19 0-31,-1 0 16,18 18-16,-18-18 0,1 17 15,-1 1-15,-17 0 16,17-18-16,1 17 0,-36 1 16,17 0-16,1-1 0,0-17 15,0 18-15,-1-18 0,1 17 0,-18-17 16,18 18-16,17-18 0,-35 0 16,36 0-16,-1 0 15,18-18 1,35 18-16,-35-35 15,53 18-15,-18-1 16,36-17-16,-53 17 0,17 0 16,0-17-16,-17 17 15,-1 1-15,36-19 0,-35 19 16,-18-1-16,35 1 0,-35-1 16,18 0-16,0-17 0,-18 17 15,0 1-15,0-1 16,-18 18-1,0 0-15,-17 18 16,17-18-16,-17 17 16,17 19-16,1-19 0,17 1 15,-18 0-15,18-1 0,0 18 16,0-17-16,35 0 16,-35-1-16,36 1 0,-1 0 0,-17 17 15,17-17-15,-17-1 0,17 1 0,0-18 16,18 35-16,-35-17 0,-1-1 15,1 1-15,0 0 0,-18-1 16,0 19 0,-18-19-16,-17 1 0,35 0 15,-36-1-15,19 1 0,-1-1 16,0 1-16,1-18 16,17 18-1,35-18 1</inkml:trace>
  <inkml:trace contextRef="#ctx0" brushRef="#br0" timeOffset="73579.27">26405 15381 0,'-17'-18'16,"34"36"-16,-52-53 0,17 17 16,1 18-1,17 18 17,0 17-32,0-17 0,0-1 15,0 1-15,0 35 0,-18-18 16,18 0-16,0 1 0,0-1 15,0 0-15,0 1 0,0 17 0,0 17 16,0-52-16,0 17 0,35 18 16,-17-35-16,17-1 15,1-17-15,-1 0 16,0-35-16,-17 35 0,17-53 16,-17 35-16,-1-17 0,19-18 15,-36 18-15,17 17 0,-17-17 16,18-18-16,-18 35 0,0 1 15,0 52 1,-18 0 0,18-17-16,0 0 0,0 17 15,0 18-15,0 0 16,0 17 0,18-52-16,-18 0 0,18-1 15,-18 1-15,17-18 16,-17-35-1,0 17-15</inkml:trace>
  <inkml:trace contextRef="#ctx0" brushRef="#br0" timeOffset="73733.47">26846 15487 0,'-17'0'15,"34"0"-15,-70 0 0,36 0 0,-1 0 16,53 0 15,-17 0-15</inkml:trace>
  <inkml:trace contextRef="#ctx0" brushRef="#br0" timeOffset="75074.98">27005 15575 0,'0'18'0,"0"-36"15,0 53-15,0-17 0,-18 0 0,18 17 16,0 0-16,0-17 0,0 35 16,0-18-16,0-17 0,18 17 15,-18 0-15,0-17 16,0 0-16,0-1 0,0-52 31,18 35-31,-18-35 16,0-1-16,0 1 0,17 0 15,-17 17-15,0-17 0,18 0 0,-18 17 16,18-17-16,-18 17 0,17 0 16,1 1-16,0 17 0,-1 0 15,-17 35-15,18-35 0,-18 35 16,18-17-16,-18 17 0,17-17 0,-17 0 16,0-1-16,18 18 0,-18-17 15,0 0-15,0-1 0,17 19 16,1-19-16,0-17 15,-18 18-15,17-18 0,19 0 16,-19 0-16,1-35 0,35 17 16,-36 0-16,1-17 0,0 17 0,-1 1 15,1-18-15,0-1 0,-1 1 0,1-18 16,-18 35-16,0 1 0,0-1 16,0 0-16,-35 18 15,17 0-15,-17 0 16,17 18-16,-17 17 15,35-17-15,-18 0 0,18-1 0,0 36 16,0-35-16,0 0 16,0-1-16,0 18 0,18-17 15,17 0-15,-35-1 0,35-17 16,-17 0-16,35 0 0,-18 0 16,0 0-16,36 0 0,-36-17 15,1 17-15,34-53 16,-35 35-16,18-35 15,-35 36-15,-18-1 0,0-17 16,-35 17-16,-1 18 16,19 0-16,-1 0 0,-35 0 15,36 18-15,-1-18 0,-17 53 16,17-36-16,18 1 0,-18 17 16,18 0-16,0-17 0,-17 17 15,17-17-15,0 0 16,0-1-16,35-17 15,-17 0-15,17 0 16,0-17-16,-17 17 0,0-36 16,17 1-16,-18 35 0,-17-35 15,18 0-15,0 35 0,-18-18 16,0 0-16,17 1 0,-17 52 31,0-17-15,0 17-16,0 0 15,0 0-15,0 1 16,0-19-16,18 1 16,0 0-16,-1-1 0,1-17 15,0 0-15,-1 0 0,1 0 0,17-35 16,-17 35-16,17-35 0,0-18 16,1 35-16,-19-17 0,18-36 15,-35 36-15,18 0 0,-18-18 16,0 35-16,0 0 0,0 1 15,-18 17-15,1 0 16,-18 0-16,17 0 16,18 17-16,-18-17 0,18 36 15,-17-36-15,17 35 0,0-17 16,0-1-16,0 19 0,35-19 16,-35 1-16,18 0 0,17-1 15,-18 1-15,1-18 16,0 0-16,-18 17 0,17-17 0,1 0 15,-18 18-15,0 0 16,0-1 0,0 1-1,0 0-15,0-1 16,18-17-16,17 0 16,-17 0-16,-1 0 0,1 0 0,17 0 15,-17 0-15,-1-17 0,1 17 16,0-18-16,-18 0 0,0 1 15,17-1-15,-17 0 0,0 1 0,0-1 16,0 1 0,18 17-1,-18 17 1,0 18-16,0-17 16,0 17-16,0-17 0,0 0 15</inkml:trace>
  <inkml:trace contextRef="#ctx0" brushRef="#br0" timeOffset="75872.82">28716 15452 0,'0'-18'0,"0"36"0,-18-36 0,-17 0 16,35 1-16,-17 17 0,-1 0 15,0 0-15,18 17 16,36 1-1,-1 0-15,0-1 16,-17-17-16,17 0 16,18 0-16,-35 0 15,-1 0-15,18 0 0,-17 0 16,0-17-16,-18-1 16,-18 18 15,18 35-31,-18-35 0,18 18 15,-17-18-15,-1 53 16,18-36-16,-17 1 0,-1 35 16,18-35-16,0-1 0,0 19 0,0 17 15,0-18-15,0 0 16,0-17-16,0-1 0,0 1 16,18-18-16,17 0 15,-18 0-15,1 0 0,17-18 16,-17 18-16,0-35 0,-1 0 15,1 17-15,-18 1 0,18-36 16,-18 35-16,0 0 16,0 54 15,0-19-31,0 1 0,0 0 16,0-1-16,-18 1 0,18-1 0,0 1 15,0 17-15,0-17 16,0 0-16,18-1 15,17-17-15,-17 0 0,-1 0 0,1 0 16,17 0-16,-17 0 0,35-17 16,-36 17-16,19-36 0,-1 1 15,-35 17-15,17 1 0,-17-54 16,0 18 0,-17 53-16,-18 0 15,17 18 1,0 17-1,18 1-15,0-19 0,-17 1 0,17 35 16,0-36-16,0 19 0,0 17 16,0-36-16,0 18 15,0 54-15,0-54 16,0 53-16,0-53 16,0-17-16,0 17 0,0-17 15,-36 0-15,19-18 16,17 17-16,-53-17 0,35 0 15,1 0-15,-36-35 0,17 17 16,19 18-16,-19-17 16,19-19-16,-1 36 0,18-17 0,-18-1 15</inkml:trace>
  <inkml:trace contextRef="#ctx0" brushRef="#br0" timeOffset="76122.42">28963 15522 0,'0'-17'0,"0"-1"0,-18 18 16,18-53-16,36 18 31,-36 17-31,53 18 16,-18 0-16,18 0 0,-18 0 15,0 0-15,1 0 0,17 0 16,-36 0-16,1 18 0,-1-18 16,1 0-16,0 0 0</inkml:trace>
  <inkml:trace contextRef="#ctx0" brushRef="#br0" timeOffset="76729.42">30162 15610 0,'0'-17'0,"0"-1"31,0 53-16,0-17 1,-35 0-16,35 17 16,-17-17-16,17 17 0,-36 35 15,36-52-15,-17 0 0,17 17 16,0-17-16,0-1 0,0 1 16,35-18-16,0 18 15,-17-18-15,-1 0 0,19 0 16,17-36-16,-18-17 15,0 36-15,-17-19 0,17-16 16,-35 16-16,18 19 0,-1-54 16,1 53-16,-18 1 0,0-1 15,0 0-15,-35 18 16,17 0 0,18 18-16,-17-18 15,17 18-15,-18 17 16,18-17-16,0-1 0,0 19 0,0-19 15,0 19-15,18 16 16,-18-34-16,0 0 0,0 17 16,17-17-16,-17-1 0,0 1 15,18 0-15,-18-1 0,0 1 16,0-1-16,0 1 16,-35-18-1,17 0-15,-17 0 0,17 0 16,0 0-16,-17 0 0,0 0 15,-1 0-15,19 0 0,-1 0 16,1-18-16,17 1 16</inkml:trace>
  <inkml:trace contextRef="#ctx0" brushRef="#br0" timeOffset="77038.39">30251 15399 0,'-18'0'0,"36"0"0,-54 0 0,19 0 16,-1 0-16,53 0 31,-17-18-15,17 0-16,1 1 15,-36-1-15,17 18 0,1-35 16,-18 17-16,0 1 0,0-1 15,0 0-15,0 1 0,-18 17 16,-17 0 0,17 0-16,18 17 0,-35-17 15,17 36-15,18-19 0,-17 1 16,17 17-16,0-17 0,0-1 16,0 1-16</inkml:trace>
  <inkml:trace contextRef="#ctx0" brushRef="#br0" timeOffset="78640.07">2099 16898 0,'0'18'16,"18"-36"15,-18 0-16,0 54 32,0-19-47,0 1 0,0 0 16,0 17-16,0-17 0,0-1 0,0 18 16,0-17-16,0 0 0,0-1 0,0 1 15,0 0-15,0-1 0,17 1 16,-17 0-16,0-1 0,0 1 15,0-1-15,0-34 32,0-18-17,0 17-15,0-35 16</inkml:trace>
  <inkml:trace contextRef="#ctx0" brushRef="#br0" timeOffset="78800.12">2028 16739 0,'0'0'16,"0"-17"-16,-17 17 0,-1-18 15,18 0 1,35 18 0,-17 0-1</inkml:trace>
  <inkml:trace contextRef="#ctx0" brushRef="#br0" timeOffset="79253.75">2346 16916 0,'0'0'0,"0"17"0,0 1 16,0 0-16,0-1 15,0 1-15,18 0 0,-1 52 16,1-52-16,0 52 16,-1-52-16,-17 0 0,18 34 15,-18-34-15,17 0 16,-17-36 15,-35 18-31,35-35 0,-17 17 16,17 1-16,0-1 15,-18 0-15,18-17 0,0 17 16,0 1-16,0-1 0,18 0 16,-18 1-16,35-1 15,-18 18-15,19 0 0,-19 0 16,1 0-16,17 0 16,-17 0-16,0 35 0,-1-35 0,18 18 15,-35 0-15,18-1 0,0 19 16,-18-19-16,0 1 0,0 17 15,0-17-15,0-1 0,-36 1 16,36 0-16,0-71 31</inkml:trace>
  <inkml:trace contextRef="#ctx0" brushRef="#br0" timeOffset="79525.5">2928 16739 0,'0'-17'32,"0"52"-17,0-17 1,0-1-16,18 18 16,-18 1-16,17-1 0,1 18 15,-18-18-15,18 1 0,-18 34 16,17-35-16,-17 1 0,18 52 15,-18-71-15,0 1 0,18 17 16,-1-17-16,-17 0 0,18-1 16,-1-17-16,-17 18 0,18-18 15,0 0-15,17 0 16,-17 0-16,-18-35 0</inkml:trace>
  <inkml:trace contextRef="#ctx0" brushRef="#br0" timeOffset="79985.33">2946 17074 0,'0'0'0,"-18"0"0,0 0 16,54 0 15,-36-17-31,35 17 0,-17-18 16,17 18-16,0-17 0,18-1 15,-18 18-15,-17 0 0,35-18 16,-35 18-16,17-17 0,0 17 16,-17 0-16,-1 0 15,-17 35-15,18-35 0,-18 18 16,18-1-16,-18 1 16,17 17-16,1-17 0,-18-1 15,18 19-15,-18-19 0,17 1 16,-17 17-16,18-17 0,-18-1 15,0 1-15,0-36 47,-18-17-47,18 18 0,0-1 16,0 0-16,-17-52 16,17 52-16,0-70 15,0 53-15,0 17 0,17-17 16,18 35-1,-17 0-15,0 0 0,35 0 16,-36 17-16,19-17 0</inkml:trace>
  <inkml:trace contextRef="#ctx0" brushRef="#br0" timeOffset="80305.95">3933 17022 0,'0'17'15,"0"-34"-15,-17 34 0,-18-17 0,35 18 0,-18-18 16,0 0-16,1 17 15,-1 1-15,0 0 16,1 17-16,-1-17 16,18-1-16,-18 19 0,18-19 15,0 1-15,0 35 16,36-36-16,-36 1 0,17-18 16,19 0-16,17 0 15,-36 0-15,54-18 16,-36 1-16,-17 17 0,-1-53 15,1 35-15,-18-52 16,0 34-16,0 19 0,-35-36 16,-1 35-16,36 1 0,-53-1 15,36 18-15,-1 0 0,-17 0 16,17 0-16,1 18 0,-1-18 16,18 35-16,0-18 15,35-17-15</inkml:trace>
  <inkml:trace contextRef="#ctx0" brushRef="#br0" timeOffset="81186.3">4463 17074 0,'0'0'0,"-36"-17"31,19-1-31,-19 18 16,-16 0-1,34 18-15,0-18 0,-17 35 16,17 0-16,1-17 0,-19 53 16,19-54-16,17 1 0,0 17 15,0-17-15,0-1 16,35 1-16,0-18 0,1 0 16,-19 0-16,19 0 0,-19-35 15,18 35-15,-17-18 0,0-17 16,35 0-16,-36-1 0,1 1 15,0-88-15,-18 70 16,0 17-16,0-70 0,-36 71 16,36-18-16,-35-17 0,0 52 15,35 0-15,-18-17 0,0 18 16,1-1-16,17 53 31,0-17-31,0-1 16,17 19-16,-17-19 0,18 36 15,-18-17-15,35-1 0,18 88 16,-35-87-16,-18 17 16,18-18-16,-1 18 0,1-18 0,-1 36 15,1-54-15,-18 18 0,18 1 16,-1-19-16,1-17 16,0 0-16,-1 0 15,1-35-15,17 0 0,-17 0 16,-1-18-16,1 17 0,0 1 15,-1-53-15,-17 53 0,0-1 16,18-17 0,-18 36-16,0-1 15,0 36 1,0 17-16,0 0 16,0-17-16,0 17 15,0-17-15,0 0 0,18 34 16,-1-34-16,-17 0 0,36-1 15,-36 1-15,17 0 0,1-18 16,0 17-16,-1-17 0,18 0 16,1-35-16,-19 35 15,19-18-15,-19-17 0,1 0 0,0 0 16,-18-1-16,0 19 0,17-54 16,-17 53-16,0 1 0,0-19 15,0 19-15,0-1 16,-17 18-16,17 35 15,0-17 1,0 0-16,0 17 0,0-17 0,0 17 16,0 71-1,0-89-15,17 36 16,-17-35-16,18 0 0,-1-1 16,-17 1-16,18 0 0,17-18 0,1 0 15,-19 0-15,36-36 0</inkml:trace>
  <inkml:trace contextRef="#ctx0" brushRef="#br0" timeOffset="81610.87">5609 16880 0,'0'0'0,"-35"-17"15,-36-19 1,54 36 0,-1 0-16,18 36 15,-18-36-15,18 17 0,0 1 16,-17 0-16,17 17 0,0-17 0,-18 17 15,18 18-15,0-36 0,0 19 16,0-19-16,0 19 0,0-19 0,35 1 16,-17 17-16,-18-17 15,88 17 1,-70-35-16,52 0 16,-52-35-16,53-18 15,-54 35-15,1 1 0,17-54 16,-35 53-16,18-17 0,-18-18 15,0 36-15,0-1 0,0 0 0,-18 1 16,18-1-16,-35 18 16,17 0-16,18 35 15,-17-35-15,17 18 0,-18 35 16,18-35-16,0 17 0,0 18 16,0-36-16,0 19 15,35-19-15,-35 1 0,18 0 16,0-18-16,-1 17 0,18-17 15,-17 0-15,17 0 0,1 0 16,52-35-16,-53 35 0,0-35 16,1 17-16</inkml:trace>
  <inkml:trace contextRef="#ctx0" brushRef="#br0" timeOffset="82017.78">6244 17057 0,'18'-71'16,"-53"159"0,52-105-16,-34-71 0,-1 88 15,-17 0-15,17 0 0,0 0 16,1 0-16,-1 0 0,18 17 15,-18-17-15,1 18 0,17 17 16,-18-17-16,18-1 0,0 1 0,0 17 16,-18-17-16,18 0 0,0 17 15,0-17-15,0-1 0,0 1 16,36-18-16,-19 17 16,19-17-16,-19 0 15,1-35-15,0 0 0,-1 17 16,1-17-16,0-18 0,-18 18 15,17-53-15,-17 35 0,0 17 16,0-52-16,0 35 0,-35 18 16,35-36-16,-18 54 0,18-1 15,-17-17-15,17 17 16,-18 54 0,18-1-1,0-18-15,0 36 16,0-17-16,0-1 0,0 53 15,18-53-15,-18 18 0,17 18 16,-17-36-16,0 0 0,36 36 16,-36-53-16,17-1 0,1 19 15,-1-36-15,19 17 0,17-17 16</inkml:trace>
  <inkml:trace contextRef="#ctx0" brushRef="#br0" timeOffset="82923.02">7038 17110 0,'0'-18'0,"-18"0"0,18 1 15,-17-1 1,34 18 62,-17 18-78,36-18 0,-19 0 16,18 0-16,18 0 15,-17 0-15,-1 0 0,53 0 0,-35 0 16,-18 0-16,89-18 15,-71 1-15,17 17 0,142-53 16,-142 53-16,142-36 16,-159 19-16,18 17 0,17-18 15,-53 18-15,-17 0 0,17-18 16,-17 18-16,-1-17 16,1 17-1,-18-18-15,18 18 16,-1 0-16,-17-18 0,18 18 15,-1 0 1,-17 18 31,-35-18-47</inkml:trace>
  <inkml:trace contextRef="#ctx0" brushRef="#br0" timeOffset="83282.63">8502 16704 0,'-35'-53'32,"35"35"-32,-18 18 15,18-17 1,35 17 15,-35 35-31,18-35 0,-18 18 0,18-18 16,17 53-1,-18-36-15,1 1 0,0 17 0,-1-17 16,1-1-16,0 19 0,-1-19 16,1 1-16,-18 0 0,18-18 15,-18 17-15,0 1 0,-36 0 16,1-18-1,0 17-15,17-17 0,-35 18 16,36-18-16,-1 0 0,0 18 16,1-18-16,-1 0 0,0 0 15,18 17-15,0 1 16,36-18-16,-36 17 16</inkml:trace>
  <inkml:trace contextRef="#ctx0" brushRef="#br0" timeOffset="83831.42">9155 16792 0,'-18'0'15,"36"0"-15,-36-17 0,0-1 16,18 36-1,0 17 1,0-18-16,18 36 16,-18-35-16,0 17 0,18 18 15,17-35-15,-35 0 0,17-1 0,1 36 16,0-35 0,-1-18-16,1 0 15,0-18 1,-1-17-16,1 17 15,0-35-15,-18 36 0,17-1 16,1-17-16,-18 17 0,18 0 16,-18 1-16,0 34 31,17 19-31,-17-1 16,0 0-16,18-17 15,-18 0-15,0-1 0,17 1 0,-17-1 16,18-17-16,0 18 0,-1 0 15,1-18-15,0 0 16,-1 0-16,1 0 0,17-36 16,-17 36-16,-1-17 0,1-36 15,0 35-15,-18 1 0,17-72 16,-17 72-16,0-19 0,-35 1 16,35 18-16,-18 17 0,-17-18 15,0 18-15,0 0 16,17 0-1</inkml:trace>
  <inkml:trace contextRef="#ctx0" brushRef="#br0" timeOffset="84450.08">9878 16545 0,'-36'0'16,"72"0"-16,-72-17 0,19 17 0,-1 0 15,18-18-15,-17 18 0,-1 0 16,18 18 0,0 17-1,0-17-15,0 52 16,35-35-16,-35-17 0,18 53 16,-18-36-16,0 0 15,17 53-15,1 1 16,-18-72-1,0 1-15,18-18 16,-18-35 0,17-1-16,1 19 0,0-19 15,-1-17-15,1 36 0,-18-19 16,18 1-16,-18 18 16,17 17-16,-17 35 31,0-18-31,0 1 15,0 17-15,18-17 0,0 17 16,-18-17-16,17 0 0,1 17 16,-1-35-16,-17 18 0,36-18 15,-19 0-15,1 0 0,0-36 16,-1 19-16,-17-19 16,0 19-16,0-1 0,18-17 15,-18 17-15,0 0 0,0 1 0,0-18 16,0 52 31,0 18-47,0-17 0,0 0 15,0 17-15,0-17 0,0-1 16,0 19-16,0-19 16,18-17-1,-1 0-15,-17-35 16,0 0-16,18-1 0</inkml:trace>
  <inkml:trace contextRef="#ctx0" brushRef="#br0" timeOffset="84575.14">10301 16563 0,'0'0'0,"0"-18"16,-18 18 0,1 0-16,17 36 0,0-19 15,0 1 1,0-1-16,35-17 0,-35 18 15</inkml:trace>
  <inkml:trace contextRef="#ctx0" brushRef="#br0" timeOffset="84818.14">10601 16686 0,'-53'-17'31,"35"17"-31,-17 0 16,17 35-1,1-17-15,-1 17 0,18-17 16,-17 17-16,17 35 16,0-34-16,0-1 15,0 0-15,0-17 0,17-18 0,-17 18 16,35-1-16,1-17 16,-19 0-16,1 0 0,17 0 0,18-35 15,-35 0-15,17 17 0,18-35 16,-35 18-16</inkml:trace>
  <inkml:trace contextRef="#ctx0" brushRef="#br0" timeOffset="85221.49">10830 16633 0,'0'-35'0,"-17"194"0,34-283 0,-17 72 0,0-19 16,0 53-16,-35 1 15,35-1-15,0 0 0,-18 18 16,18 36 15,-17-19-31,17 1 0,0 0 16,0-1-16,35 54 15,-35-36-15,0-17 0,18 17 0,-18-17 16,17 17-16,1 53 16,0-70-16,-18 52 15,17-52-15,-17 0 0,0-1 16,0 1-16,18-36 31,-18-17-31,0 17 0,0 1 0,0-1 16,0-17-16,0 17 0,0 0 15,0-17-15,0 18 0,0-1 16,17 0-16,1 18 31,0 0-31,-18 18 16,17-18-16,1 18 0,0-18 16,-1 35-16,1-18 0,-18 1 15,18 0-15,-1 35 0,-17-36 16,0 1-16,0 17 0,0-17 0,0 0 15,0-1-15,0 18 16,0-17-16</inkml:trace>
  <inkml:trace contextRef="#ctx0" brushRef="#br0" timeOffset="86078.39">11712 16845 0,'0'-18'16,"0"36"-16,0-53 0,0 17 0,0 1 15,0 52 1,0 0-1,0-17-15,18 17 0,-18-17 16,0 17-16,17 18 16,1-35-16,-18 17 0,18 0 15,-18-17-15,17-1 0,-17 1 16,18-18 0,-18-18-16,18-17 15,-1 17-15,19-52 16,-19 35-16,-17 17 0,18-35 15,0 35-15,-18 1 0,0-1 16,0 53 0,0-17-1,0 17-15,0-17 16,0 35-16,35-35 16,18 17-16,-36-18 15,1-17-15,35 18 0,-35-18 16,-1 0-16,18 0 0,-17-35 15,0 35-15,17-35 0,-35 17 16,18-17-16,-18-18 0,0 35 16,0-17-16,0-18 15,-36 35-15,36 1 0,-17-1 0,-1 0 16,0 18-16,1 0 16,17 18-1,35 0 1</inkml:trace>
  <inkml:trace contextRef="#ctx0" brushRef="#br0" timeOffset="86245.27">12435 16775 0,'18'17'63,"-18"18"-63,0 1 15,18-19-15,-18 1 0,0 0 0,17-1 16,-17 1-16</inkml:trace>
  <inkml:trace contextRef="#ctx0" brushRef="#br0" timeOffset="86385.92">12488 16545 0,'0'0'0,"-17"0"15,17-17-15,-18 17 16,18-18-16,35 18 31,1 0-31,-19 0 0</inkml:trace>
  <inkml:trace contextRef="#ctx0" brushRef="#br0" timeOffset="86814.21">12806 16492 0,'0'0'0,"-35"0"16,35 18-16,-18 0 16,18-1-16,-18 1 15,18 0-15,0 34 16,0-34-16,0 0 0,0 52 16,36-52-16,-36 17 0,0 36 15,17-54-15,-17 19 0,18-1 16,-18-17-16,0-1 0,17 1 15,1-18-15,17-35 16,-17 35-16,0-36 16,-1-17-16,1 36 0,0-19 15,-1 1-15,-17 18 0,18-19 0,-18 1 16,0-36-16,0 36 0,0 0 16,0-18-16,0 35 0,0 1 15,0-19-15,-18 36 0,18-17 16,-17 17-1,17 35-15,-18 0 16,18 1 0,0-19-16,0 1 0,0 70 15,0-53-15,0 18 16,18-35-16,-18 17 0,0 18 16,17-35-16,-17-1 0,18 19 15,-18-19-15,17-17 0,1 0 0,35 0 16</inkml:trace>
  <inkml:trace contextRef="#ctx0" brushRef="#br0" timeOffset="87295.04">14199 16827 0,'0'0'15,"0"-17"-15,0-1 0,0 1 0,0-1 16,0 0-16,36 18 31,-36 36-31,0-1 16,0 18-16,0-18 0,0 0 15,0 54-15,0 16 16,0-52-16,0 0 0,0-18 16,0 1-16,0 17 0,0 0 15,0-18-15,0 0 16,0-53 0,0-34-1</inkml:trace>
  <inkml:trace contextRef="#ctx0" brushRef="#br0" timeOffset="87582.82">14235 16775 0,'0'-18'0,"0"36"16,-36-36-16,36 0 0,0 1 0,0-1 0,0 0 16,0 1-1,36 17-15,-1 0 0,-18 0 16,1 0-16,17 35 15,1-17-15,-19-18 0,36 53 0,-35-36 16,0 18-16,-1 1 0,-17-19 16,0 19-16,0-1 0,0-17 15,-35-1-15,0 1 16,-1 0-16,-17-1 0,0-17 16,18 0-16,18 0 0,-36 0 15,35-17-15,0 17 0,1-36 16,17 19-1</inkml:trace>
  <inkml:trace contextRef="#ctx0" brushRef="#br0" timeOffset="87930.11">14640 16775 0,'0'0'15,"18"17"48,17 36-63,-17 0 15,-1 0-15,1 18 16,0-54-16,-18 18 0,0 1 16,0-19-16,0 1 0,-18-18 15,18-18 1,-18 18-16,18-70 15,0 35-15,0 17 0,0-17 0,0-1 16,0 1-16,0 0 0,0-1 0,18-16 16,0 34-16,-18 0 15,35 1-15,-17 17 0,-1 0 16,19 0-16,-19 0 0,1 0 16,35 17-16,-36-17 0,19 0 15,-19 18-15</inkml:trace>
  <inkml:trace contextRef="#ctx0" brushRef="#br0" timeOffset="88245.54">15169 16810 0,'-17'0'16,"-1"0"-16,1 0 15,-19 0-15,19 0 16,-1 17 0,18 19-16,-18-19 0,18 19 15,0 17-15,0-18 16,0-17-16,0-1 0,18 1 15,-18-1-15,35-17 0,1 0 16,-19 0-16,1 0 0,35-17 16,-36 17-16,1-35 0,35-1 15,-35 19-15,-18-19 0,17-17 16,-17 18-16,0 17 0,0-17 16,0 18-16,-17-1 0,17 0 0,-36 18 15,-17-17-15,36 17 16,-54 35-16,54-35 15,17 18-15,0-1 16,17 1-16,18 17 16,-17-35-16,0 0 0</inkml:trace>
  <inkml:trace contextRef="#ctx0" brushRef="#br0" timeOffset="89097.8">15822 16792 0,'0'-17'0,"0"34"0,0-52 15,-35 35-15,0 0 16,17 0-16,0 0 0,-17 0 16,17 0-16,-17 0 0,17 0 0,-17 18 15,17-18-15,1 17 0,-18 18 16,35-17-16,-18 0 16,18 35-16,0-36 0,0 1 15,0 17-15,0-17 0,0 0 16,18 17-16,34-35 15,-34 0-15,0 0 16,52-35-16,-52-1 16,17 19-16,-17-19 0,17 1 0,-17 0 15,-1-1-15,19-34 0,-19 35 16,1-1-16,0-52 0,-18 53 16,0 0-16,0-1 0,0 19 15,0-1-15,0 0 0,0-17 16,-18 35-16,-17 0 15,17 35-15,-17 1 16,17-1-16,1-17 0,17 35 16,0-18-16,0 0 0,0 18 15,0-18-15,17 1 0,-17-1 16,0 0-16,18-17 0,-18 17 0,0-17 16,17 17-16,-17-17 0,0-1 0,18-17 15,-18 18-15,18-18 0,-1 18 0,1-18 16,17 0-16,-17 0 0,17-36 15,18 1-15,-18 17 0,18-35 16,-17 0-16,-36 36 16,17-1-16,1-17 15,-18 17-15,0 1 16,-18 17 15,18 17-31,-17 1 0,17 17 16,-18-17-16,18 35 15,0-36-15,0 1 0,0 35 16,0-35-16,18 35 16,-1-36-16,18 1 15,1-18-15,-19 0 0,1 0 16,17 0-16,-17-35 0,17 35 0,-17-18 16,35-35-16,-36 35 0,1-17 15,0-18-15,-18 18 0,0 17 16,0-17-16,0 17 0,0 1 15,0-1-15,-18 18 0,-17 0 16,35 35 0,-18-17-1,18 0-15,0 17 0,0-18 16,0 1-16,0 17 0,0 1 16,18-19-16,-18 19 15,17-19-15,-17 1 0,18 0 16,0-18-16,-1 0 15,1 0-15,0 0 0,17-18 16,0-17-16</inkml:trace>
  <inkml:trace contextRef="#ctx0" brushRef="#br0" timeOffset="89527.99">16880 16704 0,'0'0'0,"0"-18"0,0 1 15,-17 17-15,17-18 16,-18 18-16,0 0 15,1 35-15,-1-17 16,1 0-16,-1 17 16,18-17-16,-18-1 15,1 36-15,17 0 16,0-35-16,0-1 0,0 19 16,0-19-16,0 1 0,0 0 0,17-1 15,19 1-15,-1-18 16,0 0-16,-17 0 0,35 0 15,-18-18-15,0 18 0,18-53 16,-18 36-16,-17-19 0,35-52 16,-35 70-16,-18-17 15,17-18-15,-17 36 0,0-1 16,-35 0-16,17 18 16,-17 0-1,17 18-15,1-18 0,17 18 16,-35 17-16,35-17 0,-18 17 15,0 35-15,18-52 16,0 35-16,0-35 0,0-1 16,0 1-16,36 17 0,-19-35 15,1 18-15,17-18 0,0 0 0,1 0 16,69 0-16</inkml:trace>
  <inkml:trace contextRef="#ctx0" brushRef="#br0" timeOffset="90441.39">18027 16951 0,'-18'-18'16,"18"1"-16,0-1 0,0 0 15,0 1 1,0 34 0,0 19-1,0-19-15,0 36 16,0-35-16,0 35 15,-17-36-15,17 1 0,0 0 0,0-1 16,0 1-16,0 0 0,0-1 16,35-17-1,-35-35-15,53 17 16,-36-17-16,1 17 0,17-34 16,-17 34-16,0-17 0,-1-1 15,1 19-15,-18-19 16,18 36-16,-18 18 31,0 17-31,0-17 0,17 0 16,-17 17-16,18-17 15,-18-1-15,18 18 0,-1-17 16,1-18-16,17 18 0,-17-18 16,-1 0-16,1 0 0,0 0 15,-1 0-15,1-36 0,0 36 16,-1-17-16,1-18 0,17-71 15,-35 70-15,18-17 16,-18 18-16,0 0 0,0 0 16,0 17-16,-36 18 0,19-18 15,-1 18-15,1 0 16,17 18-16,-18-18 0,18 35 16,-18-35-16,18 18 0,0 17 15,0-17-15,0-1 0,36-17 16</inkml:trace>
  <inkml:trace contextRef="#ctx0" brushRef="#br0" timeOffset="90793.87">18856 16775 0,'-35'-18'31,"35"36"0,35-18-31,-35 35 16,35-18-16,-35 19 0,18-19 0,17 36 16,-17-17-16,-1 34 15,-17-35-15,0-17 0,0 17 16,0-17-16,0 0 16,0-54-1,-17 1 1,17 17-16,0-17 0,0 0 0,0 0 15,0-36-15,0 0 16,35 1-16,-35 52 0,35-35 16,-17 36-1,0 17-15,35-18 0,-36 18 16,1 0-16,35 0 0,-36 0 16,19 18-16,-19-18 0,19 35 0,-1-35 15</inkml:trace>
  <inkml:trace contextRef="#ctx0" brushRef="#br0" timeOffset="91423.84">19703 16775 0,'-18'0'0,"0"0"15,-17 0-15,17 0 0,1 0 16,-1 0-16,1 0 0,-1 0 16,-17 0-16,17 0 0,0 17 15,1 18-15,-1-17 0,0 0 16,18 35-16,-17-36 0,17 1 15,0 35-15,0-35 0,0-1 16,0 18-16,17-35 0,-17 18 16,36 0-1,-1-18-15,18 0 0,-35 0 16,17-18-16,-35-17 0,17 35 16,1-35-16,-18-1 0,18 1 15,-18 17-15,17-52 16,-17 52-16,0 0 0,0-34 15,0 34-15,0 0 0,0 1 16,0-1-16,18 18 31,0 35-31,17-17 16,-17-18-16,-1 35 0,1 0 16,-1-17-16,1 0 0,0 35 15,-1-36-15,-17 1 0,18 0 16,-18-1-16,0 1 0,18-18 0,-18 18 15,0-1-15,0-52 32,-18 17-32,18-17 15,-35 0-15,35-1 16,0-34-16,0 52 16,0 1-16,17-19 0,1 19 15,17-1-15,-17 18 16,0 0-16,17 0 15,-18 0-15,1 35 0,17-17 16,-17-18-16,0 35 0,17 0 16,-17-17-16,-18 0 0,17 17 15,-17-17-15,0 17 0,0 0 16,-17-17-16,17 0 16</inkml:trace>
  <inkml:trace contextRef="#ctx0" brushRef="#br0" timeOffset="91969.3">20814 16792 0,'0'-17'0,"0"34"0,-88-70 32,52 53-32,-17 0 15,18 0-15,0 0 0,-36 0 16,36 18-16,17-18 0,-34 35 15,34 0-15,0-17 0,-17 53 16,35-54-16,0 19 16,0-19-16,0 1 0,18 0 0,17-1 15,-17-17-15,34 18 16,-34-18-16,17 0 0,-17 0 0,70-53 16,-53 53-16,1-53 15,-19 35-15,1-17 0,17 0 16,-35-1-16,0 19 0,0-18 15,0 17-15,0 0 16,-17 18 0,-1 0-1,18 18-15,-18-18 16,18 18-16,0 17 0,0-18 0,-17 1 16,17 17-16,-18 89 15,18-89-15,0 106 16,0-105-16,0 69 15,0-69-15,0-1 0,0 18 0,0-18 16,0-17-16,0 17 0,0-17 0,0 17 16,0-17-16,-35-18 15,0 0 1,17-18-16,0 18 0,-52-18 16,34 1-16,19 17 0,-71-18 15,70 0-15,-17 18 16,35-17-1,17 17 1</inkml:trace>
  <inkml:trace contextRef="#ctx0" brushRef="#br0" timeOffset="92414.22">21502 16916 0,'0'-18'0,"0"36"0,0-54 16,0 19-16,35 17 15,-17 0 1,-1 0-16,-17 17 15,53 19-15,-53-19 0,18 36 16,0-35-16,-18 0 16,17 17-16,-17 18 0,0-36 15,0 1-15,0 0 0,0-1 0,0 1 16,0 0-16,-35-1 0,17-17 16,1-35-1,-1 0 1,18 17-16,-18-70 15,18 70-15,0-17 0,36-53 16,-36 52-16,53-17 16,-36 36-16,18-1 0,-17 1 0,17-1 15,-17 18-15,17 0 0,1 0 16,-19 0-16,1 0 0,17 18 16,-17-18-16,-1 0 0</inkml:trace>
  <inkml:trace contextRef="#ctx0" brushRef="#br0" timeOffset="94304.93">22031 17022 0,'-18'17'31,"18"-52"-15,36 35-16,-36-18 15,35 1-15,-17-1 0,-1 18 0,1-18 16,35-17-16,-36 17 15,1-17-15,17-18 16,-17 36-16,-18-19 16,-35 36-1,17 0-15,18 18 16,-35-18-16,17 35 0,18-17 0,-18-1 16,18 1-16,-35 17 0,35-17 0,0 17 15,0 1-15,0-19 0,0 19 16,0-1-16,0-18 0,35 1 15,-17-18-15,17 18 16,18-18-16,-17 0 0,34-36 16,-35 36-16,1-17 15,87-54-15,-88 36 16,1 0-16,17-18 0,-18 17 16,-17-16-16,-1 34 0,-17 0 15,0 1-15,0-1 16,-35 18-16,35-18 0,-71 18 0,36 0 15,17 0-15,-35 0 16,36 0-16,-1 18 0,-17 35 16,17-35-16,18 17 15,0-18-15,0 36 16,0-35-16,0 17 0,36-17 0,-19 35 16,-17-35-16,18 17 0,17 0 15,-17-17-15,-1-1 0,1-17 16,0 18-16,-1-18 0,-17 18 0,18-18 15,-53 0 17,-1 0-32,19 0 0,-19 0 15,1 0-15,18 0 0,-1 0 16,-17 0-16,17 0 16,36 0 15,17 0-31,0 0 15,0-18-15,18 18 16,-17-18-16,-19 18 0,72-35 16,-54 17-16,0 1 0,71-36 15,-71 35-15,-17 1 0,17-19 16,-35 19-16,0-1 16,0 0-16,0 1 0,-18 17 15,18-18-15,-35 18 0,18 0 16,-1 0-16,0 35 15,18 1-15,-17-19 0,17 19 16,0-1-16,0-17 16,0 17-16,0 0 0,0-17 15,17 17-15,-17-17 16,53-1-16,-35-17 16,-1 0-16,1 0 0,0 0 0,-1 0 15,1 0-15,35-17 0,-35-19 16,-1 19-16,18-36 0,-17 35 15,0-17-15,17-36 16,-17 54-16,-18-1 16,0 0-16,0 54 31,-18-36-31,18 17 0,0 36 16,0-35-16,0 0 0,0 34 15,0-34-15,0 17 0,18 1 16,17-36-16,-35 17 0,18-17 15,-1 18-15,1-18 0,0 0 0,17 0 16,-18 0-16,19 0 0,-1 0 0,0-35 16,-17 35-16,17-36 0,0 1 0,-17 17 15,35-70-15,-35 35 0,-18 18 16,53-106 0,-36 88-16,-17-53 15,0 89-15,0-19 0,0 19 16,0-1-16,-17 18 0,-19 0 15,19 0-15,-1 0 16,18 18-16,-18-1 16,18 19-16,0 16 15,0-34-15,0 0 0,0 52 16,18-34-16,-18-19 0,0 36 0,0 0 16,0-18-16,0 71 15,0-71-15,0-17 0,0 17 16,0-17-16,0 0 0,0-1 15,35-17 1,1-35 0,16 0-16,-16 17 0,-19-17 15,54-36-15,-36 36 0,-17 0 16,17-18-16,0-35 0,-17 52 16,17-34-16,-17 17 15,-18 35-15,18-17 0,-18 17 16,-36 18-1,19 0 1,-1 0-16,18 18 0,-18-18 16,18 35-16,-17 18 15,17-35-15,0 17 0,0-17 0,0 17 16,0 0-16,0-17 0,0 17 0,0 36 16,0-36-16,0-17 0,0 35 15,0-18-15,0-18 0,0 19 16,0-19-16,35-17 15,0 0-15,-17 0 16,17 0-16,1 0 0,-1-17 0,0 17 16,0-36-16,1 19 0,-19-18 0,19-1 15,34-34-15,-52 34 0,-1 1 16,19-18-16,-19 36 0,-17-1 16,0 0-16,0 1 0,-17-1 15,-19 18-15,19 0 16,-19 0-1,19 18-15,-18-1 16,35 19-16,0-19 0,-18 1 16,18-1-16,0 19 0,0-1 15,0 0-15,0-17 0,0 17 16,0-17-16,18 0 0,-18 17 16,35-35-16,-35 17 0,17 1 15,1-18-15,-18 18 0,18-18 0,-36 0 47,-17 0-47,0 0 16,17 0-16,0 0 0,1 0 15,-1 0-15,0 0 16,1 0-16,-1 0 16,0 0-1</inkml:trace>
  <inkml:trace contextRef="#ctx0" brushRef="#br0" timeOffset="94612.22">24218 16704 0,'-17'-18'0,"34"36"0,-52-53 0,17 17 15,1 0-15,17 1 0,-18-1 16,18 1-16,-18 17 0,18-18 15,0-17 1,36 17-16,-1 18 0,-17-18 16,34 18-16,-34 0 0,17 0 15,36 0-15,-36 0 0,-17 0 16,52 0-16,-52 0 0,17 0 16,1 18-16,-19-18 0,1 0 15,0 0-15,-1 0 0,-34 0 47,-19 0-31</inkml:trace>
  <inkml:trace contextRef="#ctx0" brushRef="#br0" timeOffset="94870.16">24906 17216 0,'-18'0'0,"36"0"0,-53 0 16,17-36-16,1 19 15,17-1-15,-18 18 16,18-18-16,0 36 47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4:56:44.690"/>
    </inkml:context>
    <inkml:brush xml:id="br0">
      <inkml:brushProperty name="width" value="0.05292" units="cm"/>
      <inkml:brushProperty name="height" value="0.05292" units="cm"/>
      <inkml:brushProperty name="color" value="#FF0000"/>
    </inkml:brush>
  </inkml:definitions>
  <inkml:trace contextRef="#ctx0" brushRef="#br0">22789 11483 0,'-17'0'0,"34"0"47,-17-18-16,0 1 156,18 17-62,-18 17-109,35-17-16,-17 0 16,0 0-16,17 0 0,-17 0 15,17 0-15,18 0 16,-36-35-16,1 35 0,35-18 0,-35 1 15,70-54 1,-88 54-16,35-36 16,-35 35-16,18 18 0,-18-18 15,-36 18 1,1 0-16,17 18 16,1-18-16,-18 18 0,17-18 0,0 35 15,1-17-15,-1-18 0,-17 35 16,17-18-16,18 1 0,-18 0 15,18-1-15,0 1 0,0 0 16,0 17-16,0-17 16,18 17-16,17-18 15,-17 19-15,0-36 0,-1 17 16,19 1-16,-19-18 0,1 18 16,-1-18-16,1 17 0,0-17 15,-54 0 16,1 0-31,18 0 16,-19 0-16,19 0 0,-72 0 16,54 0-16,-18 0 15,36 0-15,-1 0 0,0 0 16,1 0-16,-1 0 0,18 18 31,0 0-31,18-18 16,17 0-16,-17 0 0</inkml:trace>
  <inkml:trace contextRef="#ctx0" brushRef="#br0" timeOffset="362.91">23530 11307 0,'0'-18'0,"0"36"0,0-54 15,18 19 1,0 17 0,-1 0-16,-17 35 15,18-17 1,-1 17-16,-17-18 0,0 1 15,0 0-15,0-1 0,0 1 0,0 53 16,0-54-16,-17 1 16,17 35-16,-18-36 0,18 1 15,-17 0-15,17-1 0,0 1 16,0 0-16,0-1 16,0 1-16,17-18 15</inkml:trace>
  <inkml:trace contextRef="#ctx0" brushRef="#br0" timeOffset="552.21">23372 11483 0,'-36'0'15,"72"0"-15,-89 0 0,35 0 0,0 0 16,54-18-1,17 18 1,-18 0-16,0-17 0,18 17 0,53 0 16,-53 0-16,0 0 0,0 0 15</inkml:trace>
  <inkml:trace contextRef="#ctx0" brushRef="#br0" timeOffset="1378.35">23848 11589 0,'0'0'16,"0"17"-16,-18-17 16,53 0 15,1 0-31,-19-17 0,1 17 0,70-18 16,-70 0-16,35 1 15,-36-1-15,1 1 16,-18-1-16,18 18 0,-18-18 15,-36 18 1,19 0-16,-19 18 16,1 0-16,18-18 0,17 35 15,-18-18-15,0 1 0,18 0 16,-17-1-16,17 1 0,0 0 0,0-1 16,0 1-16,0 0 15,35-1-15,-17-17 0,-18 18 16,52-18-16,-16 0 0,-19 0 15,19 0-15,-19 0 0,19 0 0,-1-35 16,0 35-16,36-36 16,-36 19-16,-17-1 0,34-17 15,-34 17-15,0 0 0,-1-17 16,-17 18-16,0-1 16,-17 18-1,-1 0 1,18 18-1,-18 17-15,18-18 16,-17 1-16,17 0 0,0-1 0,-18 19 16,18-1-16,0-17 15,0 34-15,0-34 0,0 17 16,-17 18-16,17-17 0,0-19 16,-18 1-16,18 17 0,0-17 15,-18-1-15,18 1 0,0-36 31,0-34-31,36 34 16,-36-17-16,17-36 16,-17 53-16,18-35 0,-18 18 0,17 0 15,1 0-15,0-1 0,-18 1 0,17 17 16,1-17-16,-18 18 0,35-19 16,-35 19-16,18 17 15,0 0 1,-18 17-16,17-17 15,-17 36-15,18-36 0,0 17 0,-1-17 16,-17 18-16,18-1 0,-1 1 0,1 0 16,-18-1-16,18-17 0,-18 18 15,0 0-15,0-1 0,-36 1 16,1 0-16,0-18 0,17 17 16,-52 1-16,34-18 0,19 0 15,-54 17-15,54-17 0,-1 0 16,0 0-16,1-35 0</inkml:trace>
  <inkml:trace contextRef="#ctx0" brushRef="#br0" timeOffset="3194.7">25312 11359 0,'-18'0'15,"18"-17"1,0-1-16,0 1 16,18-1-16,-1 18 15,-17-18-15,18 18 16,0 0 0,-18 18 15,17 0-31,-17-1 15,0 18-15,18-17 16,-18 35-16,0-35 0,0 17 0,0 35 16,0-34-16,0 17 15,0 17-15,-18-17 0,18-18 16,0 71-16,0-70 16,0 16-16,0-16 0,0-19 15,0 19-15,0-19 0,0 1 16,18-18-16,0 0 15,-18-35-15,17-1 16,-17 19-16,18-36 0,0 18 16,-18-1-16,17-52 15,-17 70-15,0-17 0,0-35 16,-35 52-16,35 0 0,-53-35 16,0 36-1,35 17-15,-17 0 16,18 0-16,-1 0 15,18 17 1,35-17 0,-17 0-16,-1 0 0,19 0 15,-19 0-15,19 0 0,-19 0 0,54-17 16,-36 17-16,0-36 0,1 36 16,-19-17-16,36-1 15,-35 1-15,-1 17 16,-52 17-1,35 18 1,0-17 0,0 0-16,0-1 15,0 1-15,0 0 16,35-1-16,-17-17 16,-18 18-16,18-18 0,17 18 15,-17-18-15,17 0 16,-17 0-16,-1 0 0,54-36 15,-54 36-15,19-17 0,-19 17 16,1-36-16,0 19 0,-1-1 0,-17 0 16,18 1-16,-18-1 0,18 1 15,-18-1-15,0 0 16,-18 18 0,18 36-16,0-19 15,-18 36 1,18-18-16,0-17 15,18-18-15,-18 35 0,35-35 16,-35 18-16,18-18 0,-1 0 16,1 0-1,0 0-15,-1-18 16,1-17-16</inkml:trace>
  <inkml:trace contextRef="#ctx0" brushRef="#br0" timeOffset="3542.73">26317 11483 0,'18'-18'16,"-36"36"-16,36 0 31,-18-1-15,0 18-16,0-17 0,0 0 15,0-1-15,0 1 0,0 0 0,17-1 16,-17 1-16,0 0 0,18-18 16,-18 17-16,0 1 15,0-53 1,-18 17-1,18-17-15,0 17 16,0 0-16,0-35 16,0 36-16,0-1 0,18 18 0,-18-17 15,18 17-15,-1 0 16,1 0-16,17 0 16,-17 0-16,17 17 15,-35 1-15,18-18 0,17 35 16,-35-17-16,18-1 0,-18 1 0,0 0 15,0-1-15,0 19 16,-18-19-16,18 1 16,-35-18-16</inkml:trace>
  <inkml:trace contextRef="#ctx0" brushRef="#br0" timeOffset="3791.82">26882 11536 0,'0'-18'32,"-18"18"-32,-17 0 15,17 35-15,0-17 16,1-18-16,-1 35 16,18-17-16,-17 0 0,17 17 15,0-17-15,0-1 0,0 1 16,35-18-16,-18 17 15,19-17-15,17 0 16,-36 0-16,19-17 0,34-18 16</inkml:trace>
  <inkml:trace contextRef="#ctx0" brushRef="#br0" timeOffset="4018.24">27411 11201 0,'0'-18'0,"0"36"0,0-54 16,-18 19-16,-17 17 15,17 0-15,1 0 16,17 35 0,0-17-16,0 17 15,0-17-15,0-1 0,0 19 16,0-19-16,0 18 0,0 1 0,0-19 0,0 19 16,0-1-16,0-17 0,0 17 15,-36 0-15,36-17 0,0-1 0,-17 36 16,17-35-16,-18 0 0,18-1 15</inkml:trace>
  <inkml:trace contextRef="#ctx0" brushRef="#br0" timeOffset="4338.09">27287 11412 0,'-17'0'16,"17"36"-16,-18-36 15,36 0 1,35 0 0,0 0-16,-18 0 15,-18 0-15,89 0 16,-35 0 0,-54 0-16,1 0 0,17 0 15,-35 17 1,0 1-16,0 0 15,18-1-15,-18 1 16,0-1-16,0 1 16,0 0-16,0-1 15,0 1-15</inkml:trace>
  <inkml:trace contextRef="#ctx0" brushRef="#br0" timeOffset="4495.37">27711 11307 0,'0'0'16,"-36"0"15,36 17-31,0 1 16,36 17-1,-19-17-15,19-1 16,-19-17-16,1 18 0</inkml:trace>
  <inkml:trace contextRef="#ctx0" brushRef="#br0" timeOffset="5056.64">27958 11448 0,'0'17'16,"-18"-17"-16,-17 0 16,35 18-16,-18-18 0,-17 18 15,17-1-15,1-17 16,17 18-16,-18-1 0,18 1 15,0 0-15,0-1 16,0 1-16,0 0 0,0-1 16,18-17-16,-1 0 15,18 0-15,-17 0 16,0-17 0,-1-1-16,1 0 15,-18-17-15,0 0 16,0 17-16,0 1 0,18-1 15,-18 0-15,17 18 32,1 18-17,0 0-15,-18-1 16,17-17-16,-17 35 0,0-17 16,18-18-16,-18 18 15,0-1-15,0 1 16,0-36 15,0 1-15,0-19-16,17 19 15,-17-1-15,18-17 0,17 17 16,-17 1-16,0 17 16,-1 0-16,19-18 15,-19 18-15,1 0 0,-1 35 16,1-35-16,0 18 0,17 17 15,-17-17-15,-1 17 16,-17-17-16,0-1 0,0 1 0,0 35 16,-35-35-16,35-1 0,-88 18 15</inkml:trace>
  <inkml:trace contextRef="#ctx0" brushRef="#br0" timeOffset="24034.7">29051 11395 0,'0'0'0,"0"-18"0,0 0 16,0 1 0,-17 17 30,-1 0 64,18 17-110,-18-17 0,1 18 15,-1 0-15,0-1 16,18 1-16,-35 17 16,35-17-16,-18 17 15,18-17-15,0-1 0,0 1 16,18 17 0,0-35-16,17 0 15,0 0-15,-17 0 16,0-35-16,-1 35 0,19-18 15,-19-17-15,1 18 0,-1-36 16,1 35-16,-18 0 16,0-17-16,0-18 0,0 36 15,0-1-15,0-17 0,0 17 16,-18 18-16,1-18 16,-18 18-16,17 0 0,0 18 15,1-18-15,17 35 0,-18-35 16,0 18-16,18 0 0,0-1 15,0 1-15,0-1 16,18-17-16</inkml:trace>
  <inkml:trace contextRef="#ctx0" brushRef="#br0" timeOffset="24377.65">29492 11060 0,'0'0'16,"0"-18"-16,0-17 31,0 17-31,0 53 31,0 1-15,0-19-16,-17 18 0,17 54 15,0-36-15,-18 17 16,18-17-16,-18-18 0,1 106 16,17-105-16,-36 70 15,36-89-15,-17 54 16,-1-71-16,18 17 16,0 1-16,0-36 31,0-17-31,0 17 0</inkml:trace>
  <inkml:trace contextRef="#ctx0" brushRef="#br0" timeOffset="24634.77">29863 11342 0,'-36'17'15,"19"1"-15,17 0 16,-18-1-16,18 36 16,0-17-16,0 16 15,0-16-15,0-1 0,0 18 16,0-18-16,35 0 0,-35 36 16,0-18-1,0-18-15,0-17 16,0 0-16,-17-18 15,17-36-15</inkml:trace>
  <inkml:trace contextRef="#ctx0" brushRef="#br0" timeOffset="24902.8">29792 11324 0,'0'-17'0,"0"-1"31,0 0-31,35 18 15,1 0-15,17 0 16,-18 36-16,0-36 0,-17 17 16,17 1-16,-17-1 0,17 36 15,-17-35-15,-18 0 0,0-1 0,0 1 16,0 0-16,-36-1 0,36 1 0,-88-1 16,70 1-16,-17-18 0,-18 0 15,-17 0 1,17-18-16,35 18 15,1-17-15,17-1 0</inkml:trace>
  <inkml:trace contextRef="#ctx0" brushRef="#br0" timeOffset="25323.17">30480 11324 0,'0'0'0,"-18"0"0,1-17 16,17-1-16,35 18 16,-35 35-1,53 0-15,-35-17 0,34 35 16,-34-35-16,53 70 15,-54-71-15,-17 1 16,18 17-16,-18-17 16,0-53-1,18 35 1,-18-18-16,0-17 0,17 17 16,-17-17-16,18 0 0,-1-1 0,-17 1 15,18 0-15,17-18 0,-35 35 16,18-17-16,-18 17 0,18 18 15,-18 18 1,17 17 0,-17-17-16,18 0 0,0 34 15,-1-34-15,1 0 0,35 17 16,-36-35-16,19 18 0</inkml:trace>
  <inkml:trace contextRef="#ctx0" brushRef="#br0" timeOffset="26782.89">31380 11377 0,'0'0'0,"0"-18"0,-53-17 32,-18 35-32,36 0 15,17 0-15,-17 35 0,17-35 16,1 18-16,-1-18 0,18 35 0,-18-17 16,1 0-16,17 17 0,-18-17 15,18-1-15,0 1 0,0-1 16,0 1-16,0 0 15,35-18-15,-17 0 16,53 0-16,-36-18 16,-18-17-16,54 0 15,-53-1-15,-1 19 0,1-19 16,0 19-16,-18-1 16,-18 18-1,18 18-15,-18-18 16,18 35-16,-35-17 0,35-1 0,0 1 15,0 17-15,0-17 0,0-1 16,0 1-16,18 0 16,17-18-16,-17 0 0,-1 0 15,36 0-15,-18-36 16,54-16-16,-72 16 0,1 1 16,17-36-16,-17 36 15,-1-18-15,-17 0 0,18 0 0,-18 0 16,0 18-16,18-53 0,-18 70 15,0-17-15,0 17 0,0 1 16,0-1-16,0 53 31,0 1-31,0-19 16,0 1-16,0 17 0,0 36 16,0-36-16,0 0 0,0 1 0,0-1 15,0 18-15,0-18 0,0 0 0,0 36 16,0-36-16,0-17 15,0 35-15,0-36 0,0 1 0,0 0 16,0-1-16,35-17 31,-35-17-31,35 17 0,-17-36 0,17 1 16,-17 18-16,35-36 16,-36 17-16,19-17 0,-36 36 0,17-1 15,-17 1-15,0-1 0,-17 36 31,17 17-31,-36-35 16,36 35-16,-17-17 0,17-1 16,0 1-16,0 0 0,0 17 15,0-17-15,0-1 0,0 18 16,17-17 0,1-18-16,17 0 15,-17 0-15,0 0 0,17-35 16,-18 17-16,19 18 0,17-53 15,-36 36-15,1-1 0,17-35 16,-35 35-16,18 1 0,-18-1 16,18-17-16,-18 17 15,-36 18 17,19 18-17,17 0-15,-18 17 16,18-18-16,0 1 0,0 0 15,0-1-15,0 1 0,0 17 16,0-17-16,18 0 16,-18-1-16,35-17 0,-17 0 15,17 0-15,-18 0 0,36 0 16,-35-17-16,17 17 0,53-71 16,-70 36-16,53-18 15,-71 35-15,0 1 16,17-19-16,-17 19 15,-35 17-15,17 0 16,-17 0-16,17 17 16,-17 19-16,18-36 0,-1 17 15,18 1-15,-18-1 0,1 1 0,17 0 16,-18-1-16,18 1 0,0 0 16,0-1-16,0 19 15,0-19-15,35-17 16,-35 18-16,18-18 0,52 0 15,-34 0-15,52-18 16,-53 18-16,0-35 0,54 0 16,-54-1-16,0 19 0,36-36 15,-36 18-15,-17 17 0,-1 0 0,19-17 16,-36 17-16,0 1 16,-18 17-1,0 0-15,-17 17 16,17 1-16,1 17 15,17-17-15,-18-18 0,18 35 16,0-17-16,0-1 0,18 36 16,-18-35-16,35 0 15,-35-1-15,18 1 0,-18 0 16,17-1-16,1 1 16,0-18-1,-18 17 1,0 1-16,-36-18 15,1 0-15,-18 18 16,36-18-16,-19 0 0,-52 0 16</inkml:trace>
  <inkml:trace contextRef="#ctx0" brushRef="#br0" timeOffset="27725.15">29051 11765 0,'0'18'0,"0"-36"15,-17 36-15,-1-18 16,53 0 62,-17 0-62,0 0-16,-1 0 0,54 17 15,-36-17-15,159 0 16,18 18 0,-142-18-16,18 18 15,89-18-15,-71 0 0,-18 0 16,0 17-16,0-17 0,0 0 0,1 0 16,-19 0-16,18 0 0,1 0 0,-1 0 15,0 0-15,88 0 0,-70 0 16,-18 0-16,18 0 0,-18 0 0,1 0 15,16 0-15,54 0 16,-71 0-16,-17 0 0,141 0 16,-159 0-16,105 0 15,-122 0-15,87 18 16,-105-18-16,-1 0 0,1 0 16,0 0-16,-1 0 0,1 0 15,-36 0 32,18-18 31</inkml:trace>
  <inkml:trace contextRef="#ctx0" brushRef="#br0" timeOffset="30232.05">29333 12400 0,'0'-18'16,"-17"18"-16,17-17 15,0-1-15,0 1 16,0-1 0,0 0-1,-35 18 32,35 18-47,-36-18 0,19 35 16,-19 0-16,19-17 0,-1 0 15,0 17-15,1-17 0,-1 17 0,1-17 16,-1 35-16,0-18 0,18-18 16,0 1-16,0 0 0,0-1 15,0 1-15,18 0 16,17-1-16,18-17 16,-18 0-16,1-35 15,-1 17-15,-17 1 0,-1-19 0,18 19 16,-17-18-16,-18 17 0,18-53 15,-18 36-15,0 0 0,0 17 0,-18-35 16,18 36-16,-35-1 0,0 18 16,17 0-16,0 0 0,-17 0 0,-18 18 15,35-18-15,1 17 0,-18 18 16,17-17-16,18 17 16,0-17-16,35-18 15,-35 18-15</inkml:trace>
  <inkml:trace contextRef="#ctx0" brushRef="#br0" timeOffset="30747.2">30357 12488 0,'-53'-17'31,"35"17"-31,0 0 16,1 0-1,-1 17-15,0 19 16,1-19-16,-1-17 0,0 18 0,18 0 16,-17-1-16,17 1 0,0-1 15,-18 1-15,18 0 0,0-1 16,0 1-16,0 0 0,35-18 16,-17 17-16,0-17 0,35 0 15,0 0-15,35-17 16,-71-19-16,1 36 0,0-35 15,-1 17-15,1 1 0,-18-36 16,0 35-16,0-17 0,-35 17 0,-1-17 16,19 17-16,-1 18 0,-35-17 15,36 17-15,-1 0 0,-35 0 16,35 35-16,1-35 0,-1 18 16,18-1-16,0 1 15,0 0-15,35-18 16,18 17-16</inkml:trace>
  <inkml:trace contextRef="#ctx0" brushRef="#br0" timeOffset="31111.64">30674 12488 0,'18'0'31,"17"0"-15,-17 36-16,-1-36 0,18 17 16,-17 1-16,0-18 0,17 35 15,-17-17-15,-1-18 0,1 17 16,-18 1-16,18-18 0,-18 18 0,0-1 16,0 1-16,-18-18 31,0 0-31,18-18 15,-17-17-15,17 17 16,0 1-16,0-36 0,0 35 16,0 1-16,0-19 0,17 19 0,-17-1 15,18 0 1,17 1-16,-17 17 0,17-18 0,-17 18 16,17 0-16,-17 0 0,52 0 15,-52 0-15,17 0 0,0 0 0</inkml:trace>
  <inkml:trace contextRef="#ctx0" brushRef="#br0" timeOffset="32131.1">32015 12294 0,'17'-17'0,"-17"-1"15,-35 18 17,17 0-32,18 18 15,-17-18-15,-1 17 0,-17 19 16,-1-36-16,19 17 0,-1 1 15,1-1-15,-1 1 0,0 0 16,18-1-16,-17-17 16,17 18-16,35-18 15,-17-35 1,17 17-16,-18 0 16,19 1-16,-19-18 0,1 17 0,17-17 15,-17 17-15,-18 0 0,18 1 16,-1-1-16,-17 0 0,0 36 47,-17 17-47,17-17 15,0 0-15,0-1 16,0 1-16,0 0 0,-18-1 0,18 1 16,0 17-16,0-17 0,0 35 15,0-36-15,0 19 0,0 17 16,0-36-16,0 1 0,0 35 15,0-36-15,0 1 0,0 0 16,0-1-16,0 1 0,-35-18 94,17 0-94,-17 0 15,17 0-15,0 0 16,1 0-16,-1 0 0,1 0 16,-1 0-1,0 0 1,1 0 0,-1 0-1,18 18 32,18-18-16,-1 0-31,36-18 16,-35 18-16,17 0 16,-17 0-16,17 0 0,0 0 15,-17 0-15,17 0 0,-17 0 16,17 0-16,-17 0 0,-1 0 15,19 0-15,-19 0 16,1 0-16,0 0 16,-1 0-1,-17-18 63</inkml:trace>
  <inkml:trace contextRef="#ctx0" brushRef="#br0" timeOffset="32339.65">32561 12806 0,'0'0'0,"-17"0"0,34 0 47,1 0-47,17 0 16,-17 0-16</inkml:trace>
  <inkml:trace contextRef="#ctx0" brushRef="#br0" timeOffset="46198.92">26300 14570 0,'0'-18'47,"-18"18"16,0 0-48,1 0 1,17-18-1,-18 18-15,0 0 0,1 0 16,-1 0-16,0 0 16,1 0-16,-1 0 15,36 0 126,17 0-125,-17 0-1,-1 0-15,19 18 0,-19-18 16,1 0-16,35 0 15,-36 0-15,19 0 0,-1 0 16,-17 0-16,-1 0 0,19 0 16,-36 18-16,17-18 0,1 0 0,0 0 15,-1 0-15,18 0 16,-17 0-16,0 0 16,-1 0-16,1 0 0,17 0 15,-17 0-15,0 0 0,-1 0 0,36 0 16,-35 0-16,17 0 0,0 0 15,1 0-15,-19-18 0,18 18 16,-17 0-16,17 0 0,1 0 16,-19 0-16,1-18 15,70 18 1,-35 0-16,-35 0 0,-1-17 16,19 17-16,-1 0 15,-17 0-15,17 0 0,-18 0 16,1 0-16,17 0 0,-17 0 15,0 0-15,-1 0 0,1 0 16,0 0-16,-1 0 0,1 0 16,-1 0-16,1 0 0,0 0 15,-1 0-15,1 0 0,0 0 16,-1 0-16,19 0 16,-19 0-16,1 0 15,0 0-15,-1 0 0,1 0 16,-1 17-1,1-17-15,0 0 16,-1 0-16,1 0 16,0 0-16,-1 0 15,1 0-15,0 0 16,-1 0 0,1 0-1,-1 0 1,-17-17 171</inkml:trace>
  <inkml:trace contextRef="#ctx0" brushRef="#br0" timeOffset="51975.66">26141 13847 0,'0'-18'15,"-18"18"-15,1 0 110,-1 0-79,36 0 94,-1 0-110,1 0 1,35 0 0,-36 0-16,1 0 0,0 0 15,-1 0-15,19 0 0,-19 0 16,1 0-16,-1 0 16,1 0-16,0 0 15,-1 0-15,1 0 16,0 0-16,-1 0 15,1 0-15,0 0 16,-1 0-16,19 0 16,-19 0-16,1 0 15,-1 0-15,1 0 0,0 0 16,-18 18-16,17-18 0,1 0 0,0 0 16,-1 0-16,1 0 15,0 0-15,-1 0 16,1 0-16,-1 0 0,1 0 15,0 0-15,-1 0 16,1 0-16,0 0 0,-1 0 16,1 0-16,0 0 15,-1 0-15,1 0 0,-1 0 16,1 0-16,0 0 16,-1 0-16,1 0 15,0 0-15,-1 0 16,1 0-1,0 0-15,-1 0 0,1 0 0,0 0 16,-1 0-16,1 0 0,-1 0 16,1 0-16,0 0 0,17 0 15,-17 0-15,-1 0 16,1 0 0,0 0-16,-1 0 0,1 0 15,-1 0-15,1 0 0,17 0 16,-17 0-16,0 0 0,-1 0 0,19 0 15,-19 0-15,1 0 0,-1 0 0,19 0 16,-19 0-16,1 0 0,0 0 16,-1 0-1,1 0 1,0-18 15,-1 18-31,1 0 16,0 0-16,-1 0 15,1 0-15,-1 0 0,1 0 0,0 0 16,-1 0-16,1 0 0,0 0 16,-1 0-16,1 0 15,-18 18-15,18-18 16,-1 0 15,1 0 0,-1 0 16,1 0-31,0 0 0,-1 0 15,-52 0 78</inkml:trace>
  <inkml:trace contextRef="#ctx0" brushRef="#br0" timeOffset="56561.18">14658 17216 0,'-18'0'141,"1"0"-141,-1 0 15,0 0 1,1 0-16,-1 0 16,0 0 31,18 17-47,18-17 140,0 0-124,-1 0-1,1 0-15,0 0 16,-1 0 0,1 0-1,0 0 1,-1 0 0,1 0-1,-1 0 1,1 0-16,0 0 15,-18 18-15,17-18 0,1 0 16,0 0-16,-1 0 16,1 0-1,0 17-15,-1-17 32,1 0-17,-1 0-15,1 0 16,0 0-1,-1 0-15,1 0 16,0 0 0,-1 0-1,1 0 1,-18 18-16,18-18 16,-1 0-1,1 0 16,0 0-15,-1 0-16,1 0 16,-1 0-1,1 0 1,0 0-16,-1 0 16,1 0-16,0 0 15,-1 0 1,1 0-16,0 0 15,-1 0-15,1 0 16,-1 0 0,1 0-16,0 0 15,-1 0-15,1 0 16,0 0-16,-1 18 0,1-18 16,0 0-16,-1 0 0,1 0 15,-1 0-15,1 0 16,0 0-16,-18 17 15,17-17-15,1 0 0,0 0 16,-1 0-16,1 0 16,0 0-16,-1 0 15,19 0-15,-19 0 16,1 0-16,-1 0 0,1 0 0,0 0 16,-1 0-16,1 0 0,0 0 15,-1 0-15,1 0 0,0 0 16,-1 0-16,18 0 0,-17 18 15,0-18-15,17 0 0,-17 0 16,-1 0-16,1 0 16,0 0-16,-1 0 15,1 0 1,-1 0-16,1 0 16,0-18-1,-1 18-15,1 0 16,0-17-16,-1 17 0,1 0 15,0 0-15,-1 0 0,1 0 16,0 0-16,-1 0 16,1 0-16,-1 0 0,1 0 15,0 0-15,-1-18 16,1 18-16,0 0 16,-1 0-16,1 0 0,0 0 15,17 0-15,-18 0 16,19 0-16,-19 0 0,1 0 15,17-18-15,-17 18 16,0 0-16,-1 0 0,1 0 16,-1 0-16,1 0 0,0 0 15,-1 0-15,1-17 16,0 17-16,-1 0 0,1 0 16,0 0-16,-1 0 0,1 0 15,0-18-15,-1 18 0,1 0 0,-1 0 16,1 0-16,17 0 15,-17 0-15,0 0 0,17 0 16,-17 0-16,34 0 16,-34 0-1,17 0-15,1 0 16,17 0-16,-36 0 16,1 0-16,-1 0 0,1 0 0,0 0 15,-1 0-15,1 0 0,0 0 16,-1 0-16,1 0 0,0 0 15,-1 0-15,1 0 0,0 0 16,-1 0-16,18 0 0,-17 0 16,0 0-16,17 0 15,-17 0-15,-1 0 0,19 0 16,-1 0-16,18 0 16,-36 0-16,19 0 15,-19 0-15,1 0 0,0 0 0,-1 0 16,1 0-16,-1 0 0,1 18 15,0-18-15,-1 0 0,19 0 16,-19 0-16,1 0 0,0 0 16,-1 0-16,1 17 0,0-17 15,-1 0-15,1 0 16,-1 0-16,1 0 16,0 0-16,-1 0 15,1 0-15,0 0 16,-1 0-16,1 0 15,0 0-15,-1 0 16,1 0-16,17 0 16,-17 0-16,-1 0 15,1 0-15,0 0 16,-1 0 0,1 0-16,0 0 15,-1 0-15,1 0 16,-1 0-16,1 0 15,0 0-15,-1 0 16,1 0-16,0 0 16,-1 0-16,1 0 15,0 0 1,-1 0-16,1 0 0,0 0 16,-1 0-16,1 0 15,-1 0-15,1 0 16,0 0-16,-1 0 15,-17-17 1,18 17-16,0 0 16,-1 0-1,1 0 1,0 0-16,-1 0 16,1 0-16,-1 0 15,1 0 16,0 0-15,-1 0 0,1 0-16,0 0 0,-1 0 15,1 0-15,0 0 0,-1 0 16,1 0-16,-1 0 0,1 0 16,0 0-1</inkml:trace>
  <inkml:trace contextRef="#ctx0" brushRef="#br0" timeOffset="60186.89">15787 17692 0,'-18'0'63,"1"0"15,34 0-15,1 0-63,-1 0 15,1 0-15,0 0 0,17 0 16,-17 0-16,17 0 15,-17 0-15,-1 0 0,18 0 16,-17 0-16,0 0 0,-1 0 16,1 0-16,0 0 0,-1 0 15,1 0 1,0 0-16,-1 0 16,1 0 15</inkml:trace>
  <inkml:trace contextRef="#ctx0" brushRef="#br0" timeOffset="60666.75">16281 17586 0,'-36'0'0,"72"18"62,-19-18-62,1 17 16,0-17-16,-18 18 15,17-18-15,1 35 0,0-35 16,-18 18-16,17 17 0,-17-17 16,0-1-16,18 19 0,-18-19 15,17 19 1,-17-19-16,18-17 15,-18 18-15,18-18 16,-18-35 0,17 35-16,-17-36 0,18 1 15,0 17-15,-18 1 0,35-19 16,-35 19-16,18 17 0,-18-18 16,17 1-16,-17-1 15,18 18-15,-1 0 31,1 0-15,0 0-16,-1 0 0,1 0 16</inkml:trace>
  <inkml:trace contextRef="#ctx0" brushRef="#br0" timeOffset="60999.75">16792 17709 0,'0'18'0,"0"-36"0,18 36 31,-1-18-15,1 0-16,17-18 15,-17 1-15,0-1 16,-18 1 0,0-1-1,-18 18 1,0 0-1,18 35-15,-17-35 16,-1 18-16,0-1 16,1 19-16,17-19 15,0 1-15,0 0 0,0-1 16,0 1-16,17 0 16,1-18-16,-18 17 15,35-17-15,-17 0 0,17 0 16,-17 0-16,0-35 0</inkml:trace>
  <inkml:trace contextRef="#ctx0" brushRef="#br0" timeOffset="62520.92">17445 17745 0,'0'0'0,"0"-18"16,-18 0 15,1 18 0,-1 0-31,18 18 16,-18-18-16,1 53 15,-1-35-15,18-1 16,0 1-16,0 0 0,0-1 16,35-17-1,-17 0-15,0 0 16,-1 0-16,1 0 0,-1-17 15,1-19-15,0 36 0,-18-17 16,0-19-16,0 19 0,0-1 0,-18-17 16,-17 17-1,35 1-15,-18 17 0,18-18 0,-17 18 16,-1 0-16,0 0 16,1 0-16,-1 18 0,18-1 15,-18-17 1,18 18-16,36-1 15,-1-17-15,-17 0 16,-1 0-16,1 0 0,17 0 0,-17 0 16,17-35-16,-17 35 0,-1 0 0,36-35 15,-35 17-15,0 1 16,-18-1-16,17 0 0,-17 1 0,0-19 16,0 19-16,0-1 15,-17 18 16,17 35-31,-18-35 16,18 18-16,0 17 0,0-17 16,0 0-16,0-1 0,0 1 15,35 35-15,-35-36 0,0 1 16,18 35-16,-18-35 16,0 17-16,0 35 0,0-52 15,0 17-15,0 1 0,0-19 0,0 19 16,0 16-1,0-34-15,0 0 16,17-18 0,-17-36-16,18 36 0,17-52 15,-35 34-15,18 0 0,-18-17 16,0 17-16,0-17 16,0 17-16,0 1 15,-18-1-15,-17 18 16,17-17-16,1 17 0,-18 0 15,17 0-15,-35 0 16,35 0-16,1 0 16,-1 0-16,53 0 47,-17 0-47,0 0 0,-1 0 15,1 0-15,35 0 0,-18-18 16,-17 18-16,35-18 0,-18 1 15,0-1 1</inkml:trace>
  <inkml:trace contextRef="#ctx0" brushRef="#br0" timeOffset="62820.18">18468 17639 0,'0'-18'16,"-18"1"0,1 17-1,-1 0 1,18 17 0,-18-17-16,18 36 15,-17-36-15,-1 17 0,0 1 16,1-1-16,-18 19 15,35-19-15,-36 1 16,36 0-16,-17-1 0,-1 1 16,0-18-16,18 18 15,0-54 1</inkml:trace>
  <inkml:trace contextRef="#ctx0" brushRef="#br0" timeOffset="63039.93">18256 17657 0,'0'-18'0,"0"36"63,0 17-48,36-35-15,-36 17 16,17 1-16,1 17 0,-1-17 15,-17 0-15,18 17 16,0-17-16,-1 17 16,1-18-16</inkml:trace>
  <inkml:trace contextRef="#ctx0" brushRef="#br0" timeOffset="65538.66">20743 13300 0,'0'0'0,"-17"0"0,17-18 109,0 0-62,17 18-16,19 0-31,17-17 16,-18 17-16,35 0 16,-52-18-16,17 18 15,-17 0-15,0 0 0,17-17 16,0 17-16,-17 0 0,-1 0 16</inkml:trace>
  <inkml:trace contextRef="#ctx0" brushRef="#br0" timeOffset="65852.39">20955 13141 0,'0'0'0,"0"-18"31,0 36 32,0 17-48,0-17-15,18 17 0,-18-17 16,0 52-16,17-52 16,-17 17-16,18 1 15,-18-19-15,0 1 0,0-1 16,0 1-16,0 0 0,0-54 31</inkml:trace>
  <inkml:trace contextRef="#ctx0" brushRef="#br0" timeOffset="66250.57">21220 13247 0,'0'-18'0,"0"-17"31,17 35-31,-17-18 0,35 18 16,-17 0 0,0 0-16,-18 36 0,17-36 0,1 17 15,0-17-15,17 71 16,-35-54-16,18 1 0,-18 17 16,17-35-16,-17 18 0,18 0 15,-18-1-15,18-17 31,-18-17-15,0-19-16,0 19 0,17-36 16,-17 17-16,0 19 0,0-36 15,18 35-15,-18-17 0,0 17 16,0 1-16,17 17 16,-17 17-1,18-17 1,-18 36-16,18-19 15</inkml:trace>
  <inkml:trace contextRef="#ctx0" brushRef="#br0" timeOffset="66547.37">21696 13264 0,'0'18'32,"0"-36"-17,0 1 1,0-18-16,35 35 15,-35-18-15,0 0 0,18 1 16,-18-1-16,0 0 16,-36 36 15,36 17-31,-17-35 16,-1 53-16,18-35 0,0-1 15,0 19-15,0-19 0,0 1 16,0 17-16,0-17 15,18 0 1,17-1-16,-17-17 0,-1 0 16,19 0-16,-19 0 0</inkml:trace>
  <inkml:trace contextRef="#ctx0" brushRef="#br0" timeOffset="67546.58">22331 13159 0,'0'17'31,"-18"-17"-31,18 18 0,-17-18 16,17 18-16,-18 17 16,0-18-16,18 19 15,-17-19-15,17 1 0,0 17 16,0-17-16,0 0 15,35-18-15,-17 0 16,-1 0-16,18-18 16,-17-17-16,0 17 15,-18-17-15,17 17 0,-17 0 0,0-34 16,0 16-16,0 19 0,0-19 16,-35 36-16,35-17 0,-18 17 15,1 0-15,-1 0 16,1 0-16,17 17 0,-18-17 15,18 36-15,-18-19 16,18 1-16,36 0 16,-19-18-1,18 0-15,-17 0 16,17 0-16,-17-18 0,0 18 0,17-35 16,-17 35-16,-1-18 0,18-17 15,-17 17-15,0 0 0,-1-17 16,-17 17-16,0 1 0,18 17 15,-18-18-15,0 53 47,0-17-31,0 0-16,18 17 16,-18 0-16,17-17 0,-17 35 15,0-18-15,0 0 16,0 54-16,0-54 0,0 18 15,0 35-15,0-53 0,0 1 16,0-1-16,0 0 0,0-17 16,0-1-16,0 1 0,18-18 31,0-18-15,-1 18-16,1-35 0,0 17 15,-1 1-15,1-36 16,-18 35-16,0 1 0,17-1 0,-17-17 15,0 17-15,0 0 16,-35 1-16,35-1 0,-35 1 16,17 17-16,-17-18 15,17 18-15,1 0 16,-1 0-16,36 0 47,17-18-32,0 18-15,-17-35 0,17 35 16,18 0-16,-18-18 16,-17 18-16,53-35 0</inkml:trace>
  <inkml:trace contextRef="#ctx0" brushRef="#br0" timeOffset="67827.35">23372 13159 0,'0'0'0,"0"-18"0,-18 18 15,0 0 1,1 0 0,-1 0-1,18 18-15,-18-18 0,18 35 16,-35 18-16,17-36 15,-17 19-15,17-1 0,1-17 16,-18 35-16,17-36 16,0 1-16,1-1 15,17 1-15,-18-18 16</inkml:trace>
  <inkml:trace contextRef="#ctx0" brushRef="#br0" timeOffset="68044.42">23072 13141 0,'-18'0'0,"18"-18"0,-18 18 31,54 0-15,-19 36-16,19-19 15,-19-17-15,18 36 0,18 34 16,-35-52-16,17-1 15,-17 54-15,0-53 0,-1 17 16,1 18-16,-18-36 0,0 1 16</inkml:trace>
  <inkml:trace contextRef="#ctx0" brushRef="#br0" timeOffset="114418.4">14640 3298 0,'0'-17'79,"0"-1"-17,0 53-31,0-17-15,0 17-16,0-17 16,0 0-16,0-1 0,0 1 15,0 17-15,-17-17 0,17 35 16,-18-18-16,18 0 0,-18 36 15,1-36-15,17-17 0,-18 52 16,18-52-16,0 17 16,0-17-16,0 0 0,-18-1 15,18 1-15,0-36 78,0 1-62,0-1-16,0 0 0,0 1 16,0-1-16</inkml:trace>
  <inkml:trace contextRef="#ctx0" brushRef="#br0" timeOffset="115003.77">14587 3298 0,'-17'0'0,"34"0"0,-34-17 16,17-1-16,0 1 16,17 17-1,1 0-15,17 0 16,-17 0-16,0 0 0,-1 0 0,18 0 15,1 0-15,-19 0 0,1 0 16,17 0-16,1 17 16,-1 1-16,-18-18 15,-17 17-15,0 1 0,0 0 16,-35 17-16,35-17 16,-35-1-16,-18 19 0,18-19 15,-1 1-15,1-1 0,0 1 0,0-18 16,17 18-16,-17-1 0,-1 1 15,19 0-15,-1-1 0,1-17 16,17-35 15,35 35-31,-18 0 16,1 0 0,0 0-16,-1 0 0,1 0 15,0 18-15,-1-18 0,1 17 16,0 1-16,-1-18 0,18 18 15,-17 17-15,0-17 16,-1-1-16,1 1 16,0 17-16,-1 0 15,1-17-15,-18 0 16,18-1-16,-18 1 16,0 0-16,17-18 15</inkml:trace>
  <inkml:trace contextRef="#ctx0" brushRef="#br0" timeOffset="115403.77">15046 3739 0,'0'-17'47,"18"17"-47,-1-18 0,19-17 15,-19 35-15,-17-18 16,53-52 0,-53 52-16,18-35 0,-18 35 15,0 1-15,-36 17 16,19 0-1,17 17-15,-35-17 16,35 36-16,-18-36 0,0 35 0,1 0 16,-1-17-16,18 0 0,-18 17 15,18-17-15,0-1 0,-17 36 16,17-35-16,0 17 16,35-17-16,-35-1 0,18 1 15,17 0-15,-17-18 16,-1 17-16,1-17 0,-1 0 0,19 18 15,-19-18-15,1 0 0,17 0 16,-17 0-16</inkml:trace>
  <inkml:trace contextRef="#ctx0" brushRef="#br0" timeOffset="115982.89">15593 3298 0,'0'-35'32,"0"18"-32,0 34 78,0 1-63,0 17-15,0 0 0,0-17 16,0 17-16,0 1 0,0-19 16,0 54-16,0-36 15,-18-17-15,0 88 16,18-71-16,-17 53 15,17-70-15,-18-1 0,18 19 16,0-19-16,0 1 0,-17-1 16,17 1-16,17-18 47,1 0-47,-1-18 15,1 18-15,0 0 0,17-17 16,-35-1-16,18 18 0,-1 0 15,1 0-15,0 0 16,-1 0-16,1 0 16,0 0-16,-1 0 15,1-17-15,-1 17 16,1 0-16,0 0 16</inkml:trace>
  <inkml:trace contextRef="#ctx0" brushRef="#br0" timeOffset="116567.9">16034 3298 0,'0'-17'16,"0"52"46,0-17-62,0-1 16,0 1-16,0 35 16,0-18-16,0 0 15,0 1-15,0-19 0,0 54 16,0-36-16,0 1 0,0 16 16,0-34-16,0 17 0,0-17 0,0 17 15,17-17-15,-17 0 16,18-18-16,-18 17 0,35-17 15,-17 0-15,0 0 16,17-17-16,-18 17 16,19-53-16,-19 35 0,19 0 15,-1-35-15,-17 18 0,-1 0 16,1 0-16,17-54 0,-17 54 16,-1 0-16,-17 17 0,18-17 0,-18 17 15,18-17-15,-18 17 0,0 1 16,0-1-16,0 0 15,-36 18-15,19 0 16,-1 0 15,1 0-31</inkml:trace>
  <inkml:trace contextRef="#ctx0" brushRef="#br0" timeOffset="122096.12">19456 2840 0,'-18'0'0,"18"-18"31,35 18-15,-35-17-16,18 17 15,0 0-15,-18-18 16,17 18 15,-17-18-31,0 1 16,18 17-1,-18-18-15,18 36 63,-18 17-47,0-17-16,0-1 0,17 18 0,-17-17 15,0 17-15,0-17 0,0 17 0,0 18 16,0-35-16,0 0 0,0-1 15,0 18-15,0-17 0,-17 0 16,17-1-16,0 1 16,-18-18 15,0-18-31,18 1 16,-17-19-16</inkml:trace>
  <inkml:trace contextRef="#ctx0" brushRef="#br0" timeOffset="122550.35">19491 2787 0,'0'0'0,"0"-18"0,35-52 31,-17 70-15,0-18-16,-1 18 15,18 0-15,-17 0 0,0 0 16,35 18-16,-36-18 0,1 35 16,52 0-16,-70-17 15,18 0-15,-18 34 16,0-34-16,-70 35 16,-19-18-16,72-17 15,-19-18-15,-16 18 0,34-18 16,0 17-16,-17-17 15,17 0-15,1 0 16,17-17-16,35 17 31,-17 0-31,-1 0 16,1 17-16,0-17 0,-1 18 0,18 0 16,-17-1-16,17 1 15,-35-1-15,18 1 0,17 0 16,-35-1-1,18-17-15,-18 18 16,18-18 0</inkml:trace>
  <inkml:trace contextRef="#ctx0" brushRef="#br0" timeOffset="122882.63">20055 3069 0,'0'0'16,"-17"0"0,-1 0-1,18-17-15,0-1 16,0 0 0,0 1-16,18-1 0,-18 0 15,0 1-15,0-1 16,-18 18 15,18 18-31,-18-18 0,18 35 16,-17-35-16,17 35 0,0-17 15,0 0-15,0 17 0,0-18 16,0 19 0,17-1-16,19-17 15,-19-18 1,-17 17-16,18-17 0,17 0 15,-17 0-15,0 0 0</inkml:trace>
  <inkml:trace contextRef="#ctx0" brushRef="#br0" timeOffset="123131.43">20479 2963 0,'0'0'15,"-36"0"1,19 0-1,-1 0-15,18 18 16,-17 0-16,-1-18 16,18 35-16,-18-17 0,18-1 0,-17 1 15,17-1-15,0 1 16,0 0-16,0-1 0,0 1 16,17-18-16,-17 18 15,36-18-15,-19 0 0,36 0 16,-35 0-16,17 0 0,53-18 15,-53-17-15</inkml:trace>
  <inkml:trace contextRef="#ctx0" brushRef="#br0" timeOffset="123375.65">20955 2681 0,'0'0'0,"-18"-18"31,18 54 0,0-19-15,0 1-16,0 0 0,0-1 16,0 36-16,0-35 0,0 17 15,0-17-15,0 17 0,0-17 0,0 17 16,0-17-16,0-1 0,0 19 0,0-19 16,0 1-16,0-1 0,0 1 0,0 0 15,0-1-15,-17 1 16,17 0-16</inkml:trace>
  <inkml:trace contextRef="#ctx0" brushRef="#br0" timeOffset="123694.32">20796 2946 0,'-35'0'0,"17"17"0,71-34 0,-123 34 15,52-17-15,36 0 31,35 0-31,-36 0 16,54 0-16,-36 0 0,0-17 16,36 17-16,-53-18 0,17 18 15,-18 0-15,19-18 0,-19 18 16,1 0-16,17 0 0,-17 0 16,-18 18-1,0 0-15,0-1 16,0 19-16,18-36 15,-18 17-15,0 19 16,0-19-16,0 1 16,0-53 15</inkml:trace>
  <inkml:trace contextRef="#ctx0" brushRef="#br0" timeOffset="123828.99">21290 2716 0,'0'-17'0,"-35"17"32,17 0-32,18 17 15,35-17 1</inkml:trace>
  <inkml:trace contextRef="#ctx0" brushRef="#br0" timeOffset="124446.08">21519 2522 0,'0'0'16,"0"18"0,-17 17-1,17-17-15,-18 17 16,18-17-16,0-1 0,-17 36 16,17-35-16,0 17 0,0 18 15,0-18-15,0 1 0,35 34 16,-35-34-16,0-1 0,17 35 15,-17-34-15,0-1 0,0 0 16,0 36-16,0-36 16,0 36-16,-35-54 0,35 1 15,0 0-15,0-1 0,35-34 32,-17-1-17,35-17-15,-35 17 16,-1 0-16,1-35 15,0 36-15,-18-1 0,0-17 16,0 17-16,0-17 0,-18-18 16,-35 18-1,35 35-15,-17 0 0,17 0 16,-17-18-16,18 18 0,-1 0 16,0 0-16,54 0 46,-1 0-46,-18 0 16,36-17-16,-17-1 0,-19 18 16,54-18-16,-18-17 15,0 17-15,-36 1 16,1 17-16,0 0 0,-18 17 31,0 19-15,0-19-1,17-17-15,-17 18 0,0 17 16,0-17-16,18-1 16,-18-34 15</inkml:trace>
  <inkml:trace contextRef="#ctx0" brushRef="#br0" timeOffset="124576.96">21943 2769 0,'0'0'0,"0"18"31,0 0-15,17-18-16</inkml:trace>
  <inkml:trace contextRef="#ctx0" brushRef="#br0" timeOffset="124891.48">22190 3034 0,'0'0'0,"0"18"0,-18-18 15,36-18 1,-1 0 0,19-17-1,-19 17-15,-17 1 0,0-1 0,0 0 16,0 1-1,-35 17 1,17 17-16,1 1 16,-1 17-16,0-17 15,18 0-15,-17-1 0,17 1 16,0 0-16,0-1 0,0 1 16,0-1-16,0 1 15,70-18-15,-52 0 16,0 0-16,35 0 0,-18-18 15,0 18-15,18-35 16</inkml:trace>
  <inkml:trace contextRef="#ctx0" brushRef="#br0" timeOffset="125208.33">22542 2893 0,'-35'0'32,"18"17"-17,17 1-15,-18-18 0,18 35 16,0-17-16,0 0 0,0-1 15,0 1-15,0 0 0,18-1 16,-18 1-16,0-1 0,17 1 16,-17 0-1,18-18-15,-18-18 32,0-17-17,0 17-15,0-17 16,0 17-16,0-52 15,0 52-15,17-35 16,1 35-16,0 1 0,17-1 16,-17 18-16,-1 0 15,1 0-15,17 0 16,-17 0-16,0 0 0</inkml:trace>
  <inkml:trace contextRef="#ctx0" brushRef="#br0" timeOffset="125635.22">23319 2611 0,'0'0'15,"-18"0"-15,18-18 16,0 36 15,0-1-31,0 36 16,0-18-16,0 1 15,0-1-15,0-17 0,-35 34 16,35-16-16,0-19 0,-18 36 16,18-35-16,0 17 0,-18 1 15,1-19-15,17 1 0,0-1 0,-18 19 16,18-19-16,0 1 15,0 0-15,18-18 16,17 0 0,-17 0-16,17 0 0,-17 0 0,17 0 15,0-18-15,-17 18 0,17 0 16,-17 0-16,-1-18 0,19 18 0,-19 0 16,1-17-16,-18-1 46</inkml:trace>
  <inkml:trace contextRef="#ctx0" brushRef="#br0" timeOffset="125863.16">23742 2963 0,'0'0'16,"-18"0"-16,18 18 47,0 0-47,0 17 15,0-17-15,0-1 16,0 18-16,0-17 16,0 0-16,0-1 15</inkml:trace>
  <inkml:trace contextRef="#ctx0" brushRef="#br0" timeOffset="126015.5">23812 2752 0,'-17'0'16,"34"0"-16,-52 0 15,35 17 1,35 1-1</inkml:trace>
  <inkml:trace contextRef="#ctx0" brushRef="#br0" timeOffset="126396.11">24042 2946 0,'0'17'0,"0"-34"0,0 52 0,-35-17 15,35-1-15,0 1 16,0 0-16,0-1 0,-18 1 16,18-1-16,0 1 0,0 0 15,0-1-15,0 1 16,0-53 15,0 17-15,0 0-16,0 1 0,0-1 0,18 1 15,-1-36-15,-17 35 0,18 18 16,-18-18-16,17 1 0,1 17 0,17 0 16,-17 0-1,0 0-15,-1 0 0,1 0 0,-18 17 16,35 1-16,-17 17 16,-18-17-16,17 0 0,-17-1 15,0 1-15,0-1 0,0 1 16,0 0-16,36-18 31</inkml:trace>
  <inkml:trace contextRef="#ctx0" brushRef="#br0" timeOffset="127032.82">24447 3069 0,'0'-17'0,"0"34"0,18-34 16,-18-1-1,18 18-15,-1-18 0,1 1 16,0 17-16,-1-18 15,1 18-15,-18-18 0,18 18 0,-1-17 16,-17-1-16,0 0 16,-35 18-1,17 0-15,-17 0 16,35 18-16,-18-18 16,1 35-16,-1-35 15,18 36-15,0-19 0,0 1 16,0 0-16,0-1 15,18 1-15,35-1 16,-36-17-16,54 0 0,-36 18 16,18-18-16,35 0 15,-35 0-15,-18 0 0,71-18 16,-70-17-16,-1 35 0,0-35 16,-35-18-1,-35 35-15,0 18 16,17 0-16,0 0 0,-35 0 15,18 0-15,17 18 0,-17 17 16,18-35-16,-1 18 0,0 0 16,18-1-16,-17 1 0,17-1 15,0 1-15,0 0 16,35-1-16,-17-17 16,17 0-16,-18 0 15,1 0-15,17-17 0,-17 17 0,17-18 16,1-17-16,-19 17 15,1 1-15,-18-1 0,17 0 0,1 1 16,-18-19-16,18 36 0,-18-17 0,0-1 16,0 0-16,0 54 31,-18-19-15,18 19-16,0-19 0,0 1 15,0 0-15,0 17 16,0-18-16,18 1 15,17-18-15,-17 0 16,-1-35 0</inkml:trace>
  <inkml:trace contextRef="#ctx0" brushRef="#br0" timeOffset="127338.06">25294 2893 0,'0'-18'0,"0"36"0,18-36 15,-18 0-15,0 54 31,0-19-31,0 19 16,0-19-16,0 1 16,17 0-16,-17-1 0,18 19 0,-18-19 15,18-17-15,-18 18 16,0-1 0,0-52-1,-18 18 1,18-1-16,-18 0 0,18-52 15,0 52-15,0-35 16,36 35-16,-36 1 0,17 17 16,-17-18-16,18 18 0,-18-17 0,35 17 15,-17 0-15,0 0 0,-1 0 16,1 0-16,-1 0 0,1 0 16</inkml:trace>
  <inkml:trace contextRef="#ctx0" brushRef="#br0" timeOffset="127863.47">26088 2628 0,'18'-17'31,"-18"34"1,0 18-17,-18 1-15,18-19 16,0 19-16,-18 17 0,18-1 15,0-16-15,0 17 16,0 35 0,0-70-16,0-1 0,0 18 0,18-17 15,-18 0-15,35-18 0,-35 17 16,18-17-16,17 0 0,0 0 16,1 0-16,-19 0 0,71-70 15,-70 52-15,17 1 0,1-36 16,-19 17-16,1 19 0,17-54 15,-17 1-15,0-1 16,-18 53-16,0 1 0,0-19 16,0 19-16,-18 17 31,0 17-15,18 1-16,0 17 15,0-17-15,0 0 16</inkml:trace>
  <inkml:trace contextRef="#ctx0" brushRef="#br0" timeOffset="128471.17">26741 2857 0,'0'0'0,"-18"0"0,0 0 31,18 36-31,-17-19 16,17 1-16,0 0 16,0 17-16,-18-17 0,18-1 0,0 19 15,0-19-15,0 36 16,0-35-16,0-1 16,0-34 15,0-1-16,18 18-15,-18-35 0,0 17 0,17 1 16,-17-1-16,36-35 0,-19 35 16,-17 1-16,35-19 15,-35 19-15,18-1 0,0 18 16,-1 0 0,-17 18-16,18 17 0,-18-17 15,18-1-15,-18 36 16,17-35-16,-17 0 15,0-1-15,18 1 0,-18-1 0,18 1 16,-1-18 0,1 0-1,-1-18-15,1 18 0,0-17 16,17-18-16,-17 17 16,17-17-16,-17 17 0,-1 0 0,1 1 15,-18-1-15,18 18 16,-18-18-16,-36 18 15,36 36-15,-17-36 0,17 17 16,-18 1-16,0-18 0,18 35 16,-17-17-16,17 0 15,0-1-15,0 1 16,17-18 0,19-18-16</inkml:trace>
  <inkml:trace contextRef="#ctx0" brushRef="#br0" timeOffset="128609.77">27182 2646 0,'-18'-18'16,"36"36"-16,-54-36 0,19 18 16,52 0-1</inkml:trace>
  <inkml:trace contextRef="#ctx0" brushRef="#br0" timeOffset="128903.66">27570 2522 0,'0'18'16,"-18"-18"-16,18 18 15,-18-18-15,18 35 16,0-17-16,-17 17 15,17-18-15,0 1 0,0 35 16,-18-35-16,18-1 0,0 36 16,-18-35-16,18 17 0,0 0 15,-17 1-15,17-19 0,-18 36 16,0-35-16,-17 35 16,18-36-16,17 1 0,-18 17 15,18-17 1,35-18-1,-17 0-15,-1 0 0,19 0 16,17-18-16</inkml:trace>
  <inkml:trace contextRef="#ctx0" brushRef="#br0" timeOffset="129113.58">27340 2822 0,'-35'-17'16,"70"34"-16,-105-34 0,34-1 0,19 18 0,-18-18 16,70 18-1,18 0 1,-18 0-16,0 0 0,1 18 16,-1-18-16,0 0 0,0 0 0,36 18 15,-18-18-15,-18 17 16</inkml:trace>
  <inkml:trace contextRef="#ctx0" brushRef="#br0" timeOffset="129344.79">27869 3104 0,'0'0'16,"-17"18"-16,34-18 31,1 0-15,0 0 0</inkml:trace>
  <inkml:trace contextRef="#ctx0" brushRef="#br0" timeOffset="142244.12">19720 4233 0,'0'-17'31,"0"-1"-15,18 18-16,-18-18 0,18 1 16,-18 34 46,0 1-46,0 0-16,0-1 0,0 19 15,0-19-15,0 19 16,0-19-16,0 1 0,0-1 0,-18 19 16,18-19-16,-18 1 15,18 0-15,0-36 32,0-17-17,0-1-15,-17 19 16,17-36-16</inkml:trace>
  <inkml:trace contextRef="#ctx0" brushRef="#br0" timeOffset="142411.64">19738 3898 0,'0'0'15,"-35"0"-15,17-35 16,18 17-16,0 1 0,0-1 31,18 18-31,17 0 16,-35-18-16</inkml:trace>
  <inkml:trace contextRef="#ctx0" brushRef="#br0" timeOffset="142942.07">20038 3704 0,'0'18'32,"0"-1"-17,0 1-15,0 0 16,17-1-16,-17 36 0,18-17 16,-18-1-16,18 18 0,-18 0 15,17-18-15,1 35 0,-18-34 16,0-1-16,18 36 0,-18-36 15,17 0-15,-17 0 0,0-17 16,0 17-16,0 1 0,0-19 0,0 1 16,0 17-16,0-17 0,0-1 0,-17 19 15,17-19-15,0 1 16,0 0-16,17-18 16,1 0-1,17 0-15,-35-36 0,18 36 0,-1-17 16,1 17-16,-18-36 0,18 1 15,-1 18-15,-17-1 0,0 0 16,0-35-16,0 36 0,0-1 16,0-17-16,-17 17 0,17 1 15,-53-1-15,35 18 0,-17-18 16,-18 18-16,35-17 0,-17 17 16,17 0-16,1 0 0,-1 0 0,0 0 15,36 0 16,17 0-31,1 0 0,-19-18 16,19 18-16,52-18 16,-53 18-16,18-17 0,35-1 15,-53 0-15,18 1 0</inkml:trace>
  <inkml:trace contextRef="#ctx0" brushRef="#br0" timeOffset="143328.99">21590 4075 0,'35'-18'32,"-70"36"-1,0 17-31,17-35 16,0 17-16,1 1 0,-36 17 15,18-17-15,17 0 0,-53 35 16,36-36-16,-18 36 15,36-35-15,-1-1 16,0 1 0,54-53 15,-19 17-31</inkml:trace>
  <inkml:trace contextRef="#ctx0" brushRef="#br0" timeOffset="143795.06">21237 4022 0,'0'0'0,"0"-18"31,18 18-15,-1 18 15,1 17-15,0 0-16,-1-17 15,-17-1-15,36 19 0,-19-19 16,1 1-16,17 35 16,-17-35-16,0-1 0,17 19 15,-18-19-15,1 1 0,-18-1 0,35 19 16,-17-19-16,0 1 0,-18 0 16,17-18-16,-17 17 15,18-17-15,-18-17 47,0-1-47,18 18 16,-18-18-16</inkml:trace>
  <inkml:trace contextRef="#ctx0" brushRef="#br0" timeOffset="145256.41">22895 4004 0,'-17'0'62,"17"18"-62,-36-18 0,19 17 16,-1-17-16,0 18 0,1-18 0,-1 18 15,1-1-15,-1 1 0,-17-1 0,17-17 16,0 18-16,-17 0 0,17-1 16,-17 1-16,-18 0 0,36-1 15,-1-17-15,-17 18 0,-1 0 16,19-18-16,-1 17 0,0-17 16,1 18-16,34-18 62,1 0-46,17 0-1,18 0-15,-35 0 16,17 0-16,-17 0 0,-1 18 16,19-1-16,-19-17 15,-17 18-15,53 17 0,-35-35 16,35 35-1,-53-17-15,35 0 0,-17-18 0,-18 17 16,35 1-16,-17-18 16,-1 0-16,1 0 0,-18 18 15,18-18-15</inkml:trace>
  <inkml:trace contextRef="#ctx0" brushRef="#br0" timeOffset="145770.9">23530 4145 0,'0'-18'0,"-17"54"62,-1-19-62,0-17 0,1 36 16,-1-19-16,0-17 15,1 36-15,-1-19 0,1 1 0,-1 17 16,18-17-16,0-1 16,0 19-16,0-19 15,0 1-15,18 0 0,-1-1 16,18-17-16,-17 0 15,53 0 1,-54 0-16,54-53 0,-36 36 16,-17-19-16,17 1 0,-17 0 15,-1 17-15,1-35 16,-18 18-16,0 17 0,0-35 16,-18 53-16,18-17 0,-70-1 15,34 18-15,1 0 0,0 0 0,-18 0 16,18 35-16,-1-35 0,1 18 15,35 17-15,0-17 16</inkml:trace>
  <inkml:trace contextRef="#ctx0" brushRef="#br0" timeOffset="148375.17">24377 4286 0,'0'-17'16,"18"-1"-16,-1 0 15,1 18 1,-1-17 0,-17 52 15,0-17-16,0 17-15,0 0 16,0-17-16,0 17 16,0-17-16,-17-1 0,17 1 15,0 0-15,0-1 16,0-34 15,0-19-15,0 19-16,17-19 0,-17 19 0</inkml:trace>
  <inkml:trace contextRef="#ctx0" brushRef="#br0" timeOffset="148518.6">24571 4057 0,'-18'0'31,"36"0"0</inkml:trace>
  <inkml:trace contextRef="#ctx0" brushRef="#br0" timeOffset="148735.91">24765 4410 0,'0'0'16,"-18"17"-16,54-17 31,-19 0-15,1-17-16,0 17 16,-1-18-1,1 0-15</inkml:trace>
  <inkml:trace contextRef="#ctx0" brushRef="#br0" timeOffset="149112.23">25100 4357 0,'0'0'0,"0"-18"31,18-17-15,-18 17 0,17 1-16,1-1 15,0 0-15,-1 1 16,-17-1-16,0 0 0,0 1 16,0-1-16,-17 18 15,-1 18 1,0 17-16,-17-17 15,35-1-15,-18 19 16,18-19-16,0 1 0,-17 17 16,17-17-16,0-1 0,0 1 15,0 0-15,35-1 16,-35 1-16,18-18 16,-1 0-16,1 0 15,0 0-15,-1 0 0</inkml:trace>
  <inkml:trace contextRef="#ctx0" brushRef="#br0" timeOffset="149290.09">25400 4410 0,'0'0'0,"18"0"78</inkml:trace>
  <inkml:trace contextRef="#ctx0" brushRef="#br0" timeOffset="149583.74">25753 4339 0,'0'18'31,"0"-1"-16,0 1-15,0 0 16,0-1-16,0 1 16,0 0-16,0-1 0,-36 1 0,19 0 15,17-1-15,-18 1 0,1 17 16,-1-17-16,0-1 0,1 1 16</inkml:trace>
  <inkml:trace contextRef="#ctx0" brushRef="#br0" timeOffset="150927.15">26741 3828 0,'0'-18'15,"17"18"-15,-17-18 16,0 1-16,0-1 16,18 18-1,-18-18-15,0 54 31,0-1-15,0-17-16,0 17 0,-18 88 16,18-87-16,-35 69 15,17-52-15,18 0 0,-35 106 16,17-106-16,1 53 16,-1-71-16,18 0 0,0 1 0,-18 17 15,18-36-15,0 1 16,0-1-16,36-17 15,-36-35-15,17 35 0,1-35 16,0 17-16,-1-17 0,1 0 0,35-71 16,-36 53-1,1-18-15,-18 1 16,0 52-16,0-35 0,-18 53 16,-52-17-16,52-1 15,1 18-15,-36 0 0,35 0 16,0 0-16,-17 35 0,18-35 15,52 18 17,18-18-32,17 0 15,-34 0-15,-1 0 0,53 0 16,-53-35-16,1 35 0,34-18 16,-52 18-16,-1-18 0,36 1 15,-35 17-15,-18-18 16,18 18-16,-18-18 15,-18 18 17,18 36-32,-18-19 15,1 19-15,17-19 16,-18 1-16,18 17 16,0 18-1,0-35-15,0-1 0,18 1 16,17 0-16,-17-1 0,-1-17 15,1 0-15,17 0 0,-17 0 0,-1 0 16,1-17-16,17 17 0,1-53 16,-36 35-16,17 1 0,-17-36 15,0 17-15,0 19 0,-17-36 16,-19 35-16,36 0 0,-70 1 16,52-1-16,-17 18 0,17 0 0,-17 0 15,0 0-15,17 35 16,0-35-16,18 18 0,-17-18 0,17 18 15,0-1-15,0 1 0,35 0 16,0-1-16,-17-17 16,35 18-16,-18-18 0,0 0 15,-17 0-15</inkml:trace>
  <inkml:trace contextRef="#ctx0" brushRef="#br0" timeOffset="151252.25">27517 4110 0,'0'17'31,"0"1"-15,0 17-1,17-35-15,-17 18 0,18 0 0,0 17 16,-18-17-16,17-1 0,1 19 16,-1-36-16,-17 17 0,18 1 15,-18-1-15,18-17 0,-18-17 47,0-18-47,0 17 0,0 0 16,0-35-16,0 36 0,0-1 15,0-35-15,0 35 0,35 1 16,-35-1-16,18 1 16,-1 17-16,1-18 0,0 18 0,-1 0 15,19 0-15,-1 0 16,35 35-1</inkml:trace>
  <inkml:trace contextRef="#ctx0" brushRef="#br0" timeOffset="152441.34">28681 4410 0,'0'-18'0,"-35"-52"31,35 52-31,-18 18 16,-17 0-16,17 0 16,-17 18-16,-1-18 0,1 35 15,0-35-15,0 17 0,17 19 16,-17-19-16,-1 19 0,1-19 15,35 1-15,-18 0 0,1 17 16,17-18-16,35 1 16,0-18-16,1 18 0,34-18 15,-34 0-15,-1-36 0,53 19 16,-53 17-16,1-35 0,16-18 16,-34 35-16,0 0 0,-18 1 0,17-1 15,-17 0-15,0 1 0,0-1 16,-17 18-1,-19 0 1,19 18-16,17 17 0,-35-35 0,17 35 16,18-17-16,0 0 15,0 17-15,0-17 0,0-1 16,35 1-16,-35-1 0,35-17 16,-17 18-16,17-18 0,-17 0 0,17 0 15,1 0-15,-1 0 0,0 0 0,0-35 16,-17 35-16,53-53 0,-54 35 15,19-17-15,-1-36 0,-18 36 16,1 0-16,17-36 16,-17 18-16,-18 18 0,18-35 15,-18 52-15,0-17 16,0 52 15,-18-17-31,18 53 16,-18-35-16,18 17 0,-17 18 15,-1-18-15,18-17 0,0 53 16,0-36-16,0-18 0,0 72 16,0-54-16,0-17 15,0-1-15,0 1 0,0-1 0,18 1 16,-18 0-16,17-18 0,-17 17 16,53-17-16,-35 0 15,0-35-15,34-18 0,-16 36 16,-19-19-16,36-34 0,-17 34 15,-19 1-15,1 0 0,17-36 16,-35 54-16,18-19 0,-18 19 0,0-1 16,0 0-16,-36 18 31,36 18-31,-17 17 16,-1 1-16,1-1 15,-1 0-15,18-17 0,-18 35 16,18-36-16,-17 1 0,17 35 15,0-35-15,0-1 0,0 1 16,0 17-16,0-17 16,0-1-16,17-17 15,19 0-15,-19-17 0,1 17 16</inkml:trace>
  <inkml:trace contextRef="#ctx0" brushRef="#br0" timeOffset="152919.87">30251 4374 0,'0'0'0,"17"0"78,19 0-62,-36 18-16,70-18 15,-35 0-15,36 0 16,-53 0-16,17 0 0,18 18 15,-18-18-15,-17 0 0,-1 0 0,1 0 16,-18 17-16</inkml:trace>
  <inkml:trace contextRef="#ctx0" brushRef="#br0" timeOffset="153586.94">30780 4357 0,'-18'0'16,"18"-18"15,35 18-15,-35 18-16,18-1 16,17-17-16,-35 36 0,36-1 15,-19 0-15,1-17 16,-18 0-16,18 34 15,-1-52-15,-17 18 0,18 0 16,0-18 0,-1-18-1,1 18-15,-18-35 0,17 17 16,1-17-16,0 17 0,-1-17 16,19-18-16,-36 35 0,17 1 15,1-36-15,0 53 16,-18-18-16,0 1 0,17 17 15,-17 17 1,0 19 0,18-19-16,-1 18 15,19-17-15,-1 0 16,-17-1-16,-1 1 0,1-18 16,0 18-16,-1-18 15,1 0-15,-1 0 16,1 0-16,0-36 15,-1 19-15,1-1 16,0 18-16,-18-18 0,35 1 16,-35-1-16,18 1 0,-18-1 15,0 0-15,-18 18 16,-17 0 0,17 36-16,-17-36 0,17 35 15,0-35-15,-17 35 0,18-17 0,-1-1 16,0 1-16,1 17 0,-1-17 15,18 0-15,0 34 0,0-34 16,18 17-16,17-17 16,0-18-1,0 0-15,-17 0 0,53 0 16,-36 0-16,0-35 0,36 17 16,-36 18-16,-17-35 0</inkml:trace>
  <inkml:trace contextRef="#ctx0" brushRef="#br0" timeOffset="154163.13">31891 4357 0,'0'0'0,"-18"0"0,18-18 16,71 71 31,-36-18-47,-17-17 0,0 0 0,-18-1 16,35 36-16,-18-35 0,-17-1 15,18 36-15,-18-35 0,18 0 16,-18-1-16,0-34 31,17 17-31,-17-36 16,18 19-16,0-36 15,-1 35-15,1-17 0,17-18 16,-35 35-16,18-17 0,0 0 16,-1 17-16,-17 1 0,0 34 31,0 1-31,-17 17 15,17-17-15,0 17 16,35-35-16</inkml:trace>
  <inkml:trace contextRef="#ctx0" brushRef="#br0" timeOffset="155644.93">32597 4427 0,'0'-17'15,"0"34"-15,-18-34 16,-17-1-16,-1 18 15,1 0-15,18 35 16,-1-35-16,-17 18 0,17 0 16,0-18-16,-17 53 0,17-36 15,18 1-15,-17-1 16,-1 1-16,18 0 0,0-1 0,0 1 16,0 0-16,35-18 15,1 0-15,-19 0 0,1 0 16,0 0-16,17 0 0,-17-18 0,34 0 15,-34 18-15,0-35 0,-1 0 16,1 17-16,-18 1 0,18-1 16,-18 0-16,0 1 0,0-1 15,-18 18 1,18 18 0,-35-18-16,35 17 0,-18-17 15,18 36-15,0-19 0,0 1 16,0-1-16,0 1 0,0 0 15,18-18-15,17 17 0,-35 1 16,18-18-16,-1 0 0,19 0 0,-19 0 16,1 0-16,35-35 15,-36 17-15,1 0 0,35-34 16,-35 34-16,-1-17 0,19-36 16,-36 36-16,17 0 0,-17-18 15,0 17-15,0 19 0,0-19 16,0 19-16,0-1 0,-17 18 15,-1 0 1,18 35-16,-18-35 0,1 36 0,-1-1 16,18 0-16,-18-17 0,18 35 15,-17-18-15,17-17 0,0 35 16,0-18-16,0-17 16,0 52-16,0-52 15,0 17-15,0-17 0,0-1 16,17-17-16,19 0 15,-19 0-15,19 0 16,-19 0-16,18-35 0,1 0 16,-19 17-16,19-35 0,-19 36 15,-17-19-15,18 1 0,-18 17 16,0 1-16,18-1 0,-18 0 16,-36 54 15,36-19-31,0 1 15,0 0-15,0-1 0,-17 19 16,17-19-16,0 1 16,0-1-16,0 1 0,0 0 15,0-1-15,17 1 16,1-18-16,0 0 16,-1 0-16,1 0 15,-1-18-15,19-17 0,-19-35 16,1 52-16,-18 0 15,18-17-15,-18 17 0,0 1 16,0-1-16,0 36 31,-18-18-15,18 17-16,-18 1 0,18 0 16,0-1-16,-17 1 0,17 0 0,0-1 15,0 1-15,-18-1 0,18 1 16,0 0-16,0-1 0,35 1 15,-17-18-15,17 0 16,-17 0-16,0 0 0,17-18 16,-18 18-16,1-35 0,17 0 15,-17 17-15,0 1 0,-1-19 16,1 19-16,-18-1 0,0 0 16,-18 18 15,1 18-16,-1-18 1,0 18-16,1-18 0,17 17 0,-18-17 16,18 18-16,-18 0 0,18-1 15,0 1-15,0-1 0,0 1 16,0 0-16,0-1 16,0 1-16,18 0 0,0-18 15,17 0 1,-17 0-16,-1 0 0,1 0 0,35-18 15,-35-17-15,17 35 0,18-53 16,-18 35-16,-17 1 0,17-19 16,-17 1-16,-18 17 0,17 1 15,-17-1-15,-35 18 16,17 0 0,-17 0-16,17 18 0,1-18 15,-1 17-15,0 1 0,1 17 16,17-17-16,0 0 15,0-1-15,0 1 0,0-1 16,0 1-16,0 0 16,17-1-16,-17 1 0,18 0 15,-18-1-15,18 1 0,-1-18 16,-17 18 0,0-1-16,-35-17 15,0 0-15,-18 18 16,18-18-16,-1 0 0,-34 17 15,52-17-15,-17 0 0,-18 0 16</inkml:trace>
  <inkml:trace contextRef="#ctx0" brushRef="#br0" timeOffset="157550.43">19720 5115 0,'-17'-17'0,"17"-1"16,-18 0-16,0 18 15,18-17-15,-17 17 16,17 35 0,-18-35-16,18 18 15,-18 17-15,18-17 0,0-1 16,-17 1-16,-1 17 16,18 18-16,-35 0 15,35-35-15,0-1 16,0 1-16,0-1 0,35-17 15,-17 0 1,-1 0-16,19 0 0,-19-17 0,19-1 16,-1 18-16,-17-35 0,17-18 15,-18 35-15,-17 1 0,18-54 16,-18 54-16,0-19 0,-35 1 16,35 0-16,-18 17 0,-17 0 15,17 1-15,-17 17 0,17 0 16,1 0-16,-1 0 0,0 0 15,1 17-15,-1 1 0,18 17 16,0-17-16,0 0 16,35-1-16,1 1 15,-19-18-15,19 0 0,-1 0 16,18 0-16,-18 0 0,0 0 16,18-18-16,-17 18 0,-1-35 0,0 35 15,0-35-15,18-36 16,-35 54-16,-18-1 0,0-35 15,0 35-15,0 1 0,0-19 16,-18 19-16,1 17 31,17 35-31,-18-35 0,18 53 16,-18-35-16,18-1 16,-17 36-16,17-18 0,0 1 0,0 34 15,0-17-15,0-18 16,-18 54-16,18-36 0,0-1 15,-18 54-15,1-70 0,-1 17 16,1 17-16,17-35 0,-18-17 16,18 17-16,0-17 0,0 0 15,18-18 1,-18-36-16,35 36 16,-18-35-16,36-18 15,-35 35-15,17 1 0,-17-36 16,17 18-16,-17-1 15,-18 19-15,0-1 16,0 0-16,-35 18 0,17-17 16,-17-1-16,-1 18 15,36-18-15,-17 18 0,-1 0 16,0 0-16,1 0 16,52 0 15,0-17-16,1 17-15,-19 0 16,54-35-16,-36 17 0,18 18 0,-18 0 16,54-18-16,-54 1 15,18 17-15</inkml:trace>
  <inkml:trace contextRef="#ctx0" brushRef="#br0" timeOffset="157861.13">20990 5062 0,'0'0'15,"0"-17"-15,18-19 32,0 19-32,-18 52 31,0-17-16,0 17-15,0-17 0,-36-1 16,19 19-16,17-19 0,-18 1 16,-17 52-16,17-52 15,0 0-15,-17 17 0,18-35 16,17 18-16,-36-1 16,36-34-1</inkml:trace>
  <inkml:trace contextRef="#ctx0" brushRef="#br0" timeOffset="158128.54">20796 5009 0,'-17'0'16,"34"0"-16,-34-17 0,-1 17 0,0-18 0,18 1 15,0 34 32,18-17-47,-18 35 0,18-35 16,35 53-16,-18-17 15,-18-19-15,36 54 0,-35-36 16,0 0-16,-1 1 16,1-19-16,0 19 0,-18-19 15,17 1-15,-17-1 0,18 19 16,-18-19-16</inkml:trace>
  <inkml:trace contextRef="#ctx0" brushRef="#br0" timeOffset="162275.79">22296 5274 0,'0'18'78,"0"-1"-62,0 1-16,0 35 15,0-36-15,0 19 16,0-19-16,0 19 16,0-19-16,0 1 0,0 0 15,0-1-15,0 1 16,17-18-16,-17-35 31,18 35-31,-18-36 0</inkml:trace>
  <inkml:trace contextRef="#ctx0" brushRef="#br0" timeOffset="162443.84">22331 5062 0,'0'0'0,"0"-53"32,0 36-32</inkml:trace>
  <inkml:trace contextRef="#ctx0" brushRef="#br0" timeOffset="162739.97">22754 4886 0,'0'0'15,"0"-18"17,0 36-32,0 17 15,0 18-15,35-35 16,-35 17-16,0 18 0,0-18 15,0-17-15,18 52 0,-18-34 16,0-19-16,0 54 0,0-53 16,0 17-16,0 0 15,0-17-15,0-1 0,0 19 16,0-19-16,0 1 0,0 0 16,35-18-16,-17 0 15,17 0-15,-17-36 16</inkml:trace>
  <inkml:trace contextRef="#ctx0" brushRef="#br0" timeOffset="162907.13">22666 5239 0,'-35'35'16,"70"-70"-16,-88 70 0,71-35 31,35 0-31,-36 0 15,19-18-15,52 18 16,-35-17-16,88-1 16</inkml:trace>
  <inkml:trace contextRef="#ctx0" brushRef="#br0" timeOffset="163457.47">24007 5292 0,'-18'0'15,"0"0"1,18 35 15,0 0-31,18-17 16,-18-1-16,0 19 0,0-19 0,35 1 15,-35 0-15,0-1 0,0 1 16,18-18-16,-18 18 0,17-18 16,1 0-16,0 0 15,-1 0-15,1-18 0,0-17 16,-1 35-16,1-36 0,17 19 16,-17-1-16,-1-17 15,-17 17-15,18 18 0,-18-17 16,0 52-1,0-18 1,0 19-16,0-19 16,0 1-16,18 0 15,17-18-15,-17 0 0,-1 17 16,1-17-16,0 0 0,17 0 0,-18 0 16,36 0-16,-35-35 0,0 35 15,-1-18-15,1-17 0,0 17 16,-18-17-16,0 18 0,0-1 15,0-17-15,0 17 0,0 0 16,0 36 31,35-18-31</inkml:trace>
  <inkml:trace contextRef="#ctx0" brushRef="#br0" timeOffset="163632.76">24836 5292 0,'17'0'0,"-34"0"0,34 35 47,-17-17-31,-17-1-16,17 1 16,0-1-16,0 1 0,0 0 15,0-1-15</inkml:trace>
  <inkml:trace contextRef="#ctx0" brushRef="#br0" timeOffset="163763.99">24941 5133 0,'-35'-18'31,"35"1"-31,18 17 31</inkml:trace>
  <inkml:trace contextRef="#ctx0" brushRef="#br0" timeOffset="164223.91">25206 4939 0,'-18'18'16,"18"17"-1,0-18-15,-17 1 16,17 0-16,0 35 0,0-36 16,0 19-16,0 34 0,0-52 15,0 17-15,0-17 0,0 52 16,0-52-16,0-1 0,17 1 0,-17 0 16,0-1-16,18 1 0,0 0 15,-18-1-15,17-17 0,1 0 16,0 0-16,-1 0 0,18-17 15,1 17-15,-19-36 0,36 1 16,-35 0-16,0 17 0,17-123 16,-35 18-1,0 87-15,0 1 16,0-35-16,-18 52 0,18 0 0,-17 18 31,17 18-31,0 17 16,0-17-16,-18-1 0,18 19 15,-18 17-15,18-18 0,0 0 16,0-17-16,0 17 0,0 0 0,0-17 16,0 17-16,0 1 0,0-19 15,0 1-15,18 17 0,-18-17 16,0-1-16,18-17 16,-1 0-1,1 0-15</inkml:trace>
  <inkml:trace contextRef="#ctx0" brushRef="#br0" timeOffset="164653.21">26529 5274 0,'-18'0'0,"36"0"0,-53 0 15,35-35-15,-18 17 16,0 18-16,1 0 16,-1 0-16,0 18 0,1-18 15,17 35-15,-36 0 0,19-17 16,-1 0-16,1-1 0,-1 18 16,0-17-16,1 17 15,17-17-15,-18 0 0,18-1 0,0 1 16,0 0-16,18-1 15,17-17-15,-17 0 0,17 0 0,18 0 16,-18 0-16,0-35 0,-17 35 16,17-18-16,1 1 0,-19-1 15,1 0-15,-1-17 0,1 17 0,-18-87 16,0 87 0,-35-17-16,-18 17 0,35 0 15,-35 18-15,36 0 0,-1 0 16,-17 0-16,35 18 0,-18 0 15,18-1-15,0 1 16,35-18-16</inkml:trace>
  <inkml:trace contextRef="#ctx0" brushRef="#br0" timeOffset="164986.1">27005 5009 0,'0'0'16,"-18"-17"-16,18-1 0,-17 18 0,17-17 0,-18-1 15,18 53 17,0 0-17,0-17-15,-17 0 0,17-1 0,0 19 16,-36 17-16,36-18 0,-17-18 15,17 19-15,-18-1 0,18 0 0,0 1 16,-18 34-16,1-35 0,17 1 16,-18 17-16,0-18 15,18 0-15,-17 0 0,17-17 16,-18 0-16,18-1 0,0 1 16,35-18-1,-35-18-15,36 18 0</inkml:trace>
  <inkml:trace contextRef="#ctx0" brushRef="#br0" timeOffset="165239.65">27217 5309 0,'-18'0'0,"18"-17"0,-17 17 15,-1 0 1,18 35-1,0-17-15,0 17 0,0-18 16,0 1-16,-18 17 0,18 1 0,0-1 16,0-17-16,-17 17 0,17 0 0,-18 0 15,0 18-15,1-17 0,17-1 0,-18-17 16,18 17-16,-18 18 16,1-36-16,17 1 0,0 0 0,35-54 31</inkml:trace>
  <inkml:trace contextRef="#ctx0" brushRef="#br0" timeOffset="165523.17">27182 5256 0,'-18'-17'0,"36"34"0,-71-34 15,53-1-15,-18 18 0,18-18 16,53 18-1,-18 36 1,18-19-16,-18-17 16,1 18-16,17 17 0,-18-17 15,-18 0-15,19-1 0,-19 1 16,-17-1-16,0 1 0,0 0 16,-17-1-1,-36-17-15,35 18 0,-17-18 0,-36 0 16,36 18-16,17-18 0,-34 0 15,34 0-15,0 0 0,1-36 16</inkml:trace>
  <inkml:trace contextRef="#ctx0" brushRef="#br0" timeOffset="166639.1">28646 5309 0,'-18'0'15,"0"0"-15,1 0 16,17-17 0,0-1-1,-18 18 16,0 0-31,-17 0 16,17 0-16,1 0 0,-18 18 16,-1-18-16,19 17 0,-1-17 15,0 18-15,1-18 0,-1 18 0,-17-1 16,17 1-16,18-1 0,-35 1 16,35 0-16,0-1 0,-18 1 15,18 0-15,0-1 0,0 19 16,0-19-16,0 1 15,18 0-15,-18-1 0,17 1 16,1-1-16,0 1 0,-1-18 16,19 18-16,-19-18 15,19 0-15,-1 0 0,0 0 16,-17 0-16,52 0 16,-52-18-16,17 18 15,1-18-15,-19 18 0,1-35 0,-1 18 16,1-1-16,-18 0 0,18 1 0,-1-1 15,1 0-15,-18 1 0,18-19 0,-18 1 16,17 0-16,-17 17 0,0-17 16,0 17-16,-35 1 0,0-1 15,17 18-15,0-18 0,-17 18 16,0 0-16,17-17 0,1 17 16,-1 0-16,0 0 0,1 0 15,-1 0 1,18 17-1,-18-17-15</inkml:trace>
  <inkml:trace contextRef="#ctx0" brushRef="#br0" timeOffset="166939.34">29351 5733 0,'0'0'0,"-18"0"32,1 0-1</inkml:trace>
  <inkml:trace contextRef="#ctx0" brushRef="#br0" timeOffset="169084.27">27958 5909 0,'-18'0'0,"18"18"16,-18-18-16,1 0 0,-1 0 78,0 0-47,1 0-31,-1 0 16,36 0 46,17 0-46,-17 0-16,17 17 16,-17-17-16,17 0 0,35 18 15,-34-18-15,-1 0 0,71 0 16,-71 0-16,36 0 15,-36 0-15,0 0 0,-17 0 16,52 0-16,-52 0 0,17 0 16,-17 0-16,17 0 0,-17-18 0,0 18 15,34 0-15,-34 0 0,0 0 16,17-17-16,-17 17 0,-1 0 16,1 0-16,0 0 0,-1 0 15,1 0-15,-1 0 16,1 0-16,0 0 0,-1 0 15,1 0-15,0 0 16,-1 0-16,1 0 16,0 0-1,-1 0 1,1 0 0,0 0-16,-1-18 15,1 18 1,-1-18-1</inkml:trace>
  <inkml:trace contextRef="#ctx0" brushRef="#br0" timeOffset="172745.16">19420 6526 0,'36'0'125,"-19"0"-125,19 0 16,-19 18-16,1-18 0,35 0 16,-18 0-16,0 0 0,89 18 15,-71-18-15,-18 0 16,36 0-16,-19 0 0,19 0 16,123 0-16,-123 0 15,-18 0-15,70 0 0,-70 0 0,0 0 16,35 17-16,-35-17 15,-18 0-15,36 0 16,-54 0-16,19 0 0,70 0 16,-71 0-16,106 0 15,-88 0-15,123 0 16,-105 0-16,-1 0 0,-17 0 16,18 0-16,-1 18 0,1-18 0,70 18 15,-70-18-15,-1 0 0,54 17 16,-71-17-16,17 0 0,54 18 15,-72-18-15,1 0 0,89 17 16,-90-17-16,213 0 16,-194 0-16,140 0 15,-140 0-15,-1 0 16,54 0-16,-54 0 0,-17 0 16,53 0-16,-71 0 0,18 0 15,53 0-15,-53 0 0,-18 0 16,71 0-16,-71 0 0,18 0 15,-17 0-15,17 0 0,-1 0 0,-16 0 16,17 0-16,-18 0 0,0 0 0,53 0 16,1-17-1,-36 17-15,-18 0 0,71 0 16,17-18 0,-88 18-16,18 0 0,36 0 15,-37 0-15,1 0 0,0 0 0,53 0 16,-53 0-16,0 0 0,17 0 15,-17 0-15,0 0 0,18 0 0,52 0 16,-52 0-16,-1 0 0,54-17 16,-54 17-16,-17 0 15,141 0-15,-123 0 0,-18-18 16,17 18-16,1 0 0,0 0 0,123-18 16,-124 18-16,1 0 15,-1 0-15,1 0 0,-1 0 0,-17-17 16,71 17-16,-71 0 15,17 0-15,36 0 0,-53 0 16,18 0-16,52 0 0,-52 0 16,-1 0-16,71 0 0,-70 0 15,88 0-15,-18 0 16,-71 0-16,1 17 0,52-17 16,-52 0-16,105 18 15,-123-18-15,18 0 0,52 0 16,-70 0-16,18 18 0,52-18 15,-52 0-15,-1 0 0,71 17 16,-70-17-16,-18 0 0,17 0 16,1 0-16,-18 0 0,17 18 0,-17-18 15,0 0-15,0 0 0,18 0 0,-18 0 16,70 17-16,-70-17 0,18 0 16,70 0-16,-88 0 0,17 0 15,89 18-15,-106-18 0,17 0 16,71 0-16,-88 0 0,0 0 15,0 0-15,35 0 0,-35 0 16,0 0-16,-18 0 0,18 0 0,0 0 16,0 0-16,53 0 15,-53 0-15,0 0 0,70 0 0,-52 18 16,211-18 0,-211 0-16,52 17 15,-70-17-15,0 0 0,18 0 16,-19 0-16,-16 0 0,17 18 15,-18-18-15,0 0 0,-17 0 0,17 0 16,-17 0-16,-1 0 0,19 0 16,-19 0-16,1 0 15,0 0-15,-1 0 0,19 0 16,-19 0-16,18 0 16,-17 18-1,17-18-15,-17 0 0</inkml:trace>
  <inkml:trace contextRef="#ctx0" brushRef="#br0" timeOffset="174354.1">19703 7126 0,'0'-18'0,"17"18"16,-17-17-16,0 52 78,0 0-63,0 1-15,0-19 16,0 36-16,0-35 16,0-1-16,0 19 0,0-19 15,0 1-15,0 0 16,0-1 0,0-52-1,0 0-15</inkml:trace>
  <inkml:trace contextRef="#ctx0" brushRef="#br0" timeOffset="174519.83">19897 6879 0,'0'0'0,"0"-17"15</inkml:trace>
  <inkml:trace contextRef="#ctx0" brushRef="#br0" timeOffset="175011.87">20126 6809 0,'0'35'15,"0"-17"1,0-1-16,0 1 0,0 17 16,0-17-16,0-1 0,0 36 15,0-17-15,0-1 0,0 35 16,-18-34-16,18-1 0,-35 88 16,35-87-16,-18 70 15,18-89 1,-17 36-16,17-35 0,0-1 15,0 19-15,0-19 16,35-17-16,-35 18 0,18-18 16,-1 0-16,1 0 15,0 0-15,-1-35 0,1 35 16,0-18-16,17-17 16,-18 17-16,1 0 0,17-70 15,-17 71-15,-18-19 0,0-17 16,0 18-16,-18 0 15,18 0-15,-35 35 0,0-18 16,0 0-16,17 18 0,0 0 0,-35 0 16,36 0-16,-1 0 0,-17 0 15,35 18-15,-18-18 0,53 0 32,1 0-17,-19 0-15,1 0 0,17 0 0,-17 0 16,52-18-16,-34-17 0,-1 35 15,36-35-15</inkml:trace>
  <inkml:trace contextRef="#ctx0" brushRef="#br0" timeOffset="175350.41">21625 7038 0,'0'0'0,"0"-18"0,-17 18 47,-19 18-47,19-18 15,-1 18-15,-17-18 0,17 35 0,-17-18 16,17 1-16,-17 0 0,17-1 0,-17 1 16,-18 35-16,35-35 0,1 17 15,-1-18-15,-17 19 0,17-36 16,1 17-16,-1 1 0,18 0 16</inkml:trace>
  <inkml:trace contextRef="#ctx0" brushRef="#br0" timeOffset="175601.45">21202 7003 0,'-18'0'0,"1"0"31,52 17-15,-17 1-16,-1 17 15,18-17-15,-17-1 16,0 19-16,-1-19 0,1 1 16,17 35-16,-17-35 0,-18 17 15,35 18-15,-35-36 16,18 1-16,0 17 0,-18-17 16,0 0-16,17-18 0,-17 17 0,18-17 15</inkml:trace>
  <inkml:trace contextRef="#ctx0" brushRef="#br0" timeOffset="176252.21">21890 7091 0,'0'0'0,"-18"0"0,18-18 16,0 1-1,0-1 1,18 18 31,-1 35-47,1-35 15,0 0-15,-1 18 0,72-18 16,-54 17-16,18 1 0,35 0 16,0-1-1,-53 1-15,18-18 16,-35 0-16,0 0 0,-1 0 16,-34 0 15,-1 0-16,-17 18-15,17-18 0,0 17 16,-17 1-16,18-18 0,-1 18 16,-17-1-16,17 1 0,0-1 15,-35 19-15,36-19 16,-1 1-16,1 0 16,-1-1-16,-17 1 15,17 0-15,-17-1 16,17-17-16,18 18 0,-18-18 15,1 18-15,-1-18 0,36 0 79,-1 0-48,1 0-31,0 0 0,-1 0 15</inkml:trace>
  <inkml:trace contextRef="#ctx0" brushRef="#br0" timeOffset="176994.52">22542 7232 0,'0'18'94,"0"-1"-94,0 1 15,-35-1-15,18 19 0,-1-19 16,-53 36-16,54-35 16,-1 0-16,-35 35 15,53-36-15,-53 18 0,53-17 16,-17 0-16,-1-1 15,0-17-15,18 18 0,-17 0 16,17-1-16,-18-17 31,53 0 16,-35-17-47,18 17 0,0-18 16,17 0-16</inkml:trace>
  <inkml:trace contextRef="#ctx0" brushRef="#br0" timeOffset="177575.65">22895 7161 0,'0'0'0,"-17"-17"16,17 52 47,0-17-63,-18-1 15,18 1-15,-18 17 0,18-17 16,-35 35-16,35-18 15,-18-17-15,18 17 16,0-17-16,0-1 0,0 19 16,0-19-16,18 1 15,17-1-15,-17-17 0,0 0 16,-1 0-16,1 0 0,17 0 0,0-35 16,-17 0-16,17 17 0,1-17 15,-19 0-15,1-1 0,0-17 16,-18 18-16,0 0 0,0-18 15,0 35-15,0 1 0,-53-1 16,0 18 0,0 0-16,18 35 15,-36-17-15,71 17 16,-18-17-16,18 17 0</inkml:trace>
  <inkml:trace contextRef="#ctx0" brushRef="#br0" timeOffset="181370.14">24165 6985 0,'-17'-18'15,"-1"1"-15,18-1 16,0 0 15,0 36 16,0 17-31,0-17-16,-18 35 15,18-18-15,-17 0 0,-1 36 16,0 0-16,18 34 15,-17-69-15,17 17 16,0-18-16,0-17 0,0 17 16,35-18-16,-17 1 15,-1-18 1,1 0-16,0 0 16,-1 0-16,1-18 0,0-17 15,-1 18-15,1-1 16</inkml:trace>
  <inkml:trace contextRef="#ctx0" brushRef="#br0" timeOffset="181587.77">23918 7179 0,'-35'-18'0,"70"36"0,-88-36 16,36 1-16,17-1 15,35 0 1,18 18-16,-35 0 0,70-17 16,-35 17-16,88 0 15,-88-18-15,-18 18 0,36-17 16,-36 17-16,0-18 0,-17 0 16</inkml:trace>
  <inkml:trace contextRef="#ctx0" brushRef="#br0" timeOffset="182537.17">24518 6950 0,'0'-18'16,"0"0"-16,-18 89 0,36-106 0,-18-18 0,0 70 47,0 1-32,-18 17-15,18-17 16,0 0-16,0-1 0,0 19 16,0-19-16,0 18 0,0 18 15,0-35-15,0 17 0,18 1 0,-18-19 16,0 18-16,0-17 0,0 53 15,0-54-15,0 1 16,0 0 0,0-54-1,18 1 1,-18 17-16,35-17 0,-17 17 0,-1 1 16,1-18-16,0 17 0,-1 0 0,1 1 15,17-19-15,-17 19 16,-1 17-16,1 0 0,0 0 15,-18 35-15,17-35 16,-17 35-16,18 1 0,-18-19 16,0 1-16,0 17 0,0-17 15,18 17-15,-18-17 0,0-1 0,0 1 16,0 0-16,17 35 16,1-53-16,-18 17 0,17-17 15,1 0-15,0 0 0,17 0 16,-17-17-16,-1 17 0,36-53 15,-35 35-15,-1 0 0,1-17 0,17-18 16,-35 18-16,18 17 0,0-35 16,-18 18-1,0 17-15,-36 18 16,36 36-16,-17-36 16,-19 35-16,36-17 0,-17 17 15,-1 0-15,18-17 0,0-1 16,0 19-16,0-19 15,0 1-15,18 0 0,17-18 16,0 0-16,1 0 16,-19 0-16,1 0 0,17-18 0,1 18 15,-19-35-15,36 17 16,-18 0-16,-17 18 0,0-35 0,-18 17 16,17 18-16,-17-17 15,0-1-15,-17 18 31,17 18-15,-18-1-16,0 19 16,18-19-16,0 1 0,-17 0 0,17 17 15,-18-17 1,18 17-16,0-17 16,0-36 15,18-17-31,-18 17 0,0-17 15,17-18-15,-17 17 0,0 19 16,0-36-16,18 35 16,-18 1-16,0-19 0,18 19 15,-1 17 1,1 0-16,0 35 16,-1-35-16,18 18 15,-17-18-15,0 35 0,-1-17 0,1 17 16,0-18-16,-1 1 0,-17 17 15,0-17-15,0 0 0,-17 35 16,17-36-16,-36 1 16</inkml:trace>
  <inkml:trace contextRef="#ctx0" brushRef="#br0" timeOffset="183287.1">26282 7214 0,'0'0'0,"0"-17"0,0-1 16,0 0-16,0 1 0,35 17 16,-35-18-16,0 53 31,18-17-31,-18 17 0,0-17 16,0 0-16,0 17 15,17-18-15,-17 1 0,0 17 16,0-17-16,0 0 0,0-1 0,0 1 15,0 0-15,-17-18 32,17-36-32</inkml:trace>
  <inkml:trace contextRef="#ctx0" brushRef="#br0" timeOffset="183442.18">26405 6950 0,'-35'-36'32,"17"36"-32</inkml:trace>
  <inkml:trace contextRef="#ctx0" brushRef="#br0" timeOffset="183723.97">26723 6844 0,'0'35'47,"0"-17"-32,35 17-15,-35 0 0,0-17 16,18 35-16,-18-18 0,0 0 15,0 36-15,0 17 16,0-53-16,0 1 0,0-1 0,0 0 16,0 36-1,0-53-15,0-1 0,0 1 0,0-1 16,35-17 0,0-17-16,-17 17 15,0-35-15</inkml:trace>
  <inkml:trace contextRef="#ctx0" brushRef="#br0" timeOffset="183912.65">26723 7144 0,'-35'0'0,"70"0"0,-88 0 0,35 0 15,71-18 1,-17 18-1,-1-18-15,0 18 16,0 0-16,54 0 0,16-17 16</inkml:trace>
  <inkml:trace contextRef="#ctx0" brushRef="#br0" timeOffset="184751.8">27993 7214 0,'-35'-17'31,"35"52"-15,0-17-1,0 17-15,35-18 0,-35 19 16,18-19-16,-18 1 0,17 17 15,1-17-15,-18 0 0,35-1 16,-17-17 0,-1 0-16,1 0 0,0 0 0,17-17 15,-17-19-15,-1 19 0,1-36 16,-1 0-16,1 18 16,-18 17-16,18 18 0,-18-18 15,0 36 16,0 0-31,0 17 16,0 0-16,0-17 16,17-1-16,19 1 0,-36 0 15,70-1-15,-17-17 16,35 0 0,-70 0-16,53-53 15,-54 18-15,-17 0 16,18 0-16,-18-18 15,0 35-15,0 0 0,-35 1 0,35-19 16,-36 36-16,19-17 16,-1 17-16,71 0 31,-35 0-15,17 0-16,-18 17 15,19-17-15,-19 0 0,1 0 16,0 0-16,-1 0 0,1 0 31,-18 36-15,0-19-1,0 1-15,18 0 0,-18-1 16,0 1-16,0 17 16,0 36-1,0-54-15</inkml:trace>
  <inkml:trace contextRef="#ctx0" brushRef="#br0" timeOffset="184900.87">28945 6950 0,'0'-18'0,"0"36"0,-35-36 16,0 18-16,35-18 0,-18 18 15,1 0-15,17 36 16,0-19-1,35-17-15</inkml:trace>
  <inkml:trace contextRef="#ctx0" brushRef="#br0" timeOffset="185334.29">29051 6862 0,'0'0'0,"0"17"16,0 18-16,0-17 15,0 0-15,0-1 16,0 1-16,0 0 0,0-1 0,18 36 16,-18-35-16,0 17 0,18 18 15,-18-18-15,0 1 0,17 16 16,-17-16-16,0-19 0,18 19 16,-18-19-16,0 1 0,17 0 15,1-18 1,0 0-16,-1-18 0,1 18 0,0-53 15,17 0-15,-17 18 0,-1 0 16,18-36-16,-35 18 0,18 18 16,0-36-16,-18 54 0,0-19 15,0 1-15,0 17 0,0 1 16,-18 52 15,18 0-31,-18-17 16,18 35-1,0-18-15,0-17 0,0 70 16,0-53-16,0 18 16,0-18-16,0-17 0,0 17 15,0-17-15,0 0 0,0-1 16</inkml:trace>
  <inkml:trace contextRef="#ctx0" brushRef="#br0" timeOffset="185719.48">30092 7108 0,'0'0'16,"0"-17"-16,-18 17 0,1 0 15,-1 17 1,18 19-1,-35 52 1,35-70-16,0 34 16,-18-34-16,18 17 0,0 1 15,0-19-15,0 1 16,35-18-16,-35 18 0,36-18 0,17 0 16,-18 0-16,-18 0 0,54-36 15,-53 19-15,17-19 0,-17 19 16,17-36-16,-35 18 0,18-1 15,-18 19-15,0-19 0,-36 19 0,36-1 16,-70-17-16,34 35 0,1 0 16,-35 0-16,34 0 0,1 0 15,-18 0-15,35 35 0,1-35 16,17 18-16,0-1 0,0 1 16,17-18-16,-17 18 15</inkml:trace>
  <inkml:trace contextRef="#ctx0" brushRef="#br0" timeOffset="186058.96">30639 6967 0,'0'0'15,"-18"0"-15,18-17 0,-18 17 0,18-18 31,0 53-15,0-17 0,0 0-16,18-1 15,-18 1-15,0 35 0,0-18 16,0 0-16,0 54 0,0-54 16,0 18-16,-35 35 0,35-35 15,-18 0-15,1 17 0,17-34 16,-36-1-16,19 35 15,17-52-15,-18 0 0,18 17 0,0-17 16,0-1-16,18-52 31,-1 17-31</inkml:trace>
  <inkml:trace contextRef="#ctx0" brushRef="#br0" timeOffset="186320.06">30868 7302 0,'0'0'0,"-18"-17"15,18 34 17,0 19-32,0-19 15,0 1-15,0 53 16,18-36-16,-18-17 0,0 52 15,0-35-15,0 1 0,-35 17 16,35-18-16,0-18 0,-18 36 16,18-35-16,-18 0 0,18-1 15,0-52 1</inkml:trace>
  <inkml:trace contextRef="#ctx0" brushRef="#br0" timeOffset="186583.09">30921 7250 0,'-18'-18'0,"36"36"0,-36-54 16,18 19-16,18 17 31,17 0-31,-17 17 16,0-17-16,34 18 0,-16 17 15,17 0-15,-36-17 16,1 0-16,-18 17 15,0-17-15,-18 17 16,-35-17-16,18-18 16,17 0-16,-17 17 0,-35-17 15,34 0-15,19 0 0,-1 0 0,-17 0 16,17 0-16</inkml:trace>
  <inkml:trace contextRef="#ctx0" brushRef="#br0" timeOffset="186980.97">32226 7250 0,'0'-18'0,"0"36"0,36-54 15,-19 36-15,-17-17 16,-35 17 15,17 0-31,-17 17 16,17-17-16,1 36 0,-36-1 15,17-18-15,19 19 16,-18-1-16,17-17 0,0 17 16,-17 0-16,17 1 0,1-19 15,-1 1-15,0-1 0,1 1 0,17 0 16,-18-1-16,1-17 0,17 18 16,-18-18-16,18-18 15</inkml:trace>
  <inkml:trace contextRef="#ctx0" brushRef="#br0" timeOffset="187240.91">31944 7214 0,'0'0'0,"-35"0"0,35-17 0,-18-1 16,53 53 15,-17-17-16,-18 0-15,35-1 0,-35 1 16,36 35-16,-19-36 0,1 1 16,17 35-16,-17-18 0,-18-17 15,35 35-15,-17-18 0,-1-17 16,1 17-16,0-17 0,-18-1 16,17 19-16,1-19 15,-18 1-15,18-18 16</inkml:trace>
  <inkml:trace contextRef="#ctx0" brushRef="#br0" timeOffset="189186.68">32614 7461 0,'18'0'0,"-18"-17"0,18 17 16,-18-18-16,17 0 15,1 1-15,-1 17 16,-17-18-16,18 18 0,0 0 16,-1 0-1,-17 18 1,18-18-16,-18 35 0,18-35 16,-18 35-16,0-17 0,17 0 15,-17 70 1,18-35-16,-18-36 15,0 1-15,0 0 16,18-1-16,-1-17 16,1 0-1,0-17 1,-1-19-16,1 19 0,-1-19 16,1 1-16,0 17 0,-1-52 15,-17 52-15,0-17 0,18-18 16,-18 35-16,0 36 47,0 0-32,0-1-15</inkml:trace>
  <inkml:trace contextRef="#ctx0" brushRef="#br0" timeOffset="189603.73">33232 7408 0,'-18'0'16,"0"0"-1,1 0-15,-1 18 16,0 0-16,1 17 16,-1-17-16,-17 17 15,35-18-15,-18 1 0,18 17 16,0-17-16,0 0 15,0-1-15,18-17 32,0 0-32,17-17 15,-18-19-15,1 19 16,-18-1-16,18 0 0,-18 1 16,17-1-16,-17 1 15,0 52 16,0-18-31,0 19 16,0-19 0,0 1-16,0 0 0,0-1 15,36-17-15,-36 18 0,17-18 16,-17 18-16,18-18 16,0 0-16,-1-36 15,1 1-15</inkml:trace>
  <inkml:trace contextRef="#ctx0" brushRef="#br0" timeOffset="190446.07">33479 7056 0,'0'0'0,"-36"0"16,19 0-16,-1 17 16,0-17-16,18 18 15,-17 17-15,17-17 16,0-1-16,-18 36 0,18-35 15,0 17-15,0 18 0,0-18 16,0 1-16,0 70 16,0-54-1,0-34-15,0 0 0,0-1 16,0 1-16,0 0 16,35-18-1,-17 0-15,0-18 16,-1-17-16,1 17 0,0-17 15,-1 0-15,-17 17 0,18-17 16,0-1-16,-18 19 0,0-1 16,0 36 15,0-1-31,-18-17 16,18 18-16,0 17 0,-18-17 15,18 0-15,0-1 0,0 1 16,0-1-16,0 1 15,0 0 1,18-18-16,0 0 16,-1 0-1,1 0-15,-1-36 16,1 36-16,0-52 16,-18 34-16,0 0 0,17-17 15,-17 17-15,0 1 0,0 52 31,0-17-15,-17-18-16,17 35 0,0 0 16,-18-35-16,18 18 0,0-1 15,0 1-15,0 0 16,18-18-16,17 0 16,-17 0-1,-1-18-15,1 18 16,0-18-16,-1 1 0,-17-1 15,18 18-15,-18-17 16,-18 17 47,18 17-63,-17-17 0,17 18 15,-18-18-15,18 35 0,0-17 16,-18-1-16,18 1 0,0 0 15,0-1-15,0 1 16,36-18-16,-36 18 16,17-18-16,1 0 15,-1 0-15,1 0 0,0 0 16,-18-18-16</inkml:trace>
  <inkml:trace contextRef="#ctx0" brushRef="#br0" timeOffset="193675.69">19420 8290 0,'18'0'63,"0"0"-48,-1 0 17,1 0-32,0 0 15,-1 0-15,19-35 16,-19 17-16,1 1 16,-18-1-16,17 18 0,-17-18 15,0 1-15,0-1 16,-35 18-1,18 0-15,-19 35 16,1-17-16,17-18 16,-17 53-16,17-35 0,18-1 15,-17 19-15,17-19 0,0 1 16,0 17-16,0 0 0,0-17 16,17 0-16,-17-1 15,0 1-15,36-18 0,-36 18 0,17-18 16,1 0-16,0 17 0,-1-17 15,1 0-15,0 0 0,-1 0 0,1 0 16,-1 0-16,-17-35 16,18 35-16,0-18 0</inkml:trace>
  <inkml:trace contextRef="#ctx0" brushRef="#br0" timeOffset="194259.64">20020 8255 0,'0'-18'0,"-18"1"32,-17-1-17,18 18-15,-1 0 16,0 0-16,-17 35 0,17-17 16,1-18-16,-19 18 0,19-1 15,-1-17-15,1 36 0,17-19 16,0 1-16,0-1 15,0 1-15,0 0 0,17-18 16,18 0-16,-17 0 16,17 0-16,1-18 15,-19 0-15,1-17 16,0 18-16,-18-1 16,0 0-1,0 54 16,-18-36-31,18 17 16,0 1-16,0-1 0,0 19 16,0-1-16,0 18 15,0 0-15,0-18 16,0 0-16,18 18 0,-18-17 16,0-19-16,0 36 0,0-35 15,0 17-15,0-17 0,0-1 16,0 1-16,-18 0 15,0-18 1,1 0-16,-1-36 16,0 36-16,1 0 0,-1-17 15,-17-1-15,17 18 16,1 0-16,52 0 62</inkml:trace>
  <inkml:trace contextRef="#ctx0" brushRef="#br0" timeOffset="194478.44">20355 8255 0,'0'-18'16,"0"36"-16,0-53 16,18 35 31,-18 17-47,18-17 15,-18 18-15</inkml:trace>
  <inkml:trace contextRef="#ctx0" brushRef="#br0" timeOffset="194679.12">20373 8502 0,'-35'0'0,"70"0"0,-70 18 16,70-18 15,-35-18-16,18 0-15,-1 18 16</inkml:trace>
  <inkml:trace contextRef="#ctx0" brushRef="#br0" timeOffset="195538.1">21572 8202 0,'0'-18'31,"-17"18"-31,-1 0 16,0 0-1,1 18-15,-36 17 16,35-35-16,1 18 0,-1-18 16,0 18-16,1-1 0,-36 19 15,35-19-15,0 1 0,1-1 0,-18 36 16,-1-35-16,19 17 0,17-17 16,-18 0-16,0-1 0,1 1 0,-1 17 15,18-17-15,-18-18 0,18 17 16,0 1-1,0-53 1,18 35 0,-18-18-16</inkml:trace>
  <inkml:trace contextRef="#ctx0" brushRef="#br0" timeOffset="195824.03">21184 8290 0,'0'0'16,"0"-17"-16,-17 17 16,34 0 15,-17 17-15,18-17-16,-18 18 0,18-18 0,17 35 15,-18-17-15,19 35 16,-36-36-16,17 1 15,19 17-15,-36-17 0,17 0 16,19 17-16,-19-18 16,1 19-16,-18-19 15,18-17-15,-1 0 16</inkml:trace>
  <inkml:trace contextRef="#ctx0" brushRef="#br0" timeOffset="196138.65">21925 8378 0,'-18'-17'31,"36"17"16,0 0-47,17-18 16,-17 18-16,-1 0 0,1 0 15,17-17-15,-17 17 16,0 0-16,17 0 0,-18 0 15,1 0-15,-18 17 0</inkml:trace>
  <inkml:trace contextRef="#ctx0" brushRef="#br0" timeOffset="196343.08">21837 8590 0,'-18'18'16,"1"-18"-1,34 0 1,19 0 0,-19 0-16,1 0 0,17-18 15,18 18-15,0-18 16,35 1-16,-70 17 16,17-18-16</inkml:trace>
  <inkml:trace contextRef="#ctx0" brushRef="#br0" timeOffset="197003.04">22666 8290 0,'0'0'16,"-35"0"-16,35-17 0,-18 17 15,18-18-15,0 0 16,0 1-1,0-1 1,18 18-16,-1 0 16,-17-18-16,18 18 0,0 0 15,-1 0-15,1 18 16,0 17-16,-1-17 16,-17 17-1,0-17-15,18 0 0,-18-1 0,0 36 16,0-18-16,-35 18 15,-1-35-15,19 0 0,-1-1 16,-17 18-16,-1-17 0,19 0 16,-1-18-16,18 17 0,-18-17 0,1 0 15,-1 0-15,1 0 16,17-35-16,0 17 16,-18 18-16,18-17 15,35 17 16,-17 0-31,-1 0 16,1 0-16,17 0 16,-17 0-16,0 0 0,17 17 15,-17 1-15,-1 0 16,-17-1-16,18 1 16,-18 0-16,18-18 15,-1 0 1,1-18-1</inkml:trace>
  <inkml:trace contextRef="#ctx0" brushRef="#br0" timeOffset="197192.74">23054 8520 0,'-18'0'16,"18"-18"15,18 18-15,0-18-16,-1 1 15,1-1 1</inkml:trace>
  <inkml:trace contextRef="#ctx0" brushRef="#br0" timeOffset="197587.46">23442 8167 0,'-35'0'16,"70"0"-16,-88 0 0,53-18 0,-17 18 16,-1 0-16,0 0 15,1 35-15,-1-17 16,0-18-16,18 18 15,-17-1-15,-1 19 16,18-19-16,0 1 16,35 0-16,-17-1 15,-18 1-15,53-1 16,-53 1-16,18-18 0,17 35 16,-18-35-16,1 18 0,0 0 15,-1-1-15,-17 1 16,0 0-16,-17-1 15,-19 1-15,-16-1 16,34-17-16,0 18 0,-35-18 16,36 0-16,-1 0 0,-17 0 15,17 0 1,0-18-16,18 1 0</inkml:trace>
  <inkml:trace contextRef="#ctx0" brushRef="#br0" timeOffset="197773.25">23354 8202 0,'-18'0'0,"18"-18"16,36 1-1,-1 17 1,0 0-16,-17 0 0,17 0 15,-17 0-15,17 0 0,-17 0 0,-1 0 16</inkml:trace>
  <inkml:trace contextRef="#ctx0" brushRef="#br0" timeOffset="198204.01">23760 8220 0,'-18'0'0,"36"0"0,-54 0 15,19 0-15,17-18 16,35 18 0,-17 0-1,-1 0-15,1 0 16,17 0-16,-17 0 15,-1 0-15,1 0 16,0 18-16,-1-18 0,1 17 16,0-17-16,-1 18 15,-17 0 1,0-1-16,0 1 16,0 0-16,0-1 15,0 1-15,0 17 0,0-17 16,0-1-16,-17 19 0,17-19 15,-18 1-15,18 17 0,0-17 16,-18-1-16,18 1 16,0 0-16,0-1 15,0-34 17</inkml:trace>
  <inkml:trace contextRef="#ctx0" brushRef="#br0" timeOffset="198787.92">24447 8220 0,'-35'0'0,"70"0"0,-87-18 0,52 0 16,-18 18-1,0 0-15,1 0 16,17 18-16,-18-18 16,0 18-16,-17-1 15,17-17-15,18 36 0,-52-19 16,34 1-16,0 17 16,18-17-16,0-1 0,0 19 15,0-19-15,36 1 16,-1 0-16,-35-1 0,53 19 15,-36-36-15,1 17 0,17 18 16,-17-35-16,-18 18 0,18-18 0,-18 18 16,0-1-16,0 1 15,-36 0-15,19-1 16,-19-17-16,19 0 0,-1 18 16,-52-18-16,52 0 15,-17 0-15,17 0 16,18-18-1,0 1-15,35-1 16,-17 0-16,0 1 16,17-1-16,18-17 0,-36 17 15,1 1-15,35-36 0,-18 35 16,-17-17-16,17-18 16,-17 18-16,-18 17 0,17-53 15,-17 54-15,-35-1 16,17 18-16,-17 0 0,-18 35 15,18-35-15,0 36 0,-18-1 16,35-17-16,1-1 0,-1 1 16</inkml:trace>
  <inkml:trace contextRef="#ctx0" brushRef="#br0" timeOffset="203583.63">25400 8149 0,'-18'0'16,"18"-17"-16,-17 17 16,17-18-16,0 0 15,0 1 1,0 34 46,0 19-46,0-19-16,-18 18 0,18-17 16,0 0-16,-18 35 0,18-36 15,0 1-15,-17 35 16,17-36-16,0 1 0,0 35 0,0-35 15,0-1-15,0 19 16,0-19-16,0 1 16,0-1-16,17-17 15,1 0 1,-18-17 0</inkml:trace>
  <inkml:trace contextRef="#ctx0" brushRef="#br0" timeOffset="203768.54">25153 8290 0,'0'0'0,"-18"0"0,36 0 31,35-17-15,-18 17-16,71-36 15,-53 19-15,-18-1 0,18 0 16</inkml:trace>
  <inkml:trace contextRef="#ctx0" brushRef="#br0" timeOffset="204686.05">25559 8043 0,'0'0'16,"-36"18"15,36 17-31,0-17 0,-17 35 15,17-36-15,0 1 0,0 17 16,0-17-16,35 0 0,-35 17 16,18 18-16,-18-18 0,0-17 15,0 52-15,0-52 16,17 0-16,-17-1 0,0 1 16,18-18 15,-18-35-31,0 17 0,18 18 15,-18-35-15,17-1 0,1 36 16,-18-17-16,18 17 16,-18-18-16,17 18 0,1 0 15,-1 0 1,1 35-16,0-17 16,-1-18-16,-17 18 0,18-1 15,0-17-15,-18 18 0,17-18 16,1 18-16,0-18 0,-1 0 15,1 0-15,0 0 0,-1-36 16,1 36-16,-1-17 0,1-1 0,-18-17 16,18-1-16,-1 19 15,1-36-15,-18 35 16,0 1-16,-35 17 16,17 0-16,18 17 15,-18-17-15,18 18 0,-35-18 16,35 18-16,-17 17 0,17-18 15,0 1-15,-18 0 0,18-1 16,0 1-16,0 0 0,35-1 16,0-17-16,-17 0 0,35 0 15,-18 0-15,-17 0 0,52-35 16,-34 35-16,-19-18 0,54-35 16,-53 36-16,-1-1 15,1-17-15,-18 17 16,0 36 15,-18-18-15,18 35-16,0-17 0,0-1 0,0 1 15,0 0-15,0-1 0,0 1 16,0 17-16,0-17 16,0 0-1,18-18-15,-18-18 31,0-17-31,0 17 16,0 0-16,0 1 0,0-19 16,-35 19-16,35-1 0,0-17 0,0 17 15,0 1-15,0-1 0,0 0 16,35 18-16,-18 0 16,19 18-1,-19-18-15,19 35 16,-19 1-16,1-19 0,-18 1 15,18-1-15,-18 1 0,17 0 0,-17 17 16,0-17-16,0-1 0,0 1 0,0 0 16,0-1-16,0 1 0,-35-1 0,35 1 15,-18-18-15</inkml:trace>
  <inkml:trace contextRef="#ctx0" brushRef="#br0" timeOffset="205186.81">27499 8202 0,'-53'-18'15,"18"18"1,0 0-16,17 0 16,0 36-16,-17-19 0,17 19 15,1-1-15,-1 0 16,0 53-1,18-70-15,0 35 0,0-35 16,0-1-16,18 1 16,-18-1-16,18 1 0,17-18 15,-17 0-15,17 0 0,18-35 16,-36 35-16,1-18 0,0-17 0,17 0 16,-17-1-16,-18 19 0,0-36 15,0 18-15,0 17 0,-18-17 16,-17 17-16,-53 0 15,70 18-15,0 0 16,1 0-16,-1 18 0,0-18 16,18 35-16,18-35 15</inkml:trace>
  <inkml:trace contextRef="#ctx0" brushRef="#br0" timeOffset="205479.98">27781 8043 0,'-17'0'15,"17"18"17,-18 17-17,18 1-15,0-19 0,-18 54 16,18-36-1,0 53-15,-17-53 0,17 18 16,-18 88-16,18-88 16,-18 18-16,18-36 0,0 1 15,0 16-15,0-34 0,0 0 16,-17-1-16,17 1 0,0-36 31</inkml:trace>
  <inkml:trace contextRef="#ctx0" brushRef="#br0" timeOffset="205746.45">27975 8378 0,'0'-17'0,"-35"17"0,35-18 15,-18 18-15,18 18 31,0 17-31,0-17 0,0 35 16,0-36-16,0 107 16,0-89-16,0 0 15,0 18-15,0-17 0,0-19 16,0 36-16,0-35 16,0-1-16,0-52 31,18 0-31</inkml:trace>
  <inkml:trace contextRef="#ctx0" brushRef="#br0" timeOffset="205998.24">28011 8378 0,'0'0'15,"0"-70"-15,17 52 0,-17 1 16,0-1-16,18 18 31,-1 18-31,1-18 16,-18 35-16,18-35 0,17 35 15,-17-17-15,-1-1 0,1 19 16,0-19-16,-18 1 16,0 0-16,0-1 0,-36 1 15,1 0-15,17-18 16,-35 0-16,18 17 0,18-17 16,-36 0-16,35 0 0,0 0 15,1 0-15,-1 0 16</inkml:trace>
  <inkml:trace contextRef="#ctx0" brushRef="#br0" timeOffset="206988.39">28469 8414 0,'0'0'0,"-17"0"16,17-18-16,-18 18 16,18-35-16,18 35 62,17 0-62,18 0 16,-36 0-16,72 0 15,-54 0-15,88 17 16,-87-17-16,-1 0 16,18 0-16,-18 0 0,-17 0 0,17 0 15,18-17-15,-35 17 0,-1 0 16,18 0-16,-52 0 31,-18 17-31</inkml:trace>
  <inkml:trace contextRef="#ctx0" brushRef="#br0" timeOffset="207207.67">28557 8678 0,'0'0'15,"0"18"-15,-17-18 0,87-35 31,-34 17-31,52 0 16,-53 18-16,53 0 16,-53 0-16,1 0 0,52 0 15,-53 0-15,1-17 16,-19 17-16,18 0 0,-17 0 0,17 0 16</inkml:trace>
  <inkml:trace contextRef="#ctx0" brushRef="#br0" timeOffset="207731.65">29704 8308 0,'0'-18'0,"0"36"0,-18-53 15,18 17-15,0 0 16,0 1 0,18-1-16,-18 0 15,18 18-15,-1-17 16,1 17-16,-1 0 16,1 0-16,0 0 0,-1 0 15,1 0-15,0 35 0,-1-35 16,19 35-16,-19-17 0,1 17 15,-1-17-15,1 17 0,-18-17 0,0 17 16,0 0-16,0 36 16,-35-1-16,-71 19 15,0-36 1,89-53-16,-19 17 0,-17-17 16,36 0-16,-19 0 0,19 0 15,17-17-15,-18 17 0,18-18 16,0 0-16,0-17 0,0 17 15,18 18-15,-1 0 16,19 0-16,-1 0 16,-17 18-16,-1-18 0,54 71 15,-36-71 1,-17 35-16,-1-17 0,1-1 0,0 1 16,-1-1-1</inkml:trace>
  <inkml:trace contextRef="#ctx0" brushRef="#br0" timeOffset="207903.66">30180 8643 0,'-18'0'16,"18"-18"-16,0 1 15,0-1 1,18 18-1,17 0-15,-17 0 16</inkml:trace>
  <inkml:trace contextRef="#ctx0" brushRef="#br0" timeOffset="208245.23">30498 8308 0,'-36'-18'16,"19"18"0,-1 0-1,0 0-15,1 53 16,-1-18 0,18 1-16,0 17 15,0-36-15,0 19 0,0-19 16,35 1-16,-35-1 0,53 19 15,-53-19-15,36 1 0,-19 0 16,1-1-16,0-17 16,-18 18-16,0 0 15,-36-18-15,1 0 16,35 17-16,-53-17 0,18 0 16,17 0-16,-17 0 15,17-17 1</inkml:trace>
  <inkml:trace contextRef="#ctx0" brushRef="#br0" timeOffset="208431.81">30445 8308 0,'0'0'0,"-18"0"0,36 0 31,17 0-15,-17 0-16,-1 0 0,19 0 16,-1 0-16,-18 0 0,1 0 15,35 0-15</inkml:trace>
  <inkml:trace contextRef="#ctx0" brushRef="#br0" timeOffset="208923.34">30868 8308 0,'-18'0'0,"18"-18"32,18 18 30,0 0-62,-1 0 16,1 0-16,0 0 0,17 0 15,-17 0-15,-1 0 0,18 0 16,-17 0-16,0 0 16,-18 18-16,17-18 0,1 0 15,-18 18 1,0-1-1,0 1-15,18-1 16,-18 1-16,0 0 0,0-1 16,0 1-16,0 17 0,0-17 15,0 0-15,-36 17 0,36-18 16,0 19-16,0-1 16,0-17-16,-17-1 0,17 1 0,0 0 15,-18-1-15,18 1 0,0 0 0,0-1 16,0 1-16,0-1 15,0-52 17,18 35-32,-18-35 0,17 17 15</inkml:trace>
  <inkml:trace contextRef="#ctx0" brushRef="#br0" timeOffset="209540.16">31662 8343 0,'0'-35'0,"0"70"0,0-88 0,0 36 16,0-1-16,0 0 0,0-17 16,0 17-16,-35 18 15,17 0-15,0 0 16,1 36-16,-1-36 0,-17 17 15,-1 19-15,1 17 16,35-36-16,-18 36 16,18-35-16,0 17 0,36 0 15,-36-17-15,17 0 0,1 34 16,-18-34-16,35 0 0,1 17 16,-19-17-16,-17-1 0,36 1 15,-36 0-15,17-1 0,-17 1 16,18 0-1,-18-1-15,-35 1 16,-1-18-16,1 17 16,17-17-16,1 0 0,-1 0 0,0 0 15,1 0-15,-19 0 0,19 0 16,-1-17-16,1 17 16,17-18-16,0 1 15,-18-1-15,18 0 16,0 1-16,0-1 0,35 18 15,-35-18-15,35 18 0,18-35 16,-35 17-16,0 1 0,35-19 16,-36 1-16,19 18 0,-1-54 15,-18 53-15,1-17 0,-18-18 16,18 36-16,-18-1 16,-36 18-16,1 0 15,18 0-15,-1 0 0,0 0 16,-17 0-16,17 0 15,1 18-15,17-1 0,0 1 16,0 17-16,35-35 16</inkml:trace>
  <inkml:trace contextRef="#ctx0" brushRef="#br0" timeOffset="209748.04">32103 8855 0,'-18'0'0,"18"-18"31,18 18-31,17 0 0,-17 0 16,17-18-16</inkml:trace>
  <inkml:trace contextRef="#ctx0" brushRef="#br0" timeOffset="-214352.76">21572 9119 0,'0'0'0,"0"-17"15,0-1-15,0 0 16,0 1 0,-17 17 30,17 35-46,-36-35 16,19 35-16,-1-17 0,-17 0 16,17 17-16,-17-18 0,-36 36 15,54-35 1,-19 17-16,19-17 0,-1 0 16,1-1-16,-1 1 0,0 0 15,18-1-15,-17-17 0,17 18 16,-18-18-16,18-35 15,0 17 1</inkml:trace>
  <inkml:trace contextRef="#ctx0" brushRef="#br0" timeOffset="-214105.88">21149 9102 0,'-18'0'16,"36"0"-16,-36-18 15,36 18 17,0 35-32,17-17 15,-17-18-15,-1 18 0,1-18 16,35 35-16,-36-35 0,1 17 16,17 19-16,-17-19 0,0-17 15,-1 18-15,1 17 0,-18-17 16,18-18-16,-18 18 0,17-18 15,-17 17-15</inkml:trace>
  <inkml:trace contextRef="#ctx0" brushRef="#br0" timeOffset="-213858.32">21925 9155 0,'-18'0'0,"36"0"16,-53 0-16,35-18 16,0 0-1,35 18-15,0 0 16,1 0-16,-19 0 0,1 0 16,35 0-16,-18 0 15,0 0-15,-17 0 0,17 0 16,-17 0-16,0 0 0,-1 0 15,1 0-15,-18 18 0</inkml:trace>
  <inkml:trace contextRef="#ctx0" brushRef="#br0" timeOffset="-213672.68">21925 9296 0,'-18'17'0,"36"-34"0,-53 34 15,52-17 16,19 0-15,-1 0-16,-17 0 0,17 0 0,0 0 16,36-17-16,52 17 15,-87-18-15,-1 18 16,18-18-16</inkml:trace>
  <inkml:trace contextRef="#ctx0" brushRef="#br0" timeOffset="-212791.14">23107 9031 0,'-18'-18'31,"1"18"-15,17 18 0,-18 0-1,0-18-15,18 35 0,-17-17 0,-1 17 16,0-17-16,18 17 15,0-18-15,-17 1 0,17 0 16,0 17-16,0-17 0,53 17 16,-18-35-16,-17 0 0,35 0 15,-18 0-15,-18 0 0,54 0 16,-36-18-16,-17 18 0,17-35 16,-17 0-16,17-18 15,-35 35-15,0 1 16,0-54-16,-35 53 15,35 1-15,-53-1 0,35 18 16,1-18-16,-36 18 0,17 0 16,19 0-16,-36 36 0,35-19 15,1-17-15,-1 18 0,0 0 16,18-1-16,36-17 16</inkml:trace>
  <inkml:trace contextRef="#ctx0" brushRef="#br0" timeOffset="-212286.58">25382 8925 0,'0'0'15,"-17"-17"-15,-1-54 32,18 89-1,18 17-31,-18-17 15,35 70 1,-35-18-16,18-52 16,-18 0-16,17 35 15,-17-36-15,18 18 16,-18-17-16,18-18 16</inkml:trace>
  <inkml:trace contextRef="#ctx0" brushRef="#br0" timeOffset="-211258.72">25259 8978 0,'0'0'15,"-18"0"-15,1 0 0,-1 0 32,53 0-32,1 0 15,34-17-15,-17 17 0,-18 0 16,71-18-16,-71 18 0,18-18 15,35 1-15,-70-1 16,17-17 0,-35 17-16,0 0 15,0 1-15,-17 17 16,17 17 0,0 19-1,0-19-15,0 19 16,0-1-16,0-17 0,35 34 15,-35-34-15,0 17 0,18 18 16,-18-35-16,0 0 0,0-1 16,0 1-16,17-18 15,-17 17-15,18-34 32,-18-18-32,18 35 15,-1-36-15,1 19 16,0-19-16,-1 36 0,1-17 15,-1 17 1,1 0-16,0 17 16,-1 19-16,1-19 15,0 19-15,17-1 16,-17-18-16,-1-17 16,1 18-16,-1 0 0,1-18 15,0 0-15,-1 0 0,1 0 0,17 0 16,-17-36-16,0 36 0,-1-17 15,1-18-15,-18 17 0,17-17 16,-17 17-16,0 0 0,0-17 16,0 17-16,-17 18 15,-1 0 1,18 18-16,-17-18 16,-1 35-16,18-17 0,0 0 15,0-1-15,0 1 0,0 0 16,35-1-16,-35 1 0,18-18 15,-18 17-15,35-17 0,0 0 16,18 0-16,-35 0 16,17 0-16,1-17 0,-19-18 15,1 35-15,-18-18 0,17-35 16,-17 18 0,0 17-16,-17 18 15,-1 0 1,18 35-16,-17-17 15,17 17-15,0-17 0,0 17 16,0-17-16,0-1 0,0 1 16,0 0-16,0-1 15,0 1 1,17-53 0,-17 17-1,0-17-15,0 17 0,0 1 16,18-1-16,-18 0 0,0 1 0,0-1 15,17 0-15,1 1 16,0 17-16,-1 0 16,1 0-16,17 0 0,-17 17 15,0-17-15,17 53 16,-18-53-16,1 18 0,0 35 16,-1-18-1,-17-17-15</inkml:trace>
  <inkml:trace contextRef="#ctx0" brushRef="#br0" timeOffset="-210844.18">27605 9049 0,'-18'0'0,"36"0"0,-53 0 16,17 0-16,0 0 16,1 17-1,-1 1-15,0 0 16,1-18-16,17 35 0,-18-17 16,18-1-16,-18 1 0,18-1 15,0 1-15,0 0 16,0-1-16,18-17 15,0 0-15,35 0 16,-36 0-16,19-17 16,-19-1-16,18 18 0,-17-53 15,0 53-15,-18-17 0,0-1 16,17-17-16,-17 17 0,-35-17 16,0 17-16,0 18 15,17 0-15,0 0 0,-35 18 16,36-18-1,17 17-15,0 1 16</inkml:trace>
  <inkml:trace contextRef="#ctx0" brushRef="#br0" timeOffset="-210577.26">27905 8925 0,'0'0'0,"-18"-17"15,-17 17 1,35 17 15,0 1-31,0 17 16,0-17-16,0-1 0,0 1 0,0 0 16,0 17-16,0-17 0,0 17 0,0 18 15,0-18-15,0 0 0,-35 1 16,35 17-16,-18 17 15,-17 18-15,17-70 16,18 17 0,0-17-16</inkml:trace>
  <inkml:trace contextRef="#ctx0" brushRef="#br0" timeOffset="-210304.22">28011 9155 0,'0'0'16,"-18"0"0,18 17-1,35-17 1,-35 18-16,18-1 16,-18 19-16,17-19 0,-17 1 15,0 17-15,0-17 0,0 0 16,0 52-16,0-52 15,-35 17-15,35-17 16,-17-1-16,17-34 16,0-19-1,0 1-15,0 18 16</inkml:trace>
  <inkml:trace contextRef="#ctx0" brushRef="#br0" timeOffset="-210092.87">28011 9225 0,'0'-70'15,"0"175"-15,0-140 0,0-53 16,0 70-16,0 1 15,35 17 1,-18 17 0,19 1-16,17 0 15,-36-18-15,1 35 0,0-18 16,-1-17-16,-17 18 0,18 0 16,-18-1-16,-35 1 15,-1-18 1,1 18-16,17-18 0,1 0 15,-36 0-15,35 0 0,1 0 16,17-36-16</inkml:trace>
  <inkml:trace contextRef="#ctx0" brushRef="#br0" timeOffset="-209794.39">28769 9155 0,'-35'-18'0,"70"36"0,-88-36 0,53 0 16,18 18 15,17 36-16,-17-36-15,-1 0 0,1 0 16,35 0-16,-36 17 0,19-17 16,17 18-16,-36-18 15,1 0-15,0 0 0,52 0 16,-52 0-16</inkml:trace>
  <inkml:trace contextRef="#ctx0" brushRef="#br0" timeOffset="-209601.12">28751 9313 0,'-17'0'0,"34"0"0,-70 0 0,1 0 15,87 0 17,0 0-32,36 0 15,-36 0-15,0 0 0,0 0 16,1 0-16,-1 0 0,0 0 0,-17 0 15,17 0-15,-17 0 0,17 0 0,-17 0 16</inkml:trace>
  <inkml:trace contextRef="#ctx0" brushRef="#br0" timeOffset="-209138.5">29951 9172 0,'0'-17'16,"0"34"-16,-18-34 16,1 17 15,-1 0-16,0 17-15,18 1 0,-17-18 16,-1 17-16,18 19 0,0-19 16,-18 19-16,18-19 15,0 1-15,0 35 0,0-35 16,0 17-16,18-35 16,35 35-1,-35-35-15,52 0 16,-35-35-16,-17 35 0,35-18 15,-35-17-15,-1 0 0,1-1 16,-1 19-16,-17-19 0,0-17 16,0 36-16,-17-1 15,-18 18-15,-1-17 0,-17 17 16,36 0-16,-1 0 0,-17 35 16,17-18-16,18 1 15,0 17-15</inkml:trace>
  <inkml:trace contextRef="#ctx0" brushRef="#br0" timeOffset="-208967.72">30568 9543 0,'-35'0'0,"35"-18"31</inkml:trace>
  <inkml:trace contextRef="#ctx0" brushRef="#br0" timeOffset="-204997.23">19173 10495 0,'0'0'16,"36"0"140,-19 0-156,1 0 0,35 0 16,-35 18-16,87-18 15,-69 0-15,-1 0 0,36 0 16,-36 0-16,18 0 15,-18 0-15,18 0 0,0 0 0,106 0 16,-89 0-16,159 0 16,-158 0-16,0 0 15,105 17-15,-106-17 0,1 0 16,70 0-16,-70 0 0,-18 0 16,70 0-16,-70 0 0,0 0 15,0 0-15,0 0 0,0 0 0,-18 0 16,18 0-16,35 0 0,-53 0 15,1 0-15,52 0 16,-71 0-16,1 0 16,0 0-16,-1 0 0,-17-17 15,18 17-15,0 0 16,-1 0-16,1 0 16,0 0-16,-1 0 0,18 0 15,-17 0-15,17 0 0,18-18 16,-17 18-16,-1 0 0,53 0 15,-53 0-15,1 0 0,52 0 16,-53 0-16,0 0 0,1 0 16,34 18-16,54-18 15,-89 17-15,0-17 16,18 0-16,35 0 0,-35 0 0,18 0 16,52 18-16,-70-18 0,18 0 15,52 0-15,-52 0 16,-18 0-16,53 0 0,-54 0 15,1 0-15,36 0 0,-37 0 16,-16 0-16,17 0 0,0 0 0,-18 0 16,0 0-16,18 0 0,35 0 15,-35 0-15,0 0 0,53 0 16,-36 0-16,-17 0 0,53 0 16,-35 0-16,-18 0 0,53 0 15,-54 0-15,1 0 0,0 0 0,-17 0 16,16 0-16,-16 0 0,52 0 15,-53 0-15,18 0 0,-18 0 16,54 0-16,-36 0 0,-1 0 16,37 0-16,-36 0 0,-1 0 15,72 0-15,-53 0 0,-19 0 16,19 0-16,52 0 0,-70 0 16,124 0-16,-124 0 15,35 0-15,-35 0 0,0 0 16,-18 0-16,53 0 0,-35 0 15,-18 0-15,71 0 0,-53 0 16,-18 0-16,89-18 0,-71 18 16,17 0-16,54-17 15,-54 17-15,-17 0 0,141 0 16,-141 0-16,53-18 16,-53 18-16,0 0 0,-18 0 0,71-18 15,-53 18-15,0 0 0,35 0 16,-35 0-16,0-17 0,53 17 15,-53 0-15,17 0 0,54 0 16,-71 0-16,-1 0 0,125 0 16,-124 0-16,88 0 15,-88 0-15,0 0 16,35 0-16,-35 0 0,88 0 16,-88 0-16,0 0 15,53 0-15,-53 0 16,-1 0-16,54 17 0,0-17 15,-53 0-15,71 0 16,-89 0-16,18 0 0,0 0 0,0 0 16,-1 0-16,1 0 0,36 0 15,-19 0-15,-17 0 0,0 0 16,0 0-16,17 0 0,124 18 16,-141-18-16,18 0 0,70 0 15,-70 0-15,-18 0 0,70 0 16,-70 0-16,17 0 0,36 18 15,-53-18-15,18 0 0,105 0 16,-123 0-16,18 17 16,70-17-16,-88 0 0,35 0 15,53 18-15,-70-18 0,-1 0 16,54 18-16,-54-18 0,1 0 16,52 17-16,-70-17 0,18 0 15,123 18-15,-141-18 16,17 0-16</inkml:trace>
  <inkml:trace contextRef="#ctx0" brushRef="#br0" timeOffset="-203567.26">21396 9842 0,'18'-17'0,"-1"-18"16,-17 17-1,18 18 1,-36 0 15,-17 18-15,35 17-16,-53 35 16,35-52-16,1 0 0,-1 17 15,0-17-15,1-1 0,-1 1 0,-17 17 16,17-17-16,1-1 0,-1 1 15,0 0-15,1-18 0,17 17 16,-18-17 0,0 0-1</inkml:trace>
  <inkml:trace contextRef="#ctx0" brushRef="#br0" timeOffset="-203281.04">21061 9754 0,'0'0'16,"17"-17"15,36 52-31,-17-17 16,-1-18-16,0 35 0,18 0 15,-35-17-15,17-1 0,-17 19 0,17-1 16,-35-17-16,18-1 0,-1 19 16,-17-19-16,0 1 0,0-1 15,0 1-15,0 0 16,18-18-16</inkml:trace>
  <inkml:trace contextRef="#ctx0" brushRef="#br0" timeOffset="-202999.01">21925 9860 0,'0'0'0,"-18"0"0,18-18 31,0 1-15,18 17-16,35 0 0,-35 0 15,35 0-15,-18 0 0,0 0 16,36 0-16,-36 0 0,-17 0 16,17 0-16,-17 0 15,-18 17-15,0 1 16</inkml:trace>
  <inkml:trace contextRef="#ctx0" brushRef="#br0" timeOffset="-202818.14">21837 10107 0,'0'18'0,"0"-36"0,-18 36 0,36-18 31,35 0-16,-18 0-15,-17 0 0,17 0 0,53 0 16,-52 0-16,-1 0 0,35 0 16,-52-18-16,0 18 0,17 0 15</inkml:trace>
  <inkml:trace contextRef="#ctx0" brushRef="#br0" timeOffset="-199496.36">22701 9984 0,'0'0'0,"0"17"203,18-17-203,0 0 15,-1 0 1,18 0-16,-17 0 0,17 0 16,-17 0-16,35-17 0,-35 17 15,-1 0-15,18-18 0,-17 18 16,0 0-16,-1-18 16,1 18-16,0 0 15,-18-17 126</inkml:trace>
  <inkml:trace contextRef="#ctx0" brushRef="#br0" timeOffset="-197910.16">23460 9807 0,'-18'-17'15,"18"-1"1,0 0-16,0 1 16,0-1-16,35 0 15,-17 1-15,0 17 16,-18-18-16,17 18 0,1 0 16,-18 35-1,18-17-15,-18 17 16,17-17-16,-17 0 15,0 17-15,0 0 0,0-17 16,0-1-16,0 1 0,0 0 0,-17-1 16,-19 1-16,36 0 0,-35-18 15,0 17-15,17 1 0,0-18 16,1 0-16,-1 0 0,1 0 16,17-18 15,35 18-16,-18 0 1,19 0-16,-19 0 16,1 36-16,0-36 0,35 35 15,-36-18-15,18 19 16,-35-19-16,0 1 0,0 0 16,0-1-16,-35 1 15,18 0-15,-19-18 16,19 0-16,-1 17 0,0-17 0,-17 0 15,17 0-15,1-35 16,-1 35-16,1-18 0,34 18 63,1 0-63</inkml:trace>
  <inkml:trace contextRef="#ctx0" brushRef="#br0" timeOffset="-197734.53">23848 10142 0,'-36'-17'31,"72"17"0</inkml:trace>
  <inkml:trace contextRef="#ctx0" brushRef="#br0" timeOffset="-196608.6">24218 9790 0,'0'0'0,"0"-18"16,18 0-16,-18 1 16,17-1-16,-17 0 0,0 1 15,18-1-15,-18 0 16,-35 18 0,17 18-16,-17 17 15,-18 1 1,35-19-16,1 1 0,17 0 0,-18 52 15,18-35 1,0-17-16,0 0 0,0-1 0,35 19 16,1-19-16,-19 1 0,36 17 15,-35-17-15,-1-1 0,19 1 16,-19-18-16,1 18 0,-18-1 16,18-17-16,-1 18 0,-17 0 0,0-1 15,0 1 1,-17-18-16,17 18 15,-36-18-15,1 0 0,17 0 16,1 0-16,-18 0 0,17 0 16,0 0-16,1-18 15,-1 18-15,18-18 16,0 1 0,0-1-1,35 18-15,-17-18 0,17 1 16,-17-1-16,-1 0 15,19 1-15,-1-18 0,-17 17 0,52-53 16,-52 36-16,-1-18 16,-17 18-16,0 17 0,0 1 15,0-19-15,-17 19 0,17-1 16,-53 18-16,18 0 0,17 0 16,-35 0-16,35 18 0,1-18 15,-1 17-15,18 19 0,-17-36 16,17 35-16,0-18 0,17-17 15</inkml:trace>
  <inkml:trace contextRef="#ctx0" brushRef="#br0" timeOffset="-195984.42">25823 9754 0,'0'0'0,"0"-17"16,-53-54-1,53 89 32,18 17-47,-18-17 16,18 17-16,-1 18 15,-17-36-15,0 19 0,0 34 16,0-34-16,0-19 0,0 36 16,0-18-16,0-17 0,0 17 15,0-17-15,0 0 0,0-1 16,0 1-16</inkml:trace>
  <inkml:trace contextRef="#ctx0" brushRef="#br0" timeOffset="-194959.1">25629 9931 0,'-17'0'16,"34"0"-16,1 0 15,17 0 1,0-18-16,36 18 16,-36-18-16,1 18 0,34-17 15,-35-1-15,1 18 0,-1-35 16,-17 17-16,-1 1 0,1-1 0,0 0 16,-1 1-16,1-19 15,-18 19-15,0 52 31,0 0-31,0-17 16,0 35-16,0-36 0,0 19 16,0-19-16,0 19 0,0-19 0,0 19 15,0 17-15,17-36 0,-17 54 16,18-71-16,-18 17 16,0 1-16,18-18 31,-18-18-31,17-17 15,-17 17-15,18 1 0,-18-1 16,18 1-16,-18-1 0,0 0 16,17 18-16,1-17 15,0 17-15,-1 0 16,-17 17-16,18 19 16,-18-19-16,17 1 0,-17-1 0,18 1 15,0 0-15,17 17 16,-35-17-16,35-1 15,-17-17-15,17 0 16,-17 0-16,0-17 0,17-19 16,-35 19-16,17-1 0,1-35 15,0 36-15,-18-1 16,0-17-16,0-1 0,0 1 16,-18 35-1,-17 0-15,17 35 16,1 1-16,-1-1 15,18-17-15,0 17 0,0-18 16,0 1-16,35 0 0,-35-1 16,18-17-16,17 18 15,-17-18-15,-1 18 0,19-18 0,-1 0 16,-17 0-16,-1 0 0,1-36 16,-1 36-16,1-35 0,0 0 15,-1 17-15,-17 1 0,18-1 16,-18 0-16,-18 18 31,18 18-31,0 17 16,-17-17-16,17 35 15,0-36 1,0 1-16,0 0 0,0-1 16,0-52 15,0 17-16,0 1-15,0-1 0,0 0 16,0 1-16,0-1 0,0 1 16,0-1-16,0 0 0,17 1 0,-17-1 15,36 0-15,-19 18 16,1 0-16,0 0 0,-1 0 16,1 0-16,-1 0 0,1 0 0,35 18 15,-35 17-15,-1-35 0,19 36 16,-19-19-16,-17 1 0,18-1 0,-18 1 15,0 0-15,0-1 0,0 19 16,0-19-16</inkml:trace>
  <inkml:trace contextRef="#ctx0" brushRef="#br0" timeOffset="-194560.17">27728 9931 0,'0'0'31,"-53"-18"-31,36 53 16,17-17-16,0 17 15,0-17-15,-18 17 16,18-17-16,0-1 0,0 1 15,0 0-15,0 17 16,0-17-16,18-18 16,17 0-1,-17 0-15,-1-18 0,36 0 16,-35-17-16,0 17 16,-1-34-16,-17 34 0,0 0 15,0-35-15,-17 36 0,-19-1 16,1 0-16,0 18 15,17 0 1,18 36-16,-18-19 0,18 1 16,0 0-16,36-18 15</inkml:trace>
  <inkml:trace contextRef="#ctx0" brushRef="#br0" timeOffset="-194269.15">28134 9719 0,'0'0'16,"-18"0"-16,18-18 0,-35 18 31,35 18-15,0 17-1,0-17-15,0 0 0,0 17 16,0-18-16,0 36 0,0-17 15,-18-19-15,18 19 0,0-1 0,0 0 16,0-17-16,-17 52 16,17-52-16,-18 70 0,18-70 15,0-1-15,0 19 16,0-19-16,0 1 0,0 0 16,18-18-1</inkml:trace>
  <inkml:trace contextRef="#ctx0" brushRef="#br0" timeOffset="-193759.35">28293 9984 0,'-36'0'31,"36"17"-16,0 19-15,18-1 16,-18-18-16,0 1 0,0 0 16,18-1-16,-18 1 0,0 17 15,0-17-15,17 35 16,-17-36-16,0 1 0,0 0 16,0-1-16,0-34 31,-17-19-16,17 19-15,0-1 0,-36-52 16,36 52-16,0-35 16,0 18-16,0 17 0,0-17 15,0 0-15,0 17 16,0 0-16,18 18 0,-18-17 16,18 17-16,-1 0 15,1 0-15,0 0 0,-1 0 16,1 0-16,0 17 0,-1-17 15,1 0-15,0 36 0,-1-36 0,-17 17 16,18 1-16,-1-18 0,-17 18 16,0-1-16,0 1 15,-35-18-15,-18 17 16,36-17-16,-19 18 16,1-18-16,17 0 0,1 0 15,-1 0-15,0 0 0</inkml:trace>
  <inkml:trace contextRef="#ctx0" brushRef="#br0" timeOffset="-193473.07">28998 9966 0,'-17'0'0,"34"0"0,-52 0 16,35-18-1,18 18 1,17 0 0,-17 36-16,-1-36 15,1 0-15,0 0 0,17 0 16,-18 17-16,1-17 0,0 0 15,-1 18-15,1-18 0,0 0 16</inkml:trace>
  <inkml:trace contextRef="#ctx0" brushRef="#br0" timeOffset="-193288.1">28892 10195 0,'-17'0'0,"34"0"0,-52 0 15,70 0 1,1 0 0,17 0-1,-36 0-15,19 0 0,17 0 16,-36 0-16,1 0 0,35 0 16,-18 0-16</inkml:trace>
  <inkml:trace contextRef="#ctx0" brushRef="#br0" timeOffset="-192736.54">30251 9878 0,'-18'-18'32,"18"0"-32,-18 18 0,1 0 31,17 18-16,-18-18-15,18 18 0,-35 35 16,17-36-16,1 19 16,-1-19-16,0 1 0,1 17 15,17-17-15,-18-1 0,18 1 16,0 0-16,0-1 0,0 1 16,0 0-16,0-1 0,18-17 15,17 18-15,0-18 16,0 0-16,-17 0 0,0 0 15,35-18-15,-36 18 0,1-35 16,17 0-16,-17 17 0,-18 0 16,18-17-16,-18 18 0,0-19 0,0 19 15,0-1-15,0-17 0,-18 17 16,18 0-16,-35 18 0,-1 0 16,19 0-16,-19 0 15,19 0-15,17 18 0,-18-18 16,0 18-16,18 17 0,0-17 15</inkml:trace>
  <inkml:trace contextRef="#ctx0" brushRef="#br0" timeOffset="-192492.5">31027 10319 0,'-18'0'0,"1"0"16,52 0 15</inkml:trace>
  <inkml:trace contextRef="#ctx0" brushRef="#br0" timeOffset="-183969.2">7426 9684 0,'0'0'0,"-18"0"109,36 0 16,0 0-109,-1 0-16,-17 17 15,18-17-15,0 0 16,-18 18-16,17-18 16,-34 0 343,17-18-328,0 1-15,0-1 46,0 0-46</inkml:trace>
  <inkml:trace contextRef="#ctx0" brushRef="#br0" timeOffset="-182760.16">7391 9701 0,'-36'0'16,"36"18"-16,36-18 203,-19 0-203,19 0 0,17 0 16,-36 0-16,1 0 15,17 0-15,-17 0 0,-1 0 16,19 0-16,-19 0 0,36 0 16,-35 0-1,-1 0-15,1 0 16,-18-18-16</inkml:trace>
  <inkml:trace contextRef="#ctx0" brushRef="#br0" timeOffset="-182304.97">7814 9543 0,'0'0'16,"18"0"31,-18 17-47,17-17 0,1 18 16,0 0-16,-1-1 15,-17 1-15,18-1 0,-18 1 16,17 0-16,-17-1 0,0 1 15,0 17-15,18-17 0,-18 0 16,0 17 0,0-18-16,0 1 0,0 0 15,18-18 1,-18-36 0,0 19-1,17-18-15,-17 17 0,36-35 16,-36 35-16,35-52 15,-35 52-15,18 18 0,-18-35 16,17 35-16,-17-18 16,18 18-1,0 0-15</inkml:trace>
  <inkml:trace contextRef="#ctx0" brushRef="#br0" timeOffset="-181928.43">8326 9684 0,'0'0'0,"0"-18"31,17 18-15,-17-18-16,35-17 15,-17 35-15,35-35 16,-53 17-16,0 1 0,18-1 15,-1 18-15,-17-18 0,-35 18 32,17 0-32,1 0 15,-19 0-15,1 36 16,18-36-16,-1 35 16,18-17-16,0-1 0,-18 1 15,18-1-15,0 1 0,0 35 16,0-18-16,36-35 15,-19 36-15,-17-19 0,18-17 16,-18 18-16,35-1 0,-17-17 0,-1 0 16,19 18-16,-19-18 0,1 0 15,52 0 1,-52-35-16</inkml:trace>
  <inkml:trace contextRef="#ctx0" brushRef="#br0" timeOffset="-178856.73">13511 7444 0,'-17'0'63,"34"0"46,1 0-93,17 0-16,-17 0 0,17 0 15,0 0-15,54 0 16,-54 0-16,-17 0 0,70-18 15,-71 18 1,19-18-16,-19 18 0,1 0 0,0 0 16</inkml:trace>
  <inkml:trace contextRef="#ctx0" brushRef="#br0" timeOffset="-178359.36">13988 7302 0,'0'-17'0,"17"17"16,19-53 0,-36 35-1,17 18-15,1 0 16,-1 0-16,1 0 16,0 18-16,-1 0 15,1-18-15,0 35 0,-18-18 16,17-17-16,-17 18 0,18 0 15,-18 17-15,0-17 0,18 17 16,-18-17-16,0-1 0,0 19 16,0-19-16,0 1 0,0-1 15,0 1-15,0 0 0,17-18 32,-17-36-17,0 19-15,0-18 16,18 17-16,-18-17 0,17-1 15,-17 19-15,0-19 0,18 19 16,-18-1 0,0 0-16,18 18 15,-1 0 17,1 0-17,0 0 1,-18-17-16,17 17 0,1-18 15</inkml:trace>
  <inkml:trace contextRef="#ctx0" brushRef="#br0" timeOffset="-177724.28">13741 7302 0,'0'-17'0,"0"-1"15,0 1 1,17-1 0,1 18-16,0 0 15,-1 0 1,-17 18 0,18-1-16,-18 18 15,18-17-15,-18 0 0,0-1 16,17 19-16,-17-19 0,0 1 15,0 0-15,0 35 0,0-36 16,0 1-16,0 17 0,0-17 16,0-1-16,0 1 15,0 0-15,-17-18 0,17 17 16,0 1 0,17-18 15,-17-35-31,18 17 15,-1 18-15,-17-18 0,18 1 16</inkml:trace>
  <inkml:trace contextRef="#ctx0" brushRef="#br0" timeOffset="-176976.16">14393 7426 0,'-17'0'0,"34"0"46,19 0-30,-19 0 0,1 0-16,0-18 15,-1 1-15,1 17 16,-1-18-16,1 0 16,-18 1-16,18-1 15,-18 0 1,0 1-16,0-1 15,-18 18 17,0 0-17,1 18 1,-1-18-16,18 17 16,0 19-16,-17-19 0,17 1 15,0 0-15,0 17 16,0 18-16,0-35 15,0 17-15,17-35 0,-17 17 16,18 1-16,-18 0 0,17-18 16,-17 17-16,18-17 0,0 18 15,-1-18-15,1 0 16,0 0-16,-1 0 0,1 0 16,0 0-16,-1 0 0,1 0 15,-18-18-15,17 18 0,-17-17 16,0-1-16,0 0 15,-17 18 1</inkml:trace>
  <inkml:trace contextRef="#ctx0" brushRef="#br0" timeOffset="-168263.14">388 2240 0,'0'-18'0,"0"1"15,0-1-15,0 1 16,0-1-16,18 0 16,-18 1-1,17 17-15,-17 17 63,0 1-48,18 0-15,-18-1 0,35 1 16,-35-1-16,18 1 0,-18 0 0,18 17 16,34 53-16,-52-52 15,18-1-15,0 18 16,-1-18-16,-17-17 0,18 17 16,0-17-16,-18-1 0,0-52 31,17 17-16,-17 1-15,0-19 0,18 1 0,0-53 16,-1 53-16,1-18 0,-1-18 16,1 53-16,-18 1 0,18-36 15,-1 53 1,1 0 0,-18 18-1,18-18-15</inkml:trace>
  <inkml:trace contextRef="#ctx0" brushRef="#br0" timeOffset="-167916.27">935 2417 0,'0'17'0,"0"-34"0,-18 34 0,18 1 15,-17-18-15,52-18 31,-18 1-15,19-19-16,-36 19 16,35-19-16,-17 19 0,-1-19 15,-17 19 1,0-1-16,0 0 16,-17 18-16,-19 0 15,36 36-15,-17-36 0,17 35 16,-18 0-16,18 1 0,0-1 15,0-17-15,0 17 0,0 0 0,0-17 16,0 35-16,18-36 0,-18 1 16,35 0-16,0-1 15,-35 1-15,18-18 0,17 0 16,1 0-16,-19 0 0,18-35 16</inkml:trace>
  <inkml:trace contextRef="#ctx0" brushRef="#br0" timeOffset="-167617.62">1305 2240 0,'0'0'16,"0"-18"-16,0 54 31,36-36-15,-36 35-16,35-17 0,18 17 16,-36-17-16,1-1 15,17 19-15,-17-19 16,-18 1-16,18-1 0,-18 1 0,0 0 15,-36-18 1,19 0 0,-1-18-1,18-17-15,0 17 0,-18-17 16,18 0-16,0 17 0,36-53 16,-36 54-16,35-19 15,0 36-15,0-17 16,-17 17-16,0 0 0,17-18 15</inkml:trace>
  <inkml:trace contextRef="#ctx0" brushRef="#br0" timeOffset="-167168.62">1887 2205 0,'0'0'0,"0"17"16,-17-17-16,17 18 16,-36 0-16,36-1 15,0 1-15,0 0 16,0 35-16,0-36 15,18 1-15,-18 0 0,35-1 0,-17 1 16,-18-1-16,35-17 0,-17 18 16,0-18-16,-1 0 0,1 0 0,17 0 15,-17 0-15,17-18 16,-17 18-16,35-70 0,-36 52 16,-17 1-16,0-1 0,18-17 15,-18 17-15,0 0 0,0 1 16,0-1-16,-35 0 0,17 18 15,0 18 1,18 17 0,0-17-16,-17 0 0,17 35 15,0-18-15,0-17 0,0 52 16,0-35-16,0 1 0,0 34 16,0-17-16,17-18 0,-17 18 15,0 35-15,0-52 16,0 70-16,0-71 0,0-17 15,0 17-15,0-18 16,-17-17-16,-19 0 16,19 0-16,-36 0 0,18-35 15,17 35-15,0-35 0,1 17 0,-1 1 16,0-1-16,1-17 0</inkml:trace>
  <inkml:trace contextRef="#ctx0" brushRef="#br0" timeOffset="-166715.98">2628 2381 0,'0'18'32,"18"0"-32,-1-18 15,19 0-15,-36 17 16,17-17-16,19 0 0,-19-35 16,1 35-16,0-53 15,-18 35-15,0 1 0,17-19 16,-17 19-16,0-19 0,0 1 15,0 18-15,0-1 0,-17 0 16,-19 18 0,36 36-16,0-19 0,-17-17 15,17 35-15,-18 1 0,18-19 0,0 19 16,0-1-16,0-17 0,18 35 16,-18-36-16,35 1 0,0 17 15,-17-17-15,-1-18 16,19 0-16,-19 0 0,1 0 15,0 0-15,35-18 0,-36-17 16,1 0-16,0 17 0</inkml:trace>
  <inkml:trace contextRef="#ctx0" brushRef="#br0" timeOffset="-166275.68">3193 1887 0,'0'0'16,"-18"0"-1,18 18 1,-18-18-16,18 35 0,0-17 0,0 17 16,0-17-16,0 17 0,0 36 15,0-36-15,18 0 0,-18 0 16,0 18-16,0 0 0,18 0 0,-18 0 16,0 0-16,0 18 0,0-18 0,0-1 15,17 54-15,-17-53 0,0-18 16,0 1-16,0-19 0,0 19 0,0-19 15,18 1-15,-18 0 0,18-18 16,-1 0 0,18-71-1,-17 36-15,35-53 16,-53 52-16,18 19 0,-18-54 0,0 36 16,0 17-16,-36-35 15,36 36-15,-17-1 0,-36-17 16,35 17-16,-17 18 0,-18-18 15,35 18-15,-17 0 0,0 0 16,17 0-16,1 0 16,52 0-1,-35-17-15,35 17 0,0-53 16,1 35-16,-1 1 0,35-36 16,-34 17-16,-1 1 0</inkml:trace>
  <inkml:trace contextRef="#ctx0" brushRef="#br0" timeOffset="-165702.18">3704 1905 0,'0'-18'0,"0"36"0,-17-36 31,-1 36-15,0 0-16,-17-1 16,35 19-16,0-19 15,0 1-15,0-1 0,0 1 0,0 0 16,18 17-16,-18-17 0,17 17 0,19 18 15,-36-18-15,17 0 0,18 54 16,-35-36-16,18-1 0,-18 37 16,0-54-16,0 0 0,0 36 15,0-54-15,0 1 0,0 0 16,0-1-16,0-52 16,35 0-1,-17-18-15,-18 18 0,71-71 16,-54 70-16,-17 1 15,18-18-15,-18 18 0,0 17 16,-53-17-16,18 17 16,17 18-16,-17 0 0,17 0 15,0 0-15,-34 0 0,34 0 16,0 0-16,1 18 16,52-18-1,0-35 1,-17 35-16,35-18 15,-18-17-15,0 35 0,1-18 0,-19 1 16,18 17-16,-17-18 0,35 0 16,-35 18-16,-18-17 0,17 17 15,1 0-15,0 0 16,-18 35 0,17-35-16,1 18 0,-1-1 15,-17 1-15,18-1 16,-18 1-16,18-18 0,-18 18 15,17-1-15,-17-34 32</inkml:trace>
  <inkml:trace contextRef="#ctx0" brushRef="#br0" timeOffset="-165568.78">4145 1976 0,'0'0'0,"-18"0"16,1 0-1,17 17 1,35-17 0,-17 18-16,-1-18 15</inkml:trace>
  <inkml:trace contextRef="#ctx0" brushRef="#br0" timeOffset="-165172.35">4621 2028 0,'-88'18'31,"71"-18"-15,-1 0-16,0 18 0,1-18 15,17 17-15,-36 19 16,36-19-16,0 1 0,0 0 16,0-1-16,0 18 15,0-17-15,18 17 16,-18-17-16,18 0 0,-1-18 15,1 0-15,17 0 16,-17 0-16,-1-18 0,36-17 16,-17 35-16,-19-36 0,19 19 0,-19-1 15,1 1-15,-1-1 0,1 0 0,0-17 16,-18 17-16,0 1 16,-18 17 15,18 17-31,0 1 0,-18-18 15,18 53-15,0-35 16,0 17-16,0-18 0,0 1 16,36 0-16,-19-36 31</inkml:trace>
  <inkml:trace contextRef="#ctx0" brushRef="#br0" timeOffset="-165038.72">4798 1870 0,'0'0'0,"-18"0"31,18 35-15,18-35-16,-1 0 16</inkml:trace>
  <inkml:trace contextRef="#ctx0" brushRef="#br0" timeOffset="-164189.25">5009 2099 0,'-17'18'16,"34"-36"-16,-34 53 0,-1-35 15,36 0 17,-18-17-32,35-1 15,0 18-15,-17-18 0,0-17 16,17 17-16,-35 1 15,0-1-15,0 1 16,-18 17 0,18 17-16,-35-17 0,17 35 15,18-17-15,-17 0 0,17-1 0,0 1 16,0 0-16,0-1 0,0 19 16,0-19-16,0 1 0,35-18 0,0 17 15,-17-17-15,0 18 0,34-18 16,-34 0-16,17 0 15,-17-35-15,35 17 0,-35 1 16,17-19-16,-35 19 0,0-19 16,0 1-16,0 17 0,0 1 15,-18-1-15,1 18 32,17 18-32,0-1 15,0 19-15,0-19 16,0 1-16,0 17 15,0-17-15,35 0 0,-35-1 16,0 1 0,17-18-16,1 0 15,-18-35-15,18 17 16,-1-17-16,-17 17 0,18 0 16,0 1-16,-18-1 0,17 0 15,1 18-15,-18 18 31,0 0-31,18-18 0,-18 35 16,0-17-16,0-1 0,0 1 16,17 0-16,-17-1 0,18-17 15,17 18-15,-17-18 16,17 0-16,-17 0 0,-1 0 16,1-35-16,0 35 0,-1-36 15,1 19-15,0-19 0,-18 1 16,17 0-16,-17 17 0,18-52 15,-18 34-15,17 1 0,-17-35 16,18 34-16,-18 19 0,0-19 16,18 19-16,-18-1 15,0 53 1,-36-35-16,36 36 0,0-19 16,-17 36-16,17-35 0,0-1 0,-18 36 15,18-17-15,0-19 16,0 19-16,0-19 0,0 1 0,0 17 0,18 0 15,-18-17-15,0 0 16,17 17-16,-17-17 16,18-18-16</inkml:trace>
  <inkml:trace contextRef="#ctx0" brushRef="#br0" timeOffset="-164002.52">5644 1834 0,'-70'0'0,"140"0"0,-158 0 0,53 0 15,70 0 1,36 0 0,-36 0-16,0 0 0,71 0 15,-53 0-15,0-17 0,0 17 16,-18-18-16</inkml:trace>
  <inkml:trace contextRef="#ctx0" brushRef="#br0" timeOffset="-163034.36">1041 3422 0,'-18'-18'0,"36"36"0,-71-36 16,35 1-16,0 17 15,1 0-15,-1 0 16,18 17 0,-17 1-16,-1 0 15,0 17-15,1-18 16,17 1-16,-18 35 0,0-35 15,18 17-15,-17 0 16,17-17-16,0 0 0,0 17 16,0-18-16,0 1 0,35 0 0,18-1 15,-35-17-15,17 0 0,18 0 16,-18-35-16,18 35 0,18-18 16,-54-17-16</inkml:trace>
  <inkml:trace contextRef="#ctx0" brushRef="#br0" timeOffset="-162289.89">1288 3563 0,'0'-53'15,"-36"159"-15,72-159 0,-72-18 16,19 71-16,-19 0 16,19 0-16,-1 0 0,1 36 0,17-19 15,-18-17-15,18 36 16,-18-36-16,18 35 0,0-17 16,36-1-16,-36 1 0,17 0 15,18-1-15,-17 1 0,0-18 16,-1 0-16,1 17 0,0-17 15,-1 0-15,1 0 0,0 0 16,-18-17-16,17-18 16,-17 17-16,0 0 15,0 1-15,0-1 0,0-17 0,0-1 16,18 1-16,-18 17 0,0-17 16,0 18-16,17-1 0,-17 0 15,18 18-15,0 0 16,-1 0-16,1 0 15,17 18-15,-17 17 0,35 0 16,-36-17-16,1 0 16,17 52-16,-17-52 15,0 0-15,-18-1 0,17 1 16,-17 0 0,-17-18-1,17-36-15,-36 1 16,36 17-16,-17-35 0,-1 36 15,18-1-15,0-35 0,0 36 16,0-1-16,0 0 16,18 18-16,17 0 15,0 0-15,-17 0 16,0 18-16,-1-18 0,19 18 0,-1 17 16,-18-18-16,1 1 0,17 0 15,-17 17-15,0-17 0,-18-1 16,17 1-16,-17 0 0,0-1 15,-17-17 1,17-17 0,-18-36-1,18 17-15,0 1 0,0 17 16,0-17-16,0 0 0,18 35 0,-18-18 16,17 1-16,19 17 15,-19 0-15,1 0 0,-1 0 16,1 0-16,0 0 0,17 17 15,-17-17-15,17 36 0,-35-19 16,18 1-16,-1-1 0,1 19 16,-18-19-16,0 1 0,0 17 15,0-17-15,0 0 0,-35-1 0,35 19 16,-18-19-16</inkml:trace>
  <inkml:trace contextRef="#ctx0" brushRef="#br0" timeOffset="-162020.86">2469 3422 0,'0'-18'0,"-17"18"16,17 18 0,0 0-1,0 17-15,17 0 16,-17-17-16,18 70 15,-18-53-15,0 18 0,18 35 16,-18-35-16,0 0 0,0 35 16,0-52-16,0-1 0,-18 18 15,18-36-15,0 1 0,0-53 32,18 17-32,-18-17 0,0 17 0,0-35 15,17 18-15</inkml:trace>
  <inkml:trace contextRef="#ctx0" brushRef="#br0" timeOffset="-161744.18">2487 3492 0,'0'0'16,"-18"-35"-16,18-18 31,0 36-31,36 17 16,-19 0-16,1 0 0,0 0 15,-1 0-15,19 17 0,-19-17 16,1 18-16,17 0 0,-17-18 15,-1 17-15,1 1 0,-18-1 16,0 1-16,0 0 16,-35-1-16,35 1 0,-36-18 15,1 18-15,18-1 0,-1-17 0,-35 18 16,18-18-16,17 18 0,-17-18 16,17 0-16,1 0 15,52 0 16</inkml:trace>
  <inkml:trace contextRef="#ctx0" brushRef="#br0" timeOffset="-161269.84">2910 3334 0,'-17'0'31,"17"35"-15,0-17-16,35 17 16,-17-17-16,-1 17 15,-17 0-15,36 18 16,-19-18-16,-17-17 0,18 17 15,0-35-15,-1 18 16,1-18-16,17-18 16,-17 18-16,35-88 15,-36 70-15,-17-17 16,36 0-16,-36 0 16,17 17-16,-17 0 0,0 1 0,0-1 15,0 36 16,0-1-15,0 19-16,0-19 0,0 1 16,0-1-16,0 1 0,35 0 15,-35-1-15,0 1 0,18-18 0,-18 35 16,0-17-16,18-18 0,-1 0 16,1 0-16,0-35 15,-1 35-15</inkml:trace>
  <inkml:trace contextRef="#ctx0" brushRef="#br0" timeOffset="-161057.72">3616 3104 0,'-35'0'16,"17"18"0,18 17-1,0 1-15,0-19 16,0 1-16,0 0 0,35 17 0,-35-18 15,0 19-15,18 17 16,-18-18-16,0 53 16,0-53-16,0 36 15,0-53-15,-18-1 0</inkml:trace>
  <inkml:trace contextRef="#ctx0" brushRef="#br0" timeOffset="-160524.85">3440 3387 0,'-18'17'16,"36"-34"-16,-54 34 0,72-17 31,-1 0-15,-18 0-16,54 0 0,-36 0 15,1-17-15,34 17 0,-17 0 16,-18 0-16,54-18 0,-54 18 15,0 0-15,18 0 16,-88 0 0,-1 18-1,19-18-15,17 17 16,-35-17-16,35 18 0,-36 0 16,19-1-16,17 1 0,-18 17 15,18-17-15,0 17 16,0-17-16,0-1 15,35-17-15,-17 0 16,17 0-16,-17-17 16,-1 17-16,1-36 0,0 36 0,-1-17 15,19-19-15,-36 19 0,17-1 16,1-17-16,-18 17 16,0 1-16,18-1 0,-18 53 31,0-17-16,-18 17 1,18-17-16,0 17 16,0-17-16,0-1 0,0 19 15,18-19-15,-1-17 16,1 0-16,35-35 16,-36 35-16,19-35 0</inkml:trace>
  <inkml:trace contextRef="#ctx0" brushRef="#br0" timeOffset="-160320.28">4339 3122 0,'0'0'0,"-35"0"16,35 18-1,-18-1-15,18 1 16,0 0-16,0-1 0,0 1 16,0 35-16,0-36 15,18 1-15,-18 17 0,0-17 0,0 17 16,18-17-16,-18 35 0,0-18 15,0 0-15,0 1 0,0-1 16,0-17-16,-18-1 16</inkml:trace>
  <inkml:trace contextRef="#ctx0" brushRef="#br0" timeOffset="-160022.79">4180 3387 0,'-17'35'15,"34"-70"-15,-52 70 0,70-35 32,1 0-32,-19 0 15,36 0-15,-17 0 0,-1-18 16,18 1-16,-36 17 0,19-18 16,-1 0-16,-17 18 0,-1 0 15,1 0-15,-18-17 0,0 52 31,0-17-31,17-18 16,-17 17-16,0 19 0,0-19 16,0 1-16,0-1 15,18 1-15,-18 0 16,0-1-16,0-34 16</inkml:trace>
  <inkml:trace contextRef="#ctx0" brushRef="#br0" timeOffset="-159342.03">4604 3210 0,'0'0'0,"-53"36"31,35-36-31,18 17 16,0 18-16,35-35 15,1 18-15,-19 0 0,1-18 16,70 17-16,-53-17 15,-17 0-15,17 0 0,-17 0 16,-36 0 31,18 36-31,-17-36-16,17 35 0,-36 0 15,36-17-15,0 17 16,0-17-16,0-1 15,0 1-15,18-18 32,-18-18-32,0-17 15,18 35-15,-18-18 0,0 1 16,17-1-16,-17 1 0,0-1 0,0 0 16,0 1-16,18-1 0,-18 0 15,0 1-15,0-1 16,18 18 15,-18 35-31,17-35 0,1 0 0,0 18 0,-1 0 16,1-1-1,0 1-15,-18 0 0,17-18 0,-17 17 16,18-17-16,-18 18 16,-18-18 15,18-35-31,-17 17 15,17-17-15,0 17 16,0 0-16,0 1 0,17-1 16,-17 0-16,18 18 15,-1 0-15,1 0 16,0 0-16,-1 18 0,1 17 16,0-17-1,-18 17-15,17 1 16,-17-1-16,0-18 15,-35 19-15,17-19 0,18 1 16,-35 0-16</inkml:trace>
  <inkml:trace contextRef="#ctx0" brushRef="#br0" timeOffset="-157264.12">741 4604 0,'0'0'0,"0"17"0,17-17 31,19 0-31,-19 0 0,19 0 15,17-35-15,-18 17 0,-18 18 16,19-17-16,17-1 0,-36 1 16,-17-1-16,36 0 15,-36 1-15,0-1 0,0 0 0,0-17 16,-36-18 0,19 36-16,-1-1 15,0 0-15,1 18 16,17 36-16,-18-36 15,18 35-15,0-18 0,0 1 0,0 35 16,0-18-16,0 1 0,0 16 16,18 1-16,-18-17 0,17 69 15,-17 1-15,36 53 16,-36-124-16,0 54 16,0-54-16,17-18 0,-17 19 15,0-19-15,0 1 0,0 0 16,18-54 15,0 19-31,-18-19 0,17 19 16,1-36-16,-18 35 15,0-17-15,0-53 16,0 53-16,-35 17 0,17-35 16,18 35-16,-71-35 15,54 53-15,-1 0 0,0 0 16,1 0-16,-1 0 0,1 0 15,52 0 17,0 0-32,18 0 15,-35 0-15,17-35 0,18 17 16,-18 18-16,0-17 16,54-18-16,-54 17 15,18 0-15,-36 1 0,1 17 16,17-18-16,-35 0 0,18 18 15,-18-17-15,0-1 16,-35 18 0,17 0-1,18 35-15,-18-17 16,-17-18-16,35 35 0,-17 1 16,-1-1-16,18 35 15,0-52-15,0 0 0,35 35 16,-17-36-16,-1 1 15,19-18-15,-19 0 0,1 0 0,35 0 16,-18-18-16,-17 18 0,35-53 16,-36 36-16,1-19 0,0-17 15,-18 36-15,0-18 0,0-18 16,0 35-16,-18 0 0,18 1 16,-35-1-16,35 0 0,-36 1 15,19-1-15,-1 18 16,1 0-16,-1 0 0,0 18 0,1 17 15,17 0-15,0-17 16,0 17-16,0-17 0,35 0 16,-35-1-16,35 1 0,-17-1 15,-1-17-15,54 18 0,-36-18 16,1 0-16,-1 0 0,35-18 16,-34 18-16,-1-35 0,36 0 15,-54 17-15,1 1 0,35-36 16,-53 17-1,0 19-15,-18 17 16,-17 0-16,0 17 16,35 19-1,-18-19-15,18 1 16,0 0-16,18-18 16,-18 35-16,35-35 0,-35 18 15,17-1-15,19 1 0,-36-1 16,17 1-16,-17 0 0,0-1 15,18 1-15,-18 0 0,0-1 16,18 1-16,-18 0 0,0-1 16,0 1-16,0 0 0,0-1 15,0 1-15,0-1 0,0 1 16,-36-18-16,36 18 0,36-18 31,-36-36-31</inkml:trace>
  <inkml:trace contextRef="#ctx0" brushRef="#br0" timeOffset="-156976.52">2805 4445 0,'0'0'0,"-18"0"0,18-18 0,-18 18 16,1-17-16,17-1 15,0 36 17,17 17-32,-17 0 15,18-17-15,0 35 16,-18-36-16,17 36 0,-17-17 16,18-1-16,-18 71 15,0-71-15,0 0 0,0-17 16,0 0-16,0 17 0,0 0 15,35-35 1</inkml:trace>
  <inkml:trace contextRef="#ctx0" brushRef="#br0" timeOffset="-156258.09">2734 4604 0,'-35'35'16,"70"-70"-16,-88 70 0,35-35 0,1 0 0,-1 0 15,-17 18-15,88-18 32,-36 0-32,54 0 15,-36-36-15,89 19 0,-89-1 16,18 0-16,18 1 16,-54-1-16,18 1 0,1-19 15,-19 19-15,1-19 16,-18 19-16,0 52 31,0-17-15,0-1-16,0 1 0,0 35 15,0-18-15,0-17 0,0 52 16,0-34-16,0 16 0,18 19 16,-18-36-16,17 1 0,-17 17 15,18-36-15,-18 1 0,0-1 16,18-52-1,-18 0 1,0 0-16,17 17 0,1-17 16,17-36-16,-35 53 15,18-17-15,17 0 0,-17 35 16,-18-18-16,17 18 0,1 0 16,0 0-1,-18 36-15,17-19 16,-17 1-16,0-1 0,18 19 15,-18-19-15,0 1 0,0 0 0,17 17 16,-17-17-16,18-18 0,0 17 16,17-17-16,18 0 15,-18-35-15,1 17 16,-19-17-16,1 17 0,-1 1 0,1-19 16,-18 19-16,18-1 0,-18-52 15,0 34-15,0 19 16,0-1-16,0 0 0,-36 18 15,19 0-15,-1 0 16,-17 36-16,17-19 0,1-17 16,-1 36-16,18-19 0,-18 19 15,18-19-15,0 18 0,0 1 0,0-1 16,0-17-16,0 35 16,18-36-16,-18 1 0,35 17 0,-17-35 15,0 18-15,34-18 16,-16 0-16</inkml:trace>
  <inkml:trace contextRef="#ctx0" brushRef="#br0" timeOffset="-155430.04">882 5592 0,'-18'0'0,"36"0"0,-36-18 0,1 0 16,-1 1-16,0 17 16,18 17-1,0 1 1,0 35-1,36-36-15,-36 19 0,0-1 0,0 0 16,17 1-16,-17-1 0,0 18 0,0-18 16,0 18-16,0 0 0,18 70 15,-18-70-15,0-17 0,0-1 0,0 0 16,0 0-16,0-17 0,0 0 0,0 17 16,0-53 15,0-17-31,0 0 15,-18 17-15,18-17 0,0 0 0,0 17 16,0-53-16,0 36 0,0 17 16,0-17-16,0 17 0,0 1 15,18-1-15,17 18 16,-17 0 0,-1 0-16,19 18 0,-19-1 15,19 19-15,-19-19 0,-17 1 16,18 0-16,17 17 15,-35-17-15,18-1 0,-18 1 0,0 0 16,18-1-16,-18 1 0,0 35 16,0-36-16</inkml:trace>
  <inkml:trace contextRef="#ctx0" brushRef="#br0" timeOffset="-155252.41">1323 5997 0,'0'0'0,"0"-17"0,0 34 32,0 18-32,0-17 15,0 17-15,0-17 16,18 0-16,-18-1 0,0 1 16,0 0-16,17-1 15,-17-34 1</inkml:trace>
  <inkml:trace contextRef="#ctx0" brushRef="#br0" timeOffset="-155130.68">1305 5786 0,'0'0'0,"-17"0"16,-1 35 15</inkml:trace>
  <inkml:trace contextRef="#ctx0" brushRef="#br0" timeOffset="-154646.02">1887 5944 0,'-35'18'16,"70"-36"-16,-105 36 0,52-18 0,1 0 15,-19 18-15,-17-1 16,36 1-16,-1-1 0,-17 19 16,35-19-16,-18 54 15,18-53-15,0-1 0,0 36 16,0-35-16,0-1 0,18 19 16,-1-36-1,19 0-15,-19 0 0,36-18 16,-35-17-16,17 17 15,0-35-15,-17 18 16,17 0-16,-17-54 0,35-69 16,-53 105-16,0 18 15,0-36-15,0 36 0,-35 17 16,35-17-16,-18 17 0,-17 18 16,17 0-1,18 18-15,-18-18 16,18 35-16,0 0 15,0-17-15,0 0 0,0 35 16,18-18-16,-18 0 0,18 53 16,-18-52-16,0 16 0,35 37 15,-35-36-15,0-18 0,18 35 16,-18-52-16,0 0 0,17-1 0,-17 1 16,18-18-16,0 0 0,17 0 0,0-35 15</inkml:trace>
  <inkml:trace contextRef="#ctx0" brushRef="#br0" timeOffset="-153613">2487 5944 0,'0'0'0,"-141"0"16,123 0 0,-17 36-16,-18-1 0,35-18 15,1 1-15,-1 17 0,1-17 16,17 0-16,-18 17 0,18-17 0,0-1 15,0 1-15,0 17 0,0-17 16,0-1-16,0 1 0,35 0 16,-35-1-16,18-17 0,-1 0 15,1 0-15,0 0 0,-1 0 0,36-17 16,-35-36-16,0 35 0,17-35 16,-17 18-16,17-18 0,0-35 15,-17 53-15,-1-18 0,19-88 16,-36 88-16,17-18 15,-17 36-15,0 0 0,0-1 16,0 1-16,0 17 0,0 1 16,-17 17-16,17 35 15,-36-35-15,36 35 16,-17-17-16,17 35 0,0-36 0,0 19 16,0-1-16,0-17 0,0 17 15,0 0-15,0 0 0,0 1 0,0 17 16,17-18-16,-17 0 0,0 36 15,18-18-15,-18-18 0,0 18 16,18-35-16,-18-1 0,0 18 16,0-17-16,17-18 0,1 0 15,0 0-15,-1-35 0,18 0 16,1 17-16,-1-35 16,-17 18-16,-1-1 0,1 1 0,0-35 15,-1 52-15,-17-17 0,0-1 16,0 19-16,0-1 0,-17 18 15,-1 0 1,-17 18-16,17 17 16,18-17-16,-18-1 15,18 36-15,0 0 16,0 18-16,0-54 16,0 1-16,0 17 0,18-17 15,17 0-15,-17-18 0,0 0 16,17 0-16,18 0 0,-18-36 15,18 36-15,53-88 16,-71 53-16,0 17 0,1-17 16,-19 0-16,1-1 0,0 1 0,-1 17 15,-17 1-15,0-1 0,0 0 0,0 1 16,-35 17-16,17 0 16,18 35-16,-35-17 15,17-1-15,18 1 0,0 0 16,0 17-16,0-17 0,0 17 0,0 18 15,0-36-15,0 19 0,0-19 16,18 19-16,-18-19 0,0 1 16,18 0-16,-1-36 31,-17-17-15,0-1-16,18-17 15,-18 18-15,18-18 0,-18 18 16,0 0-16,0 17 0,17-17 15,-17 17-15,0 0 0,18 18 0,-18-17 16,17 17-16,1 0 16,0 0-16,-1 0 15,1 35-15,17-35 0,-17 0 0,0 18 16,-1-18-16,1 35 0,17 0 16,-35-17-16,18 17 0,-1 0 0,1 36 15,-18-36-15,0 1 0,0-1 16,0 0-16,-35 0 0,35 1 0,-71 17 15</inkml:trace>
  <inkml:trace contextRef="#ctx0" brushRef="#br0" timeOffset="-153046.89">882 7020 0,'0'-17'0,"0"-1"32,0 36-17,0 17 1,35-35-16,-35 53 16,0-18-16,18-17 0,-18 17 0,0 18 15,0-18-15,0 18 0,0-18 0,0 71 16,0-70-16,0 16 0,0 19 15,0-53-15,0 17 16,0-17-16,0-1 0,0 1 16,17-18-16,1 0 15,17-18-15,-17 18 0,0-35 16,-1 0-16</inkml:trace>
  <inkml:trace contextRef="#ctx0" brushRef="#br0" timeOffset="-151858.22">1464 7250 0,'0'0'15,"-35"0"-15,-1 0 0,1 0 16,18 0-16,-1 0 0,-17 0 16,17 35-16,0-18 15,1 1-15,-1 0 0,0-1 0,1 36 16,17-35-16,0 0 0,0-1 15,-18 1-15,18 17 0,0-17 16,0-1-16,35 1 0,-35 0 0,18-18 16,17 17-16,-17-17 0,0 0 15,17 0-15,0-35 0,-17 35 16,17-18-16,-17-17 0,-1 18 16,19-19-16,-36 19 0,17-1 15,-17 0-15,0 1 0,0-1 0,18 0 16,-18 1-16,0-1 0,0 0 15,0 54 1,0-19 0,0 19-16,0-1 15,0 0-15,0-17 0,0 35 16,0-18-16,0-17 0,18 17 16,-1-17-16,1-18 0,-18 17 15,17-17-15,1 0 0,0 0 0,-1 0 16,19-35-16,-19 35 0,19-35 0,-1-1 15,0 1-15,-17 0 0,17-36 16,-35 54-16,18-19 16,-18-17-16,0 36 0,0-1 15,0 1-15,0 34 32,-18 18-17,18 1-15,0-19 0,0 1 16,0 0-16,35 17 0,-35 0 15,18-17-15,0 0 0,-18-1 16,17 1-16,19-1 16,-19-17-16,1 0 0,17 0 15,-17 0-15,35-52 16,-36 34-16,1-17 0,35-18 16,-53 35-16,17-17 0,19-36 15,-36 54-15,17-19 0,-17-17 16,0 36-16,0-1 0,0 0 15,0 1-15,-17 17 16,-1 0 0,18 35-1,-18 0-15,18-17 0,0 17 16,0 18-16,0-18 0,0 1 16,0 34-16,0-34 0,0 17 15,0 52-15,0-52 0,0 0 16,-17 0-16,17 88 15,0-70-15,0-1 0,0 1 0,0-18 16,0 0-16,0 17 16,0-52-16,0-53 15,-35 17-15,17-53 16,18 36-16,-71-88 16,54 70-16,17 17 0,-36-16 15,36 16-15,-17 19 0,17-1 0,0 0 16,0 1-16,0-1 0,17 0 15,19 18 1,-36-17-16,53 17 0,-36-18 16,54 1-16,-36-1 0,0 0 15,54-17-15,-54 17 0,0 1 16,36-19-16,-54 1 0,19 18 16,-1-36-16,-35 17 0,18 1 15,-18 0-15,17-1 0,-17 19 0,0-18 16,0-1-16,0 19 0,0-1 0,0 0 15,-35 18-15,35 18 16,-18 17-16,1-17 16,17 17-16,-18 0 0,18-17 15,-18 17-15,18 1 0,-17 34 0,17-52 16,0 17-16,0 36 16,35-54-16,-17 1 15,-1-18-15,19 0 16,-19 0-16,1-18 0,17 1 15,-17-19-15,-1 19 0</inkml:trace>
  <inkml:trace contextRef="#ctx0" brushRef="#br0" timeOffset="-151180.04">2822 7285 0,'-35'0'31,"70"17"0,0 1-31,-35 0 16,36-1-16,-19 1 0,19 53 15,-19-54-15,1 1 0,0 17 16,-18-17-16,0-1 0,17 19 16,-17-54 15,-35 18-31,35-35 0,-18 0 15,18 17-15,0-17 0,-17 17 16,17-17-16,0 17 0,0-17 0,0 17 16,0-17-16,0 17 0,17 1 0,-17-1 15,36 0-15,-19 18 0,19 0 16,-19 0-16,1 0 16,17 0-16,-17 18 0,-1-18 15,19 18-15,-19-18 0,19 17 0,-1-17 16,0 18-16,0-18 0,1 0 0,-1 0 15,-17 0-15,17 0 0,-18 0 0,1 0 16,-18-18-16,18-17 0,-1 35 16,-17-35-16,0-1 15,0 19-15,0-1 16,-17 18-16,17-18 0,-36 18 16,19 0-16,-18 36 15,17-19-15,-17 36 16,35-17-16,0-19 0,-18 36 15,18-35-15,0-1 0,35 19 16,-35-19-16,18 1 0,0 17 16,-18-17-16,35 0 0,-18-1 15,1 1-15,0-1 0,-1 1 16,1-18-16,-18 18 16,-35-18-1,35 17-15,-18-17 16,-17 0-16,17 18 15,1-18-15,-1 0 0,0 0 16,1 0-16,-1 18 0,0-18 16,-17 0-1</inkml:trace>
  <inkml:trace contextRef="#ctx0" brushRef="#br0" timeOffset="-151014.52">3986 7620 0,'0'18'0,"-17"-18"0,17-36 47,17 36-47</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5:04:06.634"/>
    </inkml:context>
    <inkml:brush xml:id="br0">
      <inkml:brushProperty name="width" value="0.05292" units="cm"/>
      <inkml:brushProperty name="height" value="0.05292" units="cm"/>
      <inkml:brushProperty name="color" value="#FF0000"/>
    </inkml:brush>
  </inkml:definitions>
  <inkml:trace contextRef="#ctx0" brushRef="#br0">14693 3104 0,'-17'0'0,"17"-17"16,0-1 0,0 1 31,17 17-32,-17-18 16,18 18-15,-18-18 0,0 36 93,-18 0-109,18-1 16,0 1-16,0-1 0,0 19 15,0-19-15,-17 1 0,17 53 16,0-54-16,-18 1 0,18 35 16,0-36-16,0 1 0,0 17 15,0-17-15,0 0 0,0-1 16,0 1-1,0-1-15,0 1 16,18 0 0,-18-1-16,0 1 15,17 0-15,1-18 16,-1 17 0,1-17-1,0 0-15,17 0 16,-35-35-16,18 35 0,-1 0 15,-17-18 1,18 18-16,-18-17 0,0-1 16,18 0-1,-18 1-15</inkml:trace>
  <inkml:trace contextRef="#ctx0" brushRef="#br0" timeOffset="455.63">15064 3228 0,'-18'0'31,"18"18"1,0-1-17,0 1-15,0-1 0,0 19 16,0-19-16,18 19 16,-18-19-16,0 1 0,0 0 15,17-1-15,1-17 16,-18 18-16,18-18 15,-1 0-15,1 0 16,-1-35-16,1 17 16,0-17-16,-1 17 15,-17 0-15,0-35 0,0 36 16,0-1-16,-35-17 16,35 17-16,-18 18 15,-17 0-15,0 0 0,0 0 16,-1 36-16,19-36 0,-19 17 15,36 1-15,-17-18 0,17 35 0,0-17 16</inkml:trace>
  <inkml:trace contextRef="#ctx0" brushRef="#br0" timeOffset="1195.21">15610 3175 0,'-35'-18'16,"0"18"-16,17 0 0,1 0 0,-1 0 15,0 0-15,1 0 0,-1 0 16,0 36-16,1-19 16,-1 54-1,18-54-15,0 1 0,0 17 16,0-17-16,0 0 0,0 17 15,0-17-15,18-18 0,-18 17 16,17 1-16,1-18 16,0 0-16,-1-35 15,1 17-15,0-17 16,-18 17-16,0 0 0,17 1 0,-17-1 16,18 0-1,-18 54 16,17-19-15,-17 1-16,0 0 0,0-1 0,18 1 16,-18 17-16,18 36 0,-18-18 15,0-18-15,0 18 0,0 0 0,0 0 16,0 0-16,0 35 0,0-71 16,0 1-16,0 17 15,-18-17-15,0-18 0,-17 0 16,18 0-16,-1-35 15,0-1-15,1 19 0,-1-1 0,18-17 16,0 17-16,-18 1 0,18-36 16,0 35-16,0 0 0,0 1 0,0-18 15,36 17-15,-36 0 0,53-17 16,-36 0-16,1 17 0,17-17 16,0 17-16,-17 0 0,70-52 15,-52 17 1,-36 35-16,17 18 15,-17-17-15,0 34 32,18 1-17,-18 17-15,0-17 16,17-18-16,-17 18 16,0-1-16,18 1 0,0-18 46,-18-18-46,17-35 0</inkml:trace>
  <inkml:trace contextRef="#ctx0" brushRef="#br0" timeOffset="1316.4">15893 3157 0,'0'0'16,"0"18"31,17 0-47,19-18 15</inkml:trace>
  <inkml:trace contextRef="#ctx0" brushRef="#br0" timeOffset="1616.39">16157 3210 0,'0'0'0,"-17"18"63,-1 17-48,18-17-15,-18-1 16,18 1-16,0 0 16,0-1-16,36-17 0,-19 18 15,-17 0-15,18-1 0,17 1 16,-17-18-16,-18 18 0,17-18 16,1 17-16,0-17 0,-18 18 15,0-1-15,-36-17 16,36 18-16,-35-18 0,17 18 15,1-18-15,-36 17 16,35-17-16,-17 0 0,17 18 16,1-18-16,-1 0 15,18-35-15</inkml:trace>
  <inkml:trace contextRef="#ctx0" brushRef="#br0" timeOffset="1898.32">16563 3052 0,'0'0'0,"-18"-18"0,1 0 32,17 54-1,17-36-31,-17 17 15,0 1-15,18-1 0,-18 19 16,18-19-16,-1 36 0,-17-35 16,18 17-16,-18 18 0,0-35 15,0 35-15,0-36 0,0 1 16,-18 0-16,18-1 0,-35-17 16</inkml:trace>
  <inkml:trace contextRef="#ctx0" brushRef="#br0" timeOffset="2198.13">16457 3228 0,'-35'0'0,"70"0"0,-53 0 47,54 0-47,-19-18 0,36 18 15,-17 0-15,-1 0 0,0 0 16,-17-17-16,17 17 0,-17 0 0,17 0 15,0 0-15,-17 0 0,-1 0 16,1 0-16,0 0 0,-1 0 16,1 17-1,-18 1-15,18 0 16,-18-1-16,0 1 0,0-1 16,0 1-16,17-18 0,-17 18 15,0-1-15,0 1 16,0 0-16</inkml:trace>
  <inkml:trace contextRef="#ctx0" brushRef="#br0" timeOffset="2349.19">16969 3052 0,'-36'0'15,"36"35"32,0-18-47,36-17 0,-19 0 16</inkml:trace>
  <inkml:trace contextRef="#ctx0" brushRef="#br0" timeOffset="2586.66">17339 3140 0,'-53'0'31,"35"0"-31,1 0 16,17 17-16,-18-17 0,1 36 15,17-19-15,-18-17 0,0 36 16,18-19-16,-17 36 16,17-35-16,0 17 15,0-17-15,0-1 16,0 1-16,0 0 0,35-1 15,-17-17-15,17 0 16,-18 0-16,1 0 0</inkml:trace>
  <inkml:trace contextRef="#ctx0" brushRef="#br0" timeOffset="3293.17">17762 2769 0,'0'0'15,"0"-17"-15,0-1 16,0 53 15,-17-17-15,17 0-16,-18-1 0,18 1 15,-35 17-15,35-17 0,-18 17 16,1 0-16,-19 54 0,19-54 0,-1 18 16,-17 53-16,17-54 0,0 1 15,-17 53 1,35-53-16,-18 0 0,1 71 15,-1-107-15,18 36 0,0-35 16,0-1-16,0 1 0,0-36 47,0 1-31,0-1-16,0-17 15,18 35 1</inkml:trace>
  <inkml:trace contextRef="#ctx0" brushRef="#br0" timeOffset="3670.5">18045 3052 0,'0'0'16,"0"-18"-16,0 36 47,17-1-32,-17 18-15,0-17 0,0 17 16,0 1-16,0-19 0,0 36 15,0 0 1,-17 18-16,17-54 16,-18 54-16,0-54 0,18 1 15,0 0-15,0-1 16,0 1-16,-17-18 16,17-18-1,35-17 1</inkml:trace>
  <inkml:trace contextRef="#ctx0" brushRef="#br0" timeOffset="4045.7">18433 3228 0,'0'0'15,"-18"0"1,0 18-1,1-1 1,-1 1-16,18 17 16,-18-17-16,18-1 0,0 1 15,0 35-15,0-35 16,0-1-16,0 1 0,36-18 16,-36 17-16,17 1 15,1-18 1,0-35-16,-1 35 15,-17-35-15,18-1 16,-18 19-16,0-1 0,0-17 16,0-1-16,-35 1 15,17 18-15,-17 17 16,17 0-16,0 0 0,1 17 16,-1-17-16,18 18 0,0-1 15</inkml:trace>
  <inkml:trace contextRef="#ctx0" brushRef="#br0" timeOffset="4772.02">18962 3210 0,'0'0'0,"-88"-17"31,70 17-31,0 0 16,-17 0-16,0 35 0,17-35 15,18 18-15,-35-1 0,35 1 16,-18-1-16,18 19 0,0-19 16,0 1-16,0 0 0,0-1 15,0 1-15,18 0 0,-18-1 16,35-17-16,-17 0 16,-1 0-16,1 0 0,0-35 15,-1 35-15,1-18 0,17-17 16,-17 17-16,-18 1 0,18-1 15,-18 0-15,17 18 16,-17-17-16,0 34 31,0 19-31,0-19 16,18 36-16,-18-35 16,17 52-16,-17-34 0,0 17 15,0-18-15,18 18 0,-18 0 0,0-18 16,0 53-16,0-52 0,0-19 15,0 1-15,-18 17 0,1-35 16,-1 0 0,1 0-16,-1-35 15,0 17-15,1 18 0,-1-35 0,18 17 16,-18-17-16,1-18 16,17 35-16,0 1 15,35-1-15,-35 1 0,18-1 0,35-17 16,-36-1-16,18 19 0,18-19 15,-17 1-15,-1 17 0,53-52 16,-70 52-16,17-17 16,-17 17-16,-1-17 0,-17 17 0,18-17 15,0 18-15,-18-1 0,0 0 16,-36 18 0,36 18-1,-17-18-15,17 35 16,0-17-16,0 17 0,0-17 15,0-1-15,0 36 0,0-35 16,0 0-16,0-1 0,17-17 16,-17 18-16,0-53 47</inkml:trace>
  <inkml:trace contextRef="#ctx0" brushRef="#br0" timeOffset="4916.35">19315 3122 0,'-36'-18'15,"19"-17"1,17 18 0,35 17-16,-35-18 15,53 18-15</inkml:trace>
  <inkml:trace contextRef="#ctx0" brushRef="#br0" timeOffset="5235.71">19597 2928 0,'0'18'62,"0"-1"-62,0 19 16,0-19-16,0 1 0,17 52 16,-17-52-16,18 0 0,-18 17 15,0 0-15,0-17 0,18 17 16,-18-17-16,0-1 0,0 1 16,0 0-16,0-1 0,0 1 15,0 0-15,-36-1 0,36 1 16,0 0-16,0-1 15,0-34 17,36 17-32,-36-18 15,17 18-15</inkml:trace>
  <inkml:trace contextRef="#ctx0" brushRef="#br0" timeOffset="5419.32">19597 3175 0,'0'0'0,"-18"0"0,1 0 15,52 0 17,0 0-32,-17 0 15,35-18-15,-18 18 0,0 0 16</inkml:trace>
  <inkml:trace contextRef="#ctx0" brushRef="#br0" timeOffset="7731.99">19667 3228 0,'-17'0'0,"-1"0"125,0 0-94,18-18-15,-17 18 202,17-17-218,-35 17 16,17 0 0,0 0-1,1 0 1,-1 0 15,36 0 141,17 0-172,-17 0 16,-1 0-16,18 0 15,-17-18-15,0 18 0,35 0 16,-36-18-16,1 18 0,17 0 15,-17 0-15,-1 0 0,1 0 16</inkml:trace>
  <inkml:trace contextRef="#ctx0" brushRef="#br0" timeOffset="30222.21">24271 2893 0,'-18'0'15,"18"-18"-15,0 0 31,0 1 16,0-1 0,18 18-31,-18-17-1,0 34 79,0 1-78,0-1-1,0 1-15,0 0 16,0-1-16,18-17 16,-18 18-16,0 0 15,0-1-15,0 1 16,0 0 0,17-18-16,-17 17 0,0 1 15,0 0 1,0-1-16,0 1 15,0-1-15,0 1 16,0 0-16,0-1 16,0 1-1,0 0-15,0-1 16,0 1 0,0 0-16,0-1 15,0 1-15,0-1 16,0 1-1,-17-18-15,17 18 16,0-1-16,0 1 16,0 0-16,0-1 0,0 1 15,0 0-15,0-1 16,0 1-16,0-1 16,0 1-16,0 0 15,0-1-15,0 1 0,0 0 16,0-1-16,0 1 0,0 0 15,0-1-15,0 1 0,0 0 16,17-1-16,-17 1 0,0-1 16,0 19-16,0-19 15,0 1-15,0 0 0,0-1 16,0 1-16,18 0 0,-18-1 16,0 1-16,0 17 15,0-17-15,0-1 0,0 1 16,0 0-16,0 17 15,0-17-15,0-1 0,18 1 16,-18-1-16,0 1 0,0 0 0,0-1 16,0 1-16,17 0 0,-17-1 15,0 1-15,0 0 0,0-1 0,0 1 16,0 0-16,0-1 0,0 1 16,0-1-16,0 1 0,18 0 0,-18-1 15,0 1-15,0 35 16,0-35-16,0-1 0,0 18 15,0-17-15,18 17 16,-18-17-16,0 0 0,0-1 16,0 1-16,0 0 0,0-1 15,0 1-15,0-1 0,0 1 0,0 0 16,0-1-16,0 36 0,0-35 16,0 0-16,0 17 0,0 0 15,0-17-15,0 17 0,0 0 16,0-17-16,0 17 0,0 1 15,0-19-15,17 1 0,-17 17 16,0-17-16,0-1 0,0 1 16,0 17-16,0-17 0,0 0 0,0 17 15,0-18-15,0 36 16,0-35-16,0 0 0,0-1 0,0 19 16,0-19-16,0 19 15,0-1-15,0-18 0,0 1 16,0 17-16,0 36 15,0-53-15,0-1 0,0 1 16,0 35-16,0-36 0,0 1 16,0 17-16,0-17 0,0 17 15,0 18-15,0-35 0,0 17 16,0-17-16,0 17 0,18-17 0,-18-1 16,0 36-16,0-35 0,0-1 15,0 19-15,0-19 0,17 1 16,-17 0-16,0 35 0,0-36 15,0 1-15,0 17 16,0-17-16,0-1 0,0 19 16,0-19-16,0 1 0,18 17 15,-18-17-15,0-1 0,0 1 16,0 0-16,0-1 0,0 36 16,0-35-16,0 0 0,0 17 15,0-17-15,0-1 0,0 18 16,0-17-16,0 0 0,0 17 15,0-17-15,0-1 0,0 19 16,0-19-16,0 18 16,0 36-16,0-53 0,0 17 15,0-17-15,0 17 0,0-18 16,18 19-16,-18 17 0,0-36 16,0 19-16,0 17 0,0-18 15,0-18-15,0 54 0,0-53 16,0 17-16,0 18 0,0-18 15,0-17-15,0 35 16,0-18-16,0-17 0,0 34 16,0-34-16,0 17 0,0-17 0,0 35 15,0-35-15,17 17 0,-17 0 16,0 0-16,0-17 0,18 35 16,-18-18-16,0-17 0,18 35 15,-18-18-15,0 0 0,0 18 16,0-17-16,0-1 0,0 0 15,0-17-15,0 17 0,0-17 0,0 17 16,0 0-16,0 1 0,0 34 16,0-52-16,0-1 15,0 19-15,0-19 0,0 1 16,0 17-16,0-17 0,0-1 16,0 1-16,0 0 0,0-1 15,0 1 1,0 0 109,-18-18-110,18 17 1,-18 1 0,18 0-1,-17-18-15,17 17 16,-18-17 0,18 18-1,0-1 63,0-34 0,18-1-62,-18 1-16,0-1 0,17 18 16,-17-18-16</inkml:trace>
  <inkml:trace contextRef="#ctx0" brushRef="#br0" timeOffset="32343.83">20408 6544 0,'0'18'16,"0"-1"-1,-35-17 1,35-17 484,35-1-484</inkml:trace>
  <inkml:trace contextRef="#ctx0" brushRef="#br0" timeOffset="34919.86">20320 6632 0,'0'-17'0,"18"17"125,-18 17-125,17-17 0,1 0 16,35 18-16,-36-18 15,1 0-15,70 0 16,-70 0-16,70 0 16,-53 0-16,18 0 0,-17 0 15,-1 0-15,0 0 0,18 0 16,-35 0-16,-1 0 0,19 0 16,-19 0-16,1 0 0,0 0 0,17 0 15,-18 0-15,1 0 0,17 0 16,1 0-16,-19 0 0,19 0 15,-19 0-15,18 0 0,54-18 16,-54 18-16,71 0 16,-53 0-16,-18 0 0,53 0 15,-53-17-15,1 17 16,52 0-16,-53 0 0,0 0 16,18 0-16,-17 0 0,-19 0 15,36 0-15,-17 0 0,-19 0 16,1 0-16,17 0 0,-17 0 0,17 0 15,-17 0-15,17 0 0,-17 0 0,17 0 16,88 0 0,-87 0-16,34 0 15,-35 0-15,54-18 0,-54 18 16,0 0-16,18 0 16,-18 0-16,1 0 0,34 0 15,-35 0-15,1 0 0,-1 0 0,18 0 16,-18 0-16,0 0 0,54-18 15,-54 18-15,18 0 0,-18 0 0,36 0 16,-36 0-16,0 0 0,53 0 16,-70 0-16,53 0 15,-54 0-15,1 0 16,17 0-16,-17 0 0,17 0 0,53-17 16,-52 17-16,-1 0 15,0 0-15,0 0 0,1 0 0,-1 0 16,18 0-16,-18 0 15,0 0-15,36 0 0,-36 0 16,1 0-16,34 0 0,-35 0 16,-17 0-16,88 0 15,-71 0-15,53 0 16,-17 0-16,-36 0 0,36-18 16,-36 18-16,0 0 0,18 0 15,-18 0-15,1 0 0,34 0 16,-34 0-16,-19 0 0,54 0 15,-36 0-15,-17 0 0,35 0 16,-18 0-16,0 0 0,0 0 16,1 0-16,-1 0 0,0 0 0,142 0 15,-142 0 1,71 0-16,-71 0 0,106 0 16,-88 0-16,-18 0 15,36 0-15,-36 0 0,0 0 16,18 0-16,-17 0 0,-1 0 15,18 0-15,-18 0 0,0 0 16,1 0-16,-1 0 0,18 0 0,-18 0 16,0 0-16,1 0 0,17 0 0,-18 0 15,141 0 1,-140 0-16,105 0 16,-106 0-16,53 18 15,-53-18-15,18 0 0,-17 0 0,34 0 16,-17 17-16,18-17 15,-36 0-15,0 0 0,1 0 0,16 0 16,-16 0-16,17 0 0,35 0 16,-53 0-16,18 0 0,-18 0 0,53 0 15,-52 18-15,17-18 0,53 0 16,-71 0 0,71 0-16,-71 0 0,18 0 15,17 0-15,-34 0 0,52 0 16,-53 0-16,0 0 0,1 0 15,34 0-15,-34 0 16,-1 0-16,18 18 0,-18-18 16,0 0-16,18 0 0,-35 0 15,17 0-15,18 0 0,-18 0 16,-17 0-16,17 0 0,-17 0 16,17 0-16,-17 0 0,70 0 15,-70 0-15,-1 0 0,36 0 16,-35 0-16,17 0 0,0 0 15,-17 0-15,17 0 0,1 0 16,-19 0-16,1 0 0,-1 0 16,1 0-16,0 0 0,-1 0 15,1 0-15,0 0 16,-1 0-16,1-18 16,0 18-16,-1 0 15,1 0 1,-1 0-16,1 0 15,0 0-15,-1 0 16,1 0-16,0 0 16,-1 0-16,1 0 15,0 0 1,-1 0 15,-17-18 219</inkml:trace>
  <inkml:trace contextRef="#ctx0" brushRef="#br0" timeOffset="35342.05">30215 6438 0,'0'0'15,"-17"0"-15,17-17 0,0-1 32,17 18-17,1 0 1,-18 35 0,18-35-16,-1 0 15,-17 18-15,18-18 0,0 17 16,-1 1-16,19 35 15,-36-35 1,0-1-16,0 1 0,0 0 16,17-18-16,-17 17 0,0 1 15,0-1-15,0 1 16,0 0-16,0-1 16,0 1-1,0 0-15,-35-1 16,17 1-1,-17-18-15,17 0 0,-17 18 16,-36-1-16,36-17 0,18 0 16,-19 18-16</inkml:trace>
  <inkml:trace contextRef="#ctx0" brushRef="#br0" timeOffset="36347.51">20496 6279 0,'0'18'15,"0"0"1,-17-18-16,17 17 15,-18-17-15,18 18 0,-18-18 0,18 18 16,-35 17-16,18-17 16,-19 17-16,19-18 0,-1 1 15,-35 17-15,35-17 16,1 0-16,-18 17 0,17-17 16,0-1-16,-35 18 15,53-17-15,-17-18 0,-1 18 16,36-18 46,-1 0-46,1 0-16,0 0 0,52 0 16,-52 0-1,17 17-15,-17-17 0,-1 0 0,19 18 16,-19 0-16,1-18 0,0 17 15,-1 1-15,1 0 16</inkml:trace>
  <inkml:trace contextRef="#ctx0" brushRef="#br0" timeOffset="37548.44">24324 2999 0,'0'-18'0,"-18"0"15,18 1 1,0-1 15,-35 53 16,17-17-31,1 0-16,-1-18 0,1 35 15,-1-17-15,-17 17 16,35-18-1,-18-17-15,18-17 47,18 17-47,-18-35 0,17 17 16,19-17-16,-36 17 16,17 0-16,1 1 0,-1 17 15,-17-18-15,18 18 0,0 0 16,-1 0-1,1 18 1,0-18-16,-18 17 16,17-17-16,1 0 15,-18 18-15,18 0 0,-1-1 16,1 1-16,-18 0 0,17-1 16,1 1-16,-18-1 0,18 1 15,-1 0-15,1-1 16,-18 1-16</inkml:trace>
  <inkml:trace contextRef="#ctx0" brushRef="#br0" timeOffset="38604.11">24253 9066 0,'18'0'15,"0"0"1,-1 0-1,1 0-15,0 0 16,-1 18-16,1-18 16,0 0-16,-18 18 0,35-18 15,-35 17-15,17-17 0,1 18 16,-18 0-16,18-18 0,-18 17 0,17 1 16,1-18-16,0 17 0,-1 1 15,1 0-15,0-18 16,-1 0-16,1 0 0,0 17 15,-1-17-15,1 0 0,17 0 16,-17-35-16,-1 35 16,-17-18-16</inkml:trace>
  <inkml:trace contextRef="#ctx0" brushRef="#br0" timeOffset="38863.83">24783 9119 0,'-36'0'31,"36"36"0,0-19-15,-17-17-16,17 18 0,-36-1 15,19 1-15,17 0 0,-35-18 0,-1 35 16,36-17-16,-17-18 0,-19 17 16,36 1-16,-17-18 15</inkml:trace>
  <inkml:trace contextRef="#ctx0" brushRef="#br0" timeOffset="40866.74">25453 6544 0,'18'0'46,"17"0"126,-35 18-156,0-1-16,0 1 16,17 0-16,-17-1 0,0 1 15,18-1-15,-18 1 16,0 0-1</inkml:trace>
  <inkml:trace contextRef="#ctx0" brushRef="#br0" timeOffset="42012.75">24624 6738 0,'0'18'109,"0"-1"-78,-18 1-31,18 0 0,0-1 16,0 1-16,0 0 15,0-1 1,18-17 0,0 0-1,-1 0-15,1 0 16,-1-17-16,1 17 0,0-18 16,-18-17-16,17 35 15,-17-36-15,0 19 16,0-1-16,0 0 0,-35 1 15,17 17 1,-17 0-16,18 0 16,-1 0-16,0 0 0,1 0 0,17 17 15,-18-17-15,0 18 16,18 0-16</inkml:trace>
  <inkml:trace contextRef="#ctx0" brushRef="#br0" timeOffset="43742.86">27376 6562 0,'0'0'0,"0"-18"0,0 0 31,0 36 32,17-18-63,-17 18 16,0 17-16,0-17 15,18 17-15,-18-18 0,0 1 16,0 0-16,0-1 0,0 1 15,0 0-15,0-1 0,0 1 16,0 0 0,-18-18-1</inkml:trace>
  <inkml:trace contextRef="#ctx0" brushRef="#br0" timeOffset="44722.95">29069 6650 0,'0'0'15,"0"-18"-15,0 1 16,0-1-1,18 18 17,-18 18-17,17-1 1,-17 18-16,18-35 0,-18 36 16,0-19-16,17-17 15,-17 53-15,18-35 16,-18 0-16,0-1 0,0 1 15,0 17-15,0-17 16,0-1-16</inkml:trace>
  <inkml:trace contextRef="#ctx0" brushRef="#br0" timeOffset="46414.08">23424 6597 0,'0'18'31,"18"-18"47,-18 17-78,0 18 16,18-17-1,-18 0-15,0-1 16,17-17-16,-17 18 0,0 0 16,18-18-16,-18 17 15,0 1 1</inkml:trace>
  <inkml:trace contextRef="#ctx0" brushRef="#br0" timeOffset="48151.48">22172 6632 0,'0'18'32,"18"-1"15,-18 1-32,17 0-15,-17-1 16,18 1-16,-18 0 15,0-1-15,0 1 0,0 0 16,0-1-16,0 1 16,0 0-1,-18-18 1,1 0 15</inkml:trace>
  <inkml:trace contextRef="#ctx0" brushRef="#br0" timeOffset="48558.63">21643 7267 0,'35'-17'31,"-17"17"-31,-18-18 0,17 18 0,19-18 16,-19 18-16,1-17 16,17-1-16,-17 18 0,0 0 15,34 0-15,-34 0 16,0 0-16,-18 18 16,17-18-16,-17 17 15,18-17-15,-18 18 16,18-18-16,-1 0 0</inkml:trace>
  <inkml:trace contextRef="#ctx0" brushRef="#br0" timeOffset="49703.57">20902 6703 0,'0'-18'16,"0"0"0,0 1 15,0 34 16,0 1-32,0 17-15,-35-17 16,35 0-16,0-1 16,0 1-16,0 0 0,0-1 15,0 1-15,0 0 16,0-1-16,0 1 15</inkml:trace>
  <inkml:trace contextRef="#ctx0" brushRef="#br0" timeOffset="50324.24">20355 7444 0,'-53'-18'31,"53"0"-31,-17 18 15,34 0 32,19 0-31,-19 18-16,1-18 0,0 0 16,17 0-16,-18 0 0,1 0 15,17 0-15,-17 0 16,17 0-16,-17 0 15</inkml:trace>
  <inkml:trace contextRef="#ctx0" brushRef="#br0" timeOffset="77487.42">25629 6932 0,'-17'18'156,"-1"-1"-156,18 1 0,-18-18 16,1 18-16,17-1 0,-36 1 15,19 0-15,-1-1 16,1 1-16,-1-18 31,18-18 16,18 18-47,-18-17 16,0-1-16,17 0 15,1 18-15,-1-17 16,-17-1-16,18 18 0,-18-18 16,18 18-16,-18-17 15,17 17-15,1 0 16,0 35 31,-18-17-47,0 17 15,0-17-15,17-18 16,-17 17-16,0 1 0,0-1 0,0 19 16,0-19-16,0 1 15,0 17-15,0-17 0,0 0 0,0-1 16,0 18-16,0 1 0,0-19 15,0 1-15,0 0 0,-17-1 16,17 1-16,0 0 16,-18-18-16,18 17 15,-18-17 48,1 0-63,-1 0 15,0 0 1,1 0 0,17-17-16,-18 17 15,36 0 48,-1 0-48,19 0 1,-19 0-16,54 0 16,-53 0-16,17-18 0,0 0 15,0 18-15,-17-17 0</inkml:trace>
  <inkml:trace contextRef="#ctx0" brushRef="#br0" timeOffset="78463.7">27552 7091 0,'-18'0'32,"1"0"-17,-1 0 1,0 0-1,1 0 1,17-18-16,0 1 16,0-1-1,17 18 17,1 0-17,0 0-15,-1 18 16,19-1-16,-19 18 15,-17-17-15,0 0 0,0-1 16,0 19-16,0-1 0,-35 0 16,35-17-16,-71 35 0,54-36 15,-19 1-15,1 0 0,18-1 16,-19 1-16,19-18 0,-19 18 0,19-18 16,-1 0-16,0 0 0,1 0 15,-1-18-15,18-17 16,-17-1-16,17 19 0,0-1 15,0 0-15,0 1 16,17 17 0,1 0-16,-1 35 15,1-35-15,0 35 0,-1-17 16,1 0-16,0-1 0,-18 1 16,35 0-16,-35-1 0,18-17 15,-1 18-15,-17 0 16,18-18-1,-1 0 1,1 0 0</inkml:trace>
  <inkml:trace contextRef="#ctx0" brushRef="#br0" timeOffset="79388.39">29298 7232 0,'0'-18'0,"-17"-35"31,17 36 0,17 17-15,1 0-1,-18 35-15,17-35 16,1 18-16,0-18 0,-1 35 16,19 0-1,-36-17-15,0-1 0,0 1 16,0 0-16,0-1 0,-36 1 16,19 0-16,-19-1 15,19-17-15,-1 0 0,1 18 16,-1-18-16,0 0 15,1 0-15,17-18 32,17 18-1,-17 18-31,36 0 0,-19-18 16,1 35-16,-1-17 15,1-1-15,0 1 0,-1-1 16,-17 1-16,18 0 0,-18-1 15,0 1-15,-18-18 16,18 18-16,-53-18 16,36 0-16,-18 0 0,-36 0 15,53 0-15,-52-36 16,52 36-16,1 0 16</inkml:trace>
  <inkml:trace contextRef="#ctx0" brushRef="#br0" timeOffset="80896.48">23266 7302 0,'-18'0'16,"18"-17"-1,18 17 64,-1 0-64,1 0 1,0 17-16,-1-17 0,19 0 15,-19 0-15,1 0 0,17 0 16,18 0-16,-18 0 16,-17 0-16,0 0 15,-18-17 1</inkml:trace>
  <inkml:trace contextRef="#ctx0" brushRef="#br0" timeOffset="81624.5">23742 7108 0,'0'36'63,"0"-1"-48,-35-35-15,35 18 0,0-1 0,-18 1 16,0 17 0,1-17-1,17-36 16,17 18-31,-17-35 16,18 17-16,17 1 0,-35-1 16,18-17-16,17-1 15,-17 36 1,-18 18 0,0 0-1,0 17 1,0 0-16,0-17 15,0 0-15,0-1 0,0 1 0,0-1 16,0 1-16,0 0 0,0-1 16,0 1-16,0 0 0,0 17 0,0 0 15,0-17-15,0 0 0,0 34 16,-35-34-16,35 35 16,0-35-16,0-1 0,0 1 15,-18-18-15,18 18 16,-18-18-1,1 0 1,17-36-16,-18 36 16,0 0-16,1 0 0,17-17 15,17 17 48,1 0-48,17 0-15,-17 0 16,0 0-16,34 0 16,-34 0-16,17 0 0,1-18 15,-19-17-15,1 35 0,0-18 0</inkml:trace>
  <inkml:trace contextRef="#ctx0" brushRef="#br0" timeOffset="82457.95">22348 7108 0,'-17'18'32,"17"-36"-1,17 18-31,1 0 16,-18-17-16,18 17 15,-1 0-15,1 0 16,0 0-1,-18 35-15,17 0 16,-17-17-16,0 0 0,0 17 16,0 18-16,0-36 0,0 19 15,-35-19-15,35 19 0,-35-1 0,35-17 16,-36-1-16,1 36 0,0-35 16,17-18-16,18 17 0,-17-17 15,-1 18-15,0-18 0,1 0 16,17-35-16,0 17 15,0 1-15,0-1 16,0 0-16,17 18 16,1 0-16,17 0 15,-17 0-15,-18 18 16,18-18-16,-1 35 0,1-17 16,-18-1-16,17 1 0,1 0 0,0-1 15,-18 1-15,17-18 0,1 18 16,-18-1-1</inkml:trace>
  <inkml:trace contextRef="#ctx0" brushRef="#br0" timeOffset="83455.5">20867 7232 0,'17'0'47,"-17"18"-31,18-18-16,0 0 16,-1 17-16,1-17 15,-18 18-15,0-1 16,0 1-16,0 0 15,0-1-15,0 1 0,0 0 0,0-1 16,0 19-16,-35-36 0,35 17 16,-18 19-16,-17-36 15,35 17-15,-35 1 0,17-18 16,53 0 31,-17 0-32,17 17-15,0-17 16,-35 36-16,36-19 16,-19-17-16,1 18 0,0 0 15,-18-1-15,17 1 0,1-18 16,-18 18-16,0-1 16,-35-17-16,17 18 15,-17-18-15,17 0 0,-35 0 16,35 0-16,1 0 0,-18 0 15,17 0-15,0 0 0,1 0 16</inkml:trace>
  <inkml:trace contextRef="#ctx0" brushRef="#br0" timeOffset="88747.34">22313 6368 0,'0'-18'188,"18"18"906,-18-18-610</inkml:trace>
  <inkml:trace contextRef="#ctx0" brushRef="#br0" timeOffset="90308">22331 6350 0,'0'18'78,"-18"-18"15,18 17 111</inkml:trace>
  <inkml:trace contextRef="#ctx0" brushRef="#br0" timeOffset="91031.36">22243 6385 0,'0'18'15,"-18"-18"48,18 18-32,0-1 47</inkml:trace>
  <inkml:trace contextRef="#ctx0" brushRef="#br0" timeOffset="94011.86">22225 6438 0,'-18'18'31,"18"-1"32,-17-17-47,-1 0 30,18-17 48,35 17 125,-35-18-203,18 18-1,0 0 1,-1 0-1,1 0 1,0 0 0,-1 0 15,1 0-31,-1 0 16,1 0-1,0 0 1,-1 0-16,1 0 15,0 0 1,-1 0 0,1 0-16,0 0 15,-1 0-15,-17-17 0,18 17 16,-1 0-16,1 0 16,-18-18-16,18 18 15,-1 0-15,1 0 31,0 0-15,-1 0-16,1 0 16,0 0-1,-1 0 1,1 0-16,0 0 0,-1 0 16,1 0-1,-1 0 1,1 0-1,0 0 1,-1 0 0,1 0-1,0 0-15,-1 0 16,1 0 0,0 0-1,-1 0 1,1 0-16,-1 0 15,1 0 1,0 0-16,-1 0 16,1 0-1,0-18-15,-1 18 16,1 0-16,0-17 0,-1 17 16,1 0-16,-1 0 15,1 0-15,0 0 16,-1 0-16,1 0 15,-18-18 1,18 18-16,-1 0 16,1 0-1,0 0 1,-1 0 0,1 0-1,-18-18 1,18 18-16,-1 0 15,1 0 1,-1 0-16,1-17 16,0 17-16,-1 0 0,1-18 15,0 18-15,-1 0 16,1-18-16,0 18 0,-1 0 16,1 0-1,-18-17-15,17 17 16,1 0 15,-18-18-15,18 1-1,-18-1 1,17 18 0,-17-18-1,18 18-15,0 0 16,-18-17-16,17 17 15,-17-18-15,18 18 16,0-18-16,-1 18 16,-17-17-16,18 17 15,-18-18 1,17 18 0,-17-18-1,18 18-15,-18-17 16,18-1-1,-18 0-15,17 18 16,-17-17 0,18-1-16,-18 1 15,18 17 1,-18-18-16,0 0 16,17 18-16,-17-17 15,0-1-15,18 18 16,-18-18-16,18 18 15,-18-17 1,17-1 0,-17 0-1,0 1 1,18 17 0,-18-18-1,0 1-15,18 17 16,-18-18-16,0 0 15,17 18-15,-17-17 16,18-1 0,-18 0-16,0 1 15,0-1 1,0 0 0,0 1-1,17 17 1,-17-18-1,0 1 1,0-1 0,18 18-1,-18-18-15,0 1 32,0-1-17,18 18-15,-18-18 16,17 18-1,-17-17-15,0-1 16,18 0 0,-18 1-1,0-1 1,18 18 0,-18-18-1,0 1 1,17 17-16,-17-18 15,0 1 1,18-1 15,-18 0-15,18 18 0,-18-17-16,0-1 31,17 18-31,-17-18 15,0 1 1,0-1 0,0 0-1,18 18 1,-18-17-16,0-1 31,0 1-15,17 17 15,-17-18-15,0 0-1</inkml:trace>
  <inkml:trace contextRef="#ctx0" brushRef="#br0" timeOffset="96536.54">24324 3916 0,'0'17'16,"-18"-17"46,18 18-46,-17-18-16,-1 0 16,18 18-1,-18-18 1,1 0 46,-1 0-46,36 0 78,-1 0-79,1 0-15,0 0 0,-1 0 16,1 0-16,0 0 0,-1 0 16,1 0-16,0 0 0,-1 0 0,18 0 15,-17 0-15,0 0 16,-36 0 46,0 0-62,1 0 16,-1 0-16,-17 0 0,17 0 16,1 0-16,-19 0 0,19 0 15,17 17-15,-18-17 16,0 0-16,36 0 62,0 0-46,-1 0-16,1 0 16,0 0-16,-1 0 0,1-17 15,0 17-15,-1 0 0,1 0 0,-1 0 16,1 0-16,0 0 0,-1 0 0,-17-18 16,18 18-16,-53 0 46,17 0-46,-17 0 16,17 0-16,-17 0 0,17 18 16,1-18-16,-1 0 0</inkml:trace>
  <inkml:trace contextRef="#ctx0" brushRef="#br0" timeOffset="97610.47">23795 3845 0,'0'-17'0,"-18"17"31,-17 0-31,17 0 15,-17 0-15,35 17 16,-18-17-16,-17 18 0,17 0 16,1-1-1,17 1-15,-18-18 0,18 17 16,18-17 15,-18-35-15,17 18-16,1-1 15,-18 0-15,18 1 0,17-19 16,-35 19-16,35-1 16,-35 0-16,18 18 15,-18-17 1,0 34 31,0 1-32,18-18-15,-18 18 16,0-1-16,0 1 0,17-18 0,-17 18 16,0-1-16,0 1 0,0 0 15,0-1-15,0 1 16,0-1-16,0 1 0,0 17 16,0-17-16,0 0 15,0-1-15,0 1 0,0 0 16,0-1-16,-17-17 78,-1 0-62,0 0-1,1 0 1,-1 0-16,0 0 15,1 0-15,34 0 110,1 0-95,17 0-15,-17 0 16,35-17-16,17-1 16,-34 18-16,-19 0 0,19 0 15</inkml:trace>
  <inkml:trace contextRef="#ctx0" brushRef="#br0" timeOffset="100396.66">24430 5115 0,'-18'0'109,"-17"0"-93,17 0 15,36 0 47,0 0-62,-1 0-16,18 0 16,-17 0-16,17 0 15,-17 0-15,-36 0 63,1 0-48,-1 0-15,0 0 16,-17 0-16,18 0 16,-1 18-16,0-18 15,36 0 48,0 0-63,17 0 15,-18 0 1,1 0-16,0 0 0,-1 0 16,-17-18-1,-17 1 17</inkml:trace>
  <inkml:trace contextRef="#ctx0" brushRef="#br0" timeOffset="101274.23">23036 5186 0,'-17'0'15,"-1"0"-15,0-18 16,1 18 0,-1 0-1,1 0 1,17 18-16,-18-1 16,0 1-16,18 17 15,-17-17-15,17 0 16,0-1-16,0 1 0,0 0 15,0-1-15,17-17 16,-17 18-16,18-18 16,0 0-16,-1 0 15,1 0-15,-1-35 16,1 17-16,0 18 0,-1-35 16,-17 17-16,18 0 0,-18-35 15,0 36-15,0-1 0,0-17 16,0 17-16,-18 1 0,18-1 15,-17 18-15,-19 0 0,19 0 16,-1 0-16,1 0 0,-1 18 16,0-18-16,18 35 0,-17-35 0,17 18 15,-18 17-15,18-18 16,0 1-16,0 0 0,35-18 16</inkml:trace>
  <inkml:trace contextRef="#ctx0" brushRef="#br0" timeOffset="101478.61">23230 5292 0,'0'0'15,"18"0"1,-18-18-1,18 18 1,-18-18 0,0 1-16</inkml:trace>
  <inkml:trace contextRef="#ctx0" brushRef="#br0" timeOffset="101858.37">23513 4992 0,'-18'0'31,"0"0"-15,1 17-16,-1 19 15,18-19-15,-18 19 16,18-19-16,0 1 15,0 0-15,36-18 0,-36 17 16,35-17-16,0 18 0,-17-18 16,0 17-16,-1-17 0,1 0 15,-1 18-15,-17 0 32,0-1-17,-52 1-15,52 0 16,-36-18-16,19 17 0,-1-17 15,0 18-15,1-18 16,-1 0 0,18-35-16,0-1 15</inkml:trace>
  <inkml:trace contextRef="#ctx0" brushRef="#br0" timeOffset="102046.87">23477 5009 0,'-17'0'0,"17"-35"15,17 18 1,19-1 0,-19 18-16,19-18 0,-19 18 15,1 0-15,17-17 0,-17 17 16</inkml:trace>
  <inkml:trace contextRef="#ctx0" brushRef="#br0" timeOffset="104760.07">23195 6350 0,'18'0'15,"-1"-18"1,1 18-1,0 0 32,-1 0-31,1 0-16,0 0 16,-1 0-1,1 0-15,-18-17 0,18 17 0,-1 0 16,1 0-1,-1 0 1,-17-18-16,18 18 16,0 0-1,-18-18-15,17 18 0,1 0 0,17-17 16,-17-1-16,0 18 16,-1 0-16,-17-17 0,18 17 15,-1 0-15,1 0 31,0 0 16,-1-18-31,1 18-16,0-18 16,-1 1-16,1 17 15,0-18-15,-1 18 16,1-18 15,-1 18-15,-17-17-16,18 17 15,-18-18-15,18 18 16,-18-18-16,17 1 16,1 17-1,-18-18-15,0 0 0,18 18 16,-18-17-16,0-1 15,17 1-15,-17-1 16,0 0-16,18 18 16,-18-17-16,0-1 0,18 18 15,-18-18-15,17 18 16,-17-17-16,18 17 16,0-18-16,-18 0 15,17 18-15,-17-17 0,0-1 16,18 18-16,-18-17 15,0-1 1,17 0 0,-17 1-1,18 17-15,-18-18 16,18 0 0,-18 1-1,17 17 1,-17-18-1,18 18-15,-18-18 16,18 18 0,-1-17-16,1 17 15,-18-18-15,18 18 16,-18-17-16,17 17 16,-17-18-1,18 18 1,-18-18-1,17 18-15,-17-17 16,18 17 0,-18-18-16,18 18 15,-18-18 1,17 18 15,-17-17 0,18 17-15,-18-18 0,0 0 15,18 18-15,-18-17 15,0-1 0</inkml:trace>
  <inkml:trace contextRef="#ctx0" brushRef="#br0" timeOffset="110512.5">23971 5980 0,'18'0'32,"0"-18"-17,-18 0-15,0 1 16,17 17-16,-17-18 15,18 18-15,-18-18 0,17 18 16,-17-17 0,18 17-16,-18-18 0,0 0 15,18 18-15,-18-17 0,0-1 16,17 18-16,-17-17 16,18-1-1,-18 0-15,18 18 0,-18-17 0,17 17 16,-17-18-16,18 18 15,-18-18-15,18 1 0,-18-1 16,17 18-16,-17-18 16,18 18-1,-18-17-15,0-1 0,17 18 16,-17-17-16,0-1 0,18 18 16,-18-18-16,0 1 15,18 17-15,-18-18 16,17 0-1,1 1 1,0 17 0,-18-18-16,17 18 15,-17-18-15,18 18 0,0-17 16,-1 17 0,-17-18-16,0 0 15,18 18-15,-18-17 16,0-1 15,17 18-31,-17-17 16,18 17-16,-18-18 15,18 18 1,-18-18-16,17 1 16,-17-1-1,18 18 1,-18-18-16,18 1 15,-18-1 1,17 18-16,-17-18 16,0 1-16,18-1 15,-18 1 1,0-1 0,0 0-1,18 18-15,-18-17 16,0-1-1,0 0-15,17 18 0,-17-17 16,0-1-16,0 0 16,18 18-16,-18-17 15,0-1-15,0 1 16,18-1 0,-18 0-16,0 1 0,0-1 15,0 0-15,17 18 0,-17-17 16,0-1-16,0 0 0,0 1 15,0-1-15,18 0 0,-18 1 16,0-1-16,0 1 16,0-1-16,17 18 0,-17-18 15,0 1-15,18 17 16,-18-18-16,0 0 0,18 1 16,-18-1-16,17 0 15,-17 1-15,0-1 16,18 18-16,-18-17 0,18-1 15,-1 0 1,-17 1-16,18-1 0,-18 0 16,18 18-16,-18-17 15,17 17-15,-17-18 0,18 18 16,-18-18 0,17 1-1,1-1 1,0 1-1,-1-1 1,1 18 0,-18-18-16,18 18 15,-18-17-15,0-1 16,17 18-16,-17-18 16,0 1-16,18 17 15,0-18-15,-1 0 16,1 18-16,-18-17 0,17 17 15,-17-18-15,18 18 16,0-18-16,-1 1 16,1 17-1,-18-18-15,18 18 16,-1-17-16,1 17 16,-18-18-16,18 18 0,-1 0 15,1-18-15,0 1 0,-1-1 16,1 18-16,-1 0 0,-17-18 15,36 18-15,-19-17 16,1 17 0,-18-18-1,35 18-15,-35-18 16,18 18-16,0 0 0,-1-17 16,1 17-16,52-18 15,-52 1-15,0 17 0,-1-18 16,1 18-16,0 0 0,-1-18 15,1 18-15,-18-17 0,17 17 16,1 0-16,0-18 16,17 18-16,0-18 15,-17 18-15,0-17 0,35 17 16,-36-18-16,1 18 16,17 0-16,-17 0 0,-1-18 0,19 18 15,-19 0-15,1 0 16,0 0-1,-1 0-15,1 0 0,-1-17 16,1 17-16,0 0 0,-1 0 0,1-18 16,17 18-16,18-17 0,-35 17 15,17 0-15,0-18 0,-17 18 16,17-18-16,-17 18 0,0 0 0,-1 0 16,1-17-16,0 17 15,-1 0-15,1 0 16,-1 0-16,1-18 15,0 18-15,17-18 16,-17 18-16,17 0 0,0-17 16,0 17-16,-17 0 0,35 0 15,-18 0-15,18-18 16,-35 18-16,-1 0 0,19 0 16,-19 0-16,1 0 15,0 0-15,-1 0 16,1 0-16,0 0 0,-1 0 15,36 0-15,-35 0 0,17 0 16,18 0-16,-35 0 0,-1 0 16,36 0-16,-35 0 0,-1 0 15,1 0-15,17 0 0,-17 0 16,0 0-16,-1 0 16,1 0-16,0 0 15,-1 0-15,1 0 16,-1 0-16,1 0 0,0 0 15,-1 0-15,19 0 16,-19 0-16,1 18 16,0-18-16,-1 0 0,1 0 15,0 0 1,-1 0 15,-17 17-31,18-17 16,-1 0-1,1 0 48,0 0 46,-1 18-77,1-18-32,0 0 15,-1 18-15,1-18 16,0 0-16,-1 0 0,18 0 15,-17 0-15,0 0 16,-1 0-16,1 0 16,0 0-1,-18 17 1,17-17-16,1 0 16,0 0-16,-1 0 15,1 0-15,-1 0 0,1 0 16,17 0-16,-17 0 0,0 0 0,17 0 15,0 0-15,-17 0 0,0 0 16,-1 0-16,1 0 0,-1 0 16,1 0-16,0 0 31,-1 0-31,1 0 16,0 0-16,-1 0 15,1 0-15,0 0 16,-1 0-16,1 0 15,-36 0 220,-17 0-235,35-17 15,-35 17-15,17 0 0,0 0 16,-17-18-16,17 18 16,1 0-16,-18 0 0,17 0 15,0 0-15,-17 0 0,17 0 16,18-18-16,-35 18 0,17 0 16,1 0-16,-1 0 15,0 0-15,1 0 0,-1 0 16,1 0-16,-1 0 0,0 0 15,1 0-15,-1 0 0,-17 0 16,17 0-16,-17 0 16,17 0-16,1 0 0,-1 0 15,0 18-15,1-18 16,-1 0-16,0 0 0,1 0 16,-1 0-16,0 0 0,1 18 15,-1-18-15,1 0 0,-1 0 0,0 0 16,1 0-16,-1 0 15,0 0 1,1 0 0,-1 0-16,0 0 15,1 17-15,-1-17 16,0 0-16,1 0 0,-1 0 0,1 0 16,-19 18-16,19-18 15,-1 0-15,0 0 16,1 18-1,-1-18-15,0 0 16,1 17 0,-1-17-16,1 0 0,-1 18 15,0-18-15,1 0 0,-1 0 16,0 0-16,1 0 0,-1 0 16,0 0-16,18 17 15,-17-17-15,-1 0 0,1 0 16,-1 0-16,0 0 0,1 0 0,-1 0 15,-17 18-15,17-18 0,0 0 16,-17 0-16,17 0 0,1 0 16,-18 0-16,35 18 15,-18-18-15,0 0 0,1 0 0,-1 0 16,0 0-16,1 0 16,-1 0-16,0 0 15,1 0-15,-1 0 16,-17 0-16,17 0 0,1 0 0,-19 17 15,19-17-15,-19 0 0,-16 0 16,34 0-16,0 18 0,-17-18 16,17 0-16,1 0 0,-1 0 15,0 0 1,1 0 0,17 18-1,-18-18-15,0 0 0,1 17 16,-1-17-16,1 0 15,-1 18-15,0-18 0,-17 0 16,17 18-16,1-18 16,-1 0-16,0 0 0,1 0 15,-36 0-15,35 17 16,-52 1-16,34-18 16,19 0-16,-36 17 15,18-17-15,17 0 0,0 0 0,1 18 16,-1-18-16,0 0 31,1 0-15,-1 0-1,0 18-15,1-18 16,-1 0-16,1 0 0,-1 0 16,18 17-16,-18-17 15,1 0-15,-1 0 16,0 0-16,18 18 15,-17-18-15,-1 0 16,0 0 0,1 0-16,17 18 15,-35-18 1,17 0-16,0 0 16,1 0-16,-1 0 31,0 0-16,1 0 17,-1 0-1,0 0 0,1 0 32,-1 0-48,36-18 110,-1 18-125,19-18 16,-19 1-16,36 17 16,-35-18-16,0 18 0,34-18 15,-34 18-15,17-17 0,18 17 16,-35-18-16,0 18 0,34 0 15,-34 0-15,0-17 0,35 17 16,-36 0-16,1 0 0,35 0 16,-35-18-16,-1 18 15,36 0-15,-35 0 0,-1 0 16,19 0-16,-19-18 16,1 18-16,0 0 0,-1 0 0,1 0 15,-1 0-15,1 0 0,17 0 16,-17-17-16,17 17 15,-17 0-15,0 0 0,34-18 16,-34 18-16,-18-18 0,35 18 16,-17 0-16,0 0 0,-1-17 0,19 17 15,-19 0-15,1 0 0,17 0 16,-17 0-16,-1 0 0,1 0 16,0 0-16,-1 0 0,1 0 0,0 0 15,-1 0-15,1 0 0,17 0 16,-17 0-16,17 0 0,-17 0 15,-1 0-15,1 0 0,0 0 0,17 0 16,0 0-16,-17 0 0,-1 0 16,19 0-16,-19 0 0,1 0 15,17 0-15,-17-18 0,0 18 16,17 0-16,-17 0 0,-1-18 16,1 18-16,-1 0 15,1 0-15,0 0 0,-1 0 16,36-17-1,-35 17-15,17 0 16,-17 0-16,-1 0 0,19 0 16,-19 0-16,1 0 0,0 0 15,-1 0-15,-17-18 0,18 18 0,0 0 16,-1 0-16,1 0 16,-1 0-1,1 0 1,-18-17-16,18 17 0,-1 0 15,1 0-15,0 0 0,-1 0 0,19 0 16,-19 0-16,1 0 0,0 0 16,17 0-16,-18 0 0,1 0 0,0 0 15,17 0-15,-17 0 0,17 0 16,-17 0 0,-1 0-16,1 0 15,-1 0-15,1 0 16,0 0-16,-1 0 0,1 0 15,0 0-15,35 0 16,-18 0-16,-18 0 0,1 0 16,17 0-16,-17 0 0,0 0 0,17 17 15,-17-17-15,-1 0 0,1 0 16,0 0-16,-18 18 31,17-18 16,1 0-16,-1 0-15,1 0 15,0 0-15,-1 0-1,-34 0 48,-1-18-63</inkml:trace>
  <inkml:trace contextRef="#ctx0" brushRef="#br0" timeOffset="113278.06">21519 6491 0,'-17'0'47,"17"-18"-16,-18 18-31,36 0 110,-1 0-95,1 0-15,0 0 0,-1 0 16,36-17-16,-35-1 15,0 18-15,17 0 0,-18-17 16,54 17 0,-53 0-16,-1 0 0,19 0 15,-19 0-15,1 0 16,-1 0-16,1 0 0,0 0 16,-1 0-16,1 0 15,0 0-15,-1 0 16,1 0-16,0 0 0,-1 0 15,1 0-15,0 0 0,17 0 16,-18 0-16,1-18 16,0 18-16,-1 0 15,1 0 1,0 0 0,-18-18-16,17 18 0,1 0 15,0 0 1,-1 0-1,1 0 1,-18-17-16,17 17 16,1 0 15,0 0-15,-1 0-1,1 0-15,0 0 16,-1 0-16,1 0 0,0 0 0,-1 0 15,1 0-15,-1 0 16,1 0-16,0 0 31,-1 0-15,1 0 0,-18-18-1,35 18-15,-17 0 16,0 0-16,-1 0 0,1 0 15,0 0 1,-1 0 0,1 0-1,-1 0 17,1 0-32,0 0 15,-1 0-15,1 0 0,0 0 0,17 0 16,-17 0-16,-1 0 15,1 0-15,-1 0 0,1 0 16,0 0-16,-18 18 0,17-18 16,1 0-16,0 0 62,-1 0-46,1 0 15,-18-36 32</inkml:trace>
  <inkml:trace contextRef="#ctx0" brushRef="#br0" timeOffset="118124.13">25400 4075 0,'0'17'31,"0"-34"31,18 17-46,-18-18-16,17 18 0,1 0 16,0-18-16,-1 1 15,1 17-15,-1-18 16,1 18-16,0-18 0,-1 18 16,1 0-16,0-17 15,-1 17-15,1 0 0,0-18 16,17 18-16,-18 0 0,19-18 15,-19 18-15,1 0 0,35-17 16,-35 17-16,-1 0 0,36-18 16,-35 18-16,-1-17 0,19 17 15,-19 0-15,1 0 0,0 0 16,-18-18-16,17 18 0,1 0 0,0 0 16,-1 0-16,1 0 0,-1-18 0,19 18 15,-19 0-15,1-17 16,17 17-16,-17 0 0,0 0 15,-1-18-15,1 18 16,-1 0-16,1 0 16,0 0-16,-1 0 15,1-18-15,0 18 0,-1 0 16,1 0-16,0 0 0,-1-17 16,1 17-16,0 0 0,-1 0 15,1-18-15,-1 18 0,19 0 16,-19 0-16,1-18 15,0 18-15,-1 0 0,1 0 16,-18-17-16,18 17 0,17 0 16,-18-18-16,1 18 0,0 0 15,-1 0-15,1 0 16,-18-17-16,18 17 0,-1 0 16,1 0-1,0 0 1,-1-18-16,1 18 15,-1 0-15,1 0 0,0 0 0,-1 0 16,1 0-16,17 0 0,-17 0 16,0 0-16,-1 0 0,1-18 0,0 18 15,17 0 1,-18 0-16,1 0 16,0 0-1,-18-17-15,17 17 16,1 0-16,0 0 0,17 0 15,-17 0-15,-1-18 0,1 18 0,17 0 16,-17 0-16,17 0 0,-17 0 16,-1 0-16,1 0 0,0 0 15,-1 0-15,1 0 16,-1 0 0,1 18-16,0-18 15,-1 17-15,1-17 16,0 0-16,-1 18 0,1-18 0,0 0 15,17 18-15,-17-18 0,-1 0 16,18 0-16,-17 0 0,0 17 16,-1-17-16,1 0 15,0 0 1,-1 0 0,1 0-16,0 0 15,-1 0-15,1-17 16,-1 17-16,1-18 15,0 18-15,-1 0 0,1 0 16,0 0 0,-1 0 15,1 0-15,0 0-1,-1 0 1,-17 18 15,18-18-31,-1 0 31,1 0-31,0 0 16,-1 0 0,1 0-1,-36 0 48,1 0-48,-1 0-15,0-18 16,1 18-16,-1 0 0,1-18 16,-1 18-16,0 0 0,-17 0 15,0 0-15,17 0 0,0 0 16,1 0-16,-18 0 0,17 0 0,0 0 15,1 0-15,-1 0 0,0 0 16,1 0-16,-1 0 0,0 0 16,1 0-16,-1 0 0,1 0 15,-1 0-15,0-17 0,1 17 16,-19 0-16,19 0 16,-1 0-16,0 0 15,1 0-15,-1 0 0,-35 0 16,36 0-16,-36-18 15,35 18-15,-35 0 16,35 0-16,1 0 16,-1 0-16,1 0 0,-1 0 15,0 0-15,1 0 0,-1 0 16,0 0-16,1 18 0,-1-18 16,0 0-16,1 0 0,-1 0 15,1 0-15,-1 0 16,0 0-16,1 0 15,-1 0-15,0 0 16,1 0-16,-19 0 0,19 0 16,-1 0-16,0 0 0,1 0 15,-1 17-15,1-17 0,-1 0 16,0 18-16,1-18 0,-1 0 16,0 0-16,1 0 0,-1 0 15,0 0-15,1 0 16,-1 0-16,-35 0 15,36 0-15,-1 0 0,-17 0 16,17 0-16,0 0 0,-17 0 16,18 0-16,-1 0 0,0 0 15,1 0-15,-1 0 16,0 0 0,1 0-16,-1 0 15,0 0-15,1 0 16,17 18-16,-18-18 0,0 0 0,1 0 15,-18 0-15,17 0 0,0 0 16,1 17-16,-1-17 0,0 0 16,1 0-16,17 18 0,-18-18 15,0 0 1,18 17 0,-17-17-16,-1 18 15,1-18 1,-1 0-16,0 18 0,-35-18 15,36 17-15,-36 1 16,35-18-16,1 0 0,-19 18 16,19-18-16,-1 0 15,18 17-15,-18-17 0,1 18 16,17 0 0,-18-18-16,18 17 15,-18-17-15,1 18 0,-1-1 16,0-17-16,18 18 0,-17-18 15,-1 18-15,1-1 16,-1 1-16,18 0 16,-18-18-16,18 17 15,-17-17-15,17 18 16,-18-18-16,18 18 16,-18-18-16,18 17 0,-35 1 15,17-18-15,-17 17 16,35 1-16,-17-18 0,-1 0 15,0 18-15,1-18 16,17 17-16,-18-17 0,18 18 16,-18-18-16,18 18 15,-17-18-15,17 17 16,-18-17-16,18 18 0,-18-18 16,18 18-16,-17-18 15,-1 17-15,1-17 16,17 18-16,-18-18 15,0 0-15,1 18 16,-1-18 0,0 17-16,1-17 15,17 18-15,-18-18 16,0 0 0,1 17-16,-1-17 15,18 18 1,-18-18-1,18 18-15,-17-18 16,-1 17 0,1-17-16,-1 18 15,0-18 1,18 18-16,0-1 31,-17-17-15,17 18-1,-18-18 1,0 0-16,18 18 16,-17-18-16,17 17 15,-18 1-15,0-18 16,18 17-16,-17-17 16,17 18-16,-18-18 15,18 18-15,-17-1 16,17 1-1,-18-18-15,18 18 0,-18-18 0,1 17 16,-1 1 0,0 0-16,18-1 15,-17-17-15,17 18 0,0-1 16,-18 1 0,18 0-16,0-1 15,0 1-15,0 0 16,0-1-1,0 1 1,0 0-16,0-1 16,0 1-1,0 0 1,-18-18-16,18 17 16,-17 1-16,17-1 15,-18-17-15,18 18 0,-17 0 16,17-1-1,-18-17 1,18 18 0,0 0-1,-18-18-15,18 17 0,-17-17 16,17 18-16,0 0 16,-18-18-16,0 17 15,1-17 1,17 18-16,-18-18 0,18 17 15,-18-17-15,1 18 0,-1-18 16,18 18-16,-18-18 0,1 0 16,17 17-16,-18-17 0,1 18 15,-1-18 1,18 18-16,-18-18 16,18 17-16,-17-17 15,17 18-15,-18-18 16,18 18-1,-18-18-15,18 17 16,-17 1-16,17-1 16,-18-17-16,18 18 15,-18-18-15,18 18 16,-17-18-16,17 17 0,-18-17 16,18 18-16,-17-18 0,-1 18 15,0-1-15,1-17 16,17 18-16,-18-18 15,18 18-15,-18-18 16,18 17-16,0 1 31,-17-18-31,17 18 16,0-1-16,-18-17 0,18 18 16,-18-18-16,18 17 0,0 1 15,-17 0 1,17-1-16,-18-17 15,18 18 1,0 0-16,0-1 16,-17-17-1,17 18-15,0 0 0,-18-18 16,18 17-16,0 1 16,-18-18-1,18 17 1,-17 1 15,17 0-15,-18-18-16,18 17 15,-18-17 1,18 18 0,-17-18-16,17 18 0,-18-18 15,18 17 1,-18 1-1,18 0-15,-17-18 16,17 17-16,-18-17 16,18 18-16,-18-1 15,18 1 1,-17-18-16,17 18 16,-18-1-1,18 1 1,-17-18-16,-1 18 15,0-1-15,1 1 16,-1-18-16,18 18 16,-18-18-16,18 17 15,-17-17-15,17 18 16,-18-18 0,0 18-1,1-18 1,-1 0-16,1 17 15,-1-17-15,0 18 16,1-18-16,-1 17 16,0-17-16,1 0 15,-1 0 1</inkml:trace>
  <inkml:trace contextRef="#ctx0" brushRef="#br0" timeOffset="125482.74">988 1288 0,'0'-18'78,"-36"18"-31,19 0-47,-1 35 0,-17 1 16,17-19-16,1 18 0,-1-17 15,0 17-15,1 1 0,-1-19 0,18 54 16,-18-18 0,18-18-16,0 0 0,0-17 0,0 17 15,18-35-15,-18 18 0,35 0 16,-17-18-16,0 0 15,-1 0-15,1 0 0,0-18 16,-1 18-16,1-18 0,17 18 0,-17-35 16,-1 0-16,1-1 0,0 1 15,-18 17-15,0-17 0,0 18 0,0-19 16,0 19-16,-18-36 0,-17 35 16,35-17-16,-53 17 0,35 1 15,-17 17-15,17 0 0,1 0 16,-1 0-16,0 0 0,1 17 0,-1 18 15,0-35-15,18 36 0,-17-1 16,17-17-16,0-1 16,0 1-16,35-18 15</inkml:trace>
  <inkml:trace contextRef="#ctx0" brushRef="#br0" timeOffset="125808.27">1305 1111 0,'0'0'0,"-35"-53"31,35 71 0,35 17-15,-35-17-16,18 0 0,-18 34 15,0-16-15,18-1 0,-18 36 16,0-36-16,0 0 0,0 89 16,-18-89-16,18 0 0,0-17 15,-35 17-15,35-17 0,0 52 16,-18-52-16,18 0 16,0-1-16,18-52 31</inkml:trace>
  <inkml:trace contextRef="#ctx0" brushRef="#br0" timeOffset="126067.43">1640 1341 0,'0'0'15,"0"-18"1,-17 18-16,-1 18 15,18 17 1,0-18-16,0 36 16,0-17-16,0-1 0,0 35 15,0-34-15,18-1 0,-18 36 16,17-36-16,-17-17 0,18 34 16,-18-34-16,0 0 0,0 17 15,0-17-15,0-1 16,-18-17-1,18-35-15</inkml:trace>
  <inkml:trace contextRef="#ctx0" brushRef="#br0" timeOffset="126318.08">1570 1358 0,'0'-17'0,"0"34"0,0-52 0,0 17 16,-18 1-16,18-1 15,35 18 16,89 18-15,-71-1-16,17 36 16,-52-35-16,0 17 15,-18 0-15,0 1 16,-36-19-16,-34 36 16,52-53-16,-17 18 0,-18-18 15,35 17-15,-52-17 16,52 0-16</inkml:trace>
  <inkml:trace contextRef="#ctx0" brushRef="#br0" timeOffset="126716.25">2099 1305 0,'0'-17'0,"0"34"0,0-52 16,0 17-16,35 54 31,-17-19-15,17 1-16,-17 17 0,-1-17 0,19 35 16,-1-36-16,0 19 15,-17-19-15,17 19 0,-17-19 16,0 1-16,-1-18 15,1 0-15,-1-35 16,1-18-16,-18-36 16,0 37-16,0 16 15,18-70 1,-18 71-16,0-18 0,0 18 16,0 17-1,0 36-15,0 17 16,0-17-16,0 35 15,17-36-15,-17 1 0,71 17 16,-53-35-16,17 0 0,35 18 16</inkml:trace>
  <inkml:trace contextRef="#ctx0" brushRef="#br0" timeOffset="128134.9">3069 1217 0,'0'0'0,"-35"-18"15,0 18-15,-18 0 16,35 18-16,0-18 0,-35 53 15,36-35-15,-1-1 16,-17 19-16,35-1 0,-18-18 16,18 36-16,0 0 15,36-53-15,-36 18 16,17-18-16,18 18 0,-17-18 16,17 0-16,1 0 0,-19-36 15,19 36-15,-1-53 0,-17 36 16,-1-1-16,18-35 0,-35 36 15,18-19-15,-18 1 16,0 17-16,0 1 0,0-1 16,-18 18-1,18 35-15,-17-17 16,17 17-16,0-17 0,0 17 16,0-17-16,0-1 0,17 19 15,1-36-15,-18 17 0,18-17 16,-18 18-16,35-18 0,-17 0 0,-1 0 15,1 0-15,0 0 0,-1-35 0,54-18 16,-54 18-16,1-1 16,0-34-16,-1 17 0,-17 18 15,0-54-15,0 54 0,-35-53 16,35 53 0,-35 17-16,17-17 15,0 35 1,18 17-16,0 19 15,-17-19-15,17 18 0,0-17 16,0 17-16,0-17 0,0 17 0,35 36 16,-35-18-16,35-18 0,-17 53 15,-18-52-15,18-1 0,-18 0 0,35 18 16,-17-18-16,-1-17 0,1 17 16,-1-17-16,1-18 15,0 0-15,-1-18 0,36-35 16,-35 36-16,35-89 15,-35 71-15,-18-1 16,17-17-16,-17 18 0,0 0 0,0 0 16,0-18-16,0 35 0,0 0 15,0 36 1,-17-18-16,17 35 16,-18 53-1,18-70-15,0 70 0,0-52 16,35-19-16,-17 18 0,-18-17 15,17 0-15,19 17 16,-19-17-16,1-18 0,0 0 16,-1 0-16,1 0 0,17-36 15,-17 1-15,-1 17 0,19-34 16,-36 34-16,17-17 0,-17-18 16,18 35-16,-18 0 0,0-17 15,0 18-15,0-1 16,0 53 15,-18-17-31,18-1 0,0 1 16,0 35-16,0-35 0,0-1 15,0 36-15,18-35 0,-18-1 16,18 19-16,17-19 0,-17 1 16,17 0-16,-18-1 15,107-17 1,-89 0-16,1-35 0,16 0 15,-16 17-15,-1 0 0,-17-17 16,-1 0-16,1 0 0,0-1 0,-18-34 16,0 52-16,0-17 0,0 0 15,0 17-15,-18 18 0,-17 0 16,17 0-16,-17 18 16,17-1-16,0 19 0,1-1 15,17-18-15,0 19 0,-18-19 0,18 19 16,0-19-16,0 1 0,0 17 15,0 0-15,35-17 0,-35 0 16,18-1-16,-18 1 0,35 0 16,1-18-16,-19 0 0,19 0 15,16 0-15,-16-36 0,-1 36 16,36-70-16,-36 52 0,-18-17 16,36-53-16,-35 52 0,0 1 15,17-53-15,-35 70 16,0-17-1,-35 35-15,17 0 16,-17 35-16,17-17 16,-17-18-16,35 35 0,-18 1 15,18-19-15,0 1 0,0-1 0,0 1 16,0 17-16,18-17 0,-18 0 0,35-1 16,-35 1-16,18 0 0,-18-1 0,17 1 15,1-1-15,0 1 0,-1 0 16,1-1-16,0-17 0,-1 18 15,-17 0-15,0-1 16,-17-17-16,17 18 16,-36-18-16,36 18 0,-35-1 0,0-17 15,-36 35-15,36-35 16,0 18-16,-71 17 0,35-17 0</inkml:trace>
  <inkml:trace contextRef="#ctx0" brushRef="#br0" timeOffset="129150.6">723 2381 0,'-35'0'16,"70"0"-16,-88-17 0,36 17 0,-1 0 0,-35 0 16,35 0-1,18-18-15,-17 18 0,17-18 16,-18 18 0,53 0 30,-17 0-30,0 0-16,35 0 16,-18 0-16,53 0 15,-35 0-15,-18 0 0,71-17 16,-53 17-16,0 0 0,70-18 16,-52 18-16,0-18 0,70 18 15,-71 0-15,18 0 0,1-17 0,-1 17 16,0 0-16,0 0 0,0-18 0,1 18 15,16 0-15,-16-18 0,-1 18 16,123-17-16,-105-1 0,-18 18 16,124-17-16,-106-1 0,0 18 15,88-18-15,-106 1 0,0 17 16,89-18-16,-107 0 0,18 18 16,-17-17-16,35 17 0,-53 0 15,-18-18-15,0 18 0,1 0 0,-19 0 16,1 0-16,-53 0 31,17 0-31,-17 0 16,-1 0-1,54 0 63,0 0-62,-1 0-16,1 0 16,0 0-16,-1 0 15,1 0-15,-53 0 47</inkml:trace>
  <inkml:trace contextRef="#ctx0" brushRef="#br0" timeOffset="130613.13">829 2805 0,'0'0'0,"0"17"16,-18-17 62,18 18-62,0-1-16,-17 1 0,17 0 15,-18 17-15,0-17 0,18-1 16,-17 19-16,17-1 0,0-17 16,0 17-16,0-18 0,0 1 15,0 17-15,17-17 16,19 0-16,-19-18 15,1 0 1,0-36-16,17 1 16,-17 35-16,-1-18 0,1-34 15,-1 34-15,-17 0 0,18-35 16,-18 18-16,0 17 0,0-35 16,0 36-16,-35-1 0,35 1 0,-18 17 15,18-18-15,-35 18 0,17 0 0,1 0 16,-1 0-16,0 35 0,1-35 0,-1 35 15,0-17-15,1 0 0,-1 17 16,18-17-16,0 17 16,18-35-1</inkml:trace>
  <inkml:trace contextRef="#ctx0" brushRef="#br0" timeOffset="131061.66">1782 2452 0,'0'0'0,"17"-18"0,-17 1 16,0-1 0,0 36 15,0-1-31,18 1 16,-18 35-16,35-36 0,-35 19 15,18 34-15,-1-35 0,-17 1 16,0 34-16,18-34 0,-18-1 15,0 0-15,0 0 0,0 1 0,18-1 16,-18 0-16,17 1 16,-17-19-16,0 1 0,18-1 0,-18 1 15,18-18 1,-1 0 0,1 0-16,-1-18 15,1 18-15,0-17 0,17-18 16,-35 17-16,18 0 0,-1 1 0,-17-1 15</inkml:trace>
  <inkml:trace contextRef="#ctx0" brushRef="#br0" timeOffset="131558.81">1834 2840 0,'-35'17'0,"70"-34"0,-105 34 0,52-17 16,-35 18-16,36-18 15,17-18 1,53 18-16,-18-17 16,0 17-16,36-35 0,-18 17 15,-18 18-15,53-18 16,-53 1-16,18 17 0,18-18 16,-54 0-16,19 18 0,-19 0 0,36 0 15,-35 0-15,-18 18 31,0 0-31,-18-18 0,18 35 16,-17-17-16,17 17 16,0-18-16,-18 1 0,18 17 15,0-17-15,0 0 0,0-1 16,0 1-16,18 0 0,-18-1 16,35 1-16,-17-18 15,-1 0-15,1 0 0,0 0 16,17-18-16,-18 18 0,1-17 15,17-19-15,-17 19 0,0-1 16,-1-35-16,-17 35 0,0-17 16,0 18-16,0-36 15,-53 35-15,53 0 0,-17 1 0,-1 17 16,0 0-16,-17 0 0,-18 0 16,36 17-16,-1-17 0,-35 18 15,35 17-15,1-17 0,17 17 16</inkml:trace>
  <inkml:trace contextRef="#ctx0" brushRef="#br0" timeOffset="132343.4">3387 2558 0,'-18'0'0,"-17"0"31,35 35-15,-18-35 0,18 18-16,-35 52 15,35-52-15,-18-1 0,1 19 16,-1-19-16,0 1 15,18-36 17,18 18-32,-18-17 0,35-19 15,-35 19-15,18-1 0,-18-17 16,35 17-16,-35 1 0,18-1 0,-1 0 16,1-17-16,-18 17 0,18 18 15,-18-17-15,0 52 31,0-17-15,0 17-16,0-17 16,0-1-16,0 1 0,17-1 0,-17 1 15,0 0-15,0-1 0,0 19 16,18-19-16,-18 19 0,0-19 0,0 18 16,0-17-16,18 0 0,-18 35 15,0-36-15,0 1 0,17 35 16,-17-35-16,0-1 15,0 1-15,0-1 16,0-52 15,-17 35-31,-1-17 16,-17 17-16,35-18 0,-36 18 16,19 0-16,-1 0 15,0 0-15,1 0 16,-1 0-1,1 18 1,17-1-16,0 1 16,0-1-1,17-17-15,18 0 16,-17 0 0,0 0-16,-1 0 0,1 0 15,0 0-15,17-17 0,-17 17 0,-1 0 16,1-18-16,-1 18 0,36-17 15,-17-1-15,-19 18 0,1 0 0,35-18 16,-35 18-16,-1-17 16</inkml:trace>
  <inkml:trace contextRef="#ctx0" brushRef="#br0" timeOffset="133360.26">670 3704 0,'-17'0'32,"-1"0"-17,0 0 1,1 0-16,-1 0 0,0 0 15,1 0-15,-1 0 16,1 0-16,-1 0 16,53 0 46,-35 18-62,18-18 0,-1 0 0,19 0 16,17 0-16,-18 0 0,0 0 15,53 0-15,-52 0 0,17-35 16,52 35-16,-52-18 0,0 18 16,71-18-16,-54 18 0,-17 0 15,18-17-15,123-1 16,17-17 0,-140 17-16,-18 18 0,88-18 15,-70 1-15,-1 17 0,18-18 16,-17 18-16,17-18 0,-17 18 0,105-17 15,-88-1-15,0 18 0,71 0 16,-88-17-16,-1 17 0,71-18 16,-70 18-16,-18-18 0,0 18 15,35 0-15,-35-17 0,-18 17 0,36 0 16,-36-18-16,-17 18 16,17 0-16,-17 0 0,17-18 15,-18 18 1,1 0-16,0 0 15,-1-17 1,1 17-16,0 0 0,-1 0 16,1 0-16,0 0 15,-1 0 1,-34 0 31,-19 0-32,19 0-15,-1 0 16,0 0-16,1 0 0,-1 0 16,0-18-16,1 0 15</inkml:trace>
  <inkml:trace contextRef="#ctx0" brushRef="#br0" timeOffset="134030.07">723 4357 0,'0'0'16,"0"-18"-16,0 36 47,0 17-47,18-17 15,-18-1-15,17 36 0,-17-17 16,18 16-16,-18-16 15,18 105-15,-18-88 16,17-18-16,-17 53 0,0-35 0,18-18 16,-18 18-16,0-35 0,0 0 15,0-1-15,0-52 32,-18 0-32,18-1 0,0 1 15,0 0-15</inkml:trace>
  <inkml:trace contextRef="#ctx0" brushRef="#br0" timeOffset="134296.87">670 4463 0,'-17'0'0,"34"0"0,-34-18 0,-1 18 15,18-18 1,35 18 0,1 0-16,-19 0 15,36-17-15,-35 17 0,17 0 16,18 0-16,-18 0 0,-17 35 15,17-17-15,0 17 16,-35 0-16,0-17 16,-35 17-16,0 0 0,17-17 15,-35 0-15,18-1 0,17 1 16,-17-18-16,17 18 16,1-18-16,17-36 15</inkml:trace>
  <inkml:trace contextRef="#ctx0" brushRef="#br0" timeOffset="134624.14">1094 4498 0,'17'0'46,"19"18"-46,-1-1 16,-18-17-16,1 53 16,0 0-16,-1-53 15,-17 35-15,0-17 16,0-53 15,0-1-15,0 19-16,0-1 0,0-35 15,0 36-15,53-54 16,-35 36-16,70-18 16,-70 35-16,52 18 15,-52 0-15,0 0 16</inkml:trace>
  <inkml:trace contextRef="#ctx0" brushRef="#br0" timeOffset="134956.18">1676 4374 0,'0'18'0,"0"0"15,-18-18 1,18 17-16,-35 1 16,17 0-16,18-1 15,-18-17-15,18 18 0,0 0 16,0-1-16,0 1 0,0 17 0,0-17 16,18-1-16,0 1 15,-1-18-15,1 0 16,0 0-16,-1 0 0,19-35 15,-1 35-15,-17-18 0,17-35 16,-18 36-16,-17-1 0,18 0 16,-18 1-16,0-1 0,-35-35 15,35 35-15,-18 1 0,-17-1 16,17 18-16,1 0 0,-36 0 16,35 0-16,0 18 15,1-18-15,-1 0 0,18 17 0,-18 1 16,18 0-1,36-18-15,-1 0 16</inkml:trace>
  <inkml:trace contextRef="#ctx0" brushRef="#br0" timeOffset="135345.91">1976 4039 0,'0'0'0,"-18"0"0,0 0 31,-17 0-31,35 36 0,0-19 16,0 1-16,0 35 16,0-36-16,18 1 0,-1 35 15,19 0-15,-1 17 16,-18-34-16,1 17 16,0-18-16,-18 0 0,35 36 15,-35-54-15,18 1 16,-18 0-16,0-1 0,17-17 0,1 0 15,0 0-15,-1-35 16,1 0-16,-1 17 0,1-17 16,0 0-16,-18-1 0,0 19 15,0-19-15,0 19 0,0-19 0,0 19 16,-18-18-16,0 35 16,-17 0-16,0 0 15,17 17-15,1 18 16,-1-35-16,0 18 0,1 17 15,17-17-15,0 0 16,35-18-16,-17 0 16</inkml:trace>
  <inkml:trace contextRef="#ctx0" brushRef="#br0" timeOffset="135742.29">2611 4286 0,'-18'0'31,"0"0"-31,-17 0 0,17 0 16,1 18-16,-19 0 0,19-1 15,-1 1-15,18-1 16,0 1-16,0 0 0,0-1 16,0 1-16,18 0 0,-18-1 15,35 1-15,-17-18 16,-1 0-16,36 0 15,-35 0-15,17-18 16,-17 18-16,-18-35 0,35 0 16,-17 17-16,-18 0 0,0-17 15,0 18-15,0-1 0,0 0 16,0 54 15,0-19-15,0 1-16,0-1 0,0 1 15,35 0-15,-35-1 0,18 1 16,-1 0-16,1-18 16,0 17-16,-1-17 0,1 0 15,-1-35-15,1 35 0</inkml:trace>
  <inkml:trace contextRef="#ctx0" brushRef="#br0" timeOffset="136341.72">3034 3792 0,'0'0'0,"-18"0"16,1 18-1,17 17 1,0-17-16,0 17 0,0-17 0,0 35 16,0-18-16,35 0 0,-35 1 15,18-19-15,-18 18 0,17 1 0,1 34 16,-18-34-16,17-1 15,-17 18-15,0-18 0,0-17 0,0-1 16,18 1-16,-18 0 0,0-1 0,0 1 16,18 0-16,-1-18 15,1 0-15,0 0 0,-1-18 16,1 18-16,0-35 0,-1 17 16,1 0-16,17-35 0,-35 36 15,18-1-15,-18-35 0,0 36 16,0-1-16,-36 0 0,1 1 15,0 17-15,0 0 16,17 0-16,-17 0 0,-1 17 16,19-17-16,-1 18 0,1-18 15,17 18-15,-18-18 0,18 17 0,0 1 16,0 0-16,35-18 16,0 17-16,-17-17 15,0 0-15,17 0 0,-17 0 16,-1 0-16,1 0 0,17 0 0,18-17 15,-18-1-15,-17 18 0,17-35 16,18 17-16,-53 0 0,18 18 16,-1-17-16,-17-1 0,18 18 15,-18 18 1,0-1 0,0 19-16,0-19 15,0 1-15,18 0 0,-18-1 16,17 1-16,-17-1 15,18-17-15,0 0 16,-18-35 0</inkml:trace>
  <inkml:trace contextRef="#ctx0" brushRef="#br0" timeOffset="136488.26">3492 3951 0,'-17'0'15,"-1"0"-15,18-18 32,18 1-17,17-18-15</inkml:trace>
  <inkml:trace contextRef="#ctx0" brushRef="#br0" timeOffset="136887.46">3722 3651 0,'-35'53'31,"35"-18"-31,0-17 0,-18 17 16,18 18-16,0 18 15,0-54-15,0 19 0,35 34 16,-35-34-16,0-1 0,18 35 16,-18-17-16,0-17 0,17-1 15,-17-17-15,0-1 0,18 36 16,-18-35-16,18-1 15,-1 1-15,1-18 16,17 0-16,-17-35 0,0 35 16,34-53-16,-34 35 0,0 1 15,17-36-15,-35 35 16,18 0-16,-18-35 0,0 36 0,0-1 16,0 0-16,-18 18 15,18 18 1,-18 17-1,18-17 1,0 0-16,0-1 0,0 19 16,0-19-16,0 1 0,0 0 15,18-18-15,-18-18 16</inkml:trace>
  <inkml:trace contextRef="#ctx0" brushRef="#br0" timeOffset="137022.78">3933 3933 0,'0'0'16,"-17"0"-16,-1 18 0,1-18 15,-1 0-15,18 18 16,35-18 0</inkml:trace>
  <inkml:trace contextRef="#ctx0" brushRef="#br0" timeOffset="137276.01">4216 3634 0,'-18'0'16,"36"0"-16,-54 0 0,19 0 16,17 35-1,0 0-15,0 18 16,0-35-16,0 17 0,17-17 15,-17 17-15,18 0 0,-18 0 0,35-17 16,-17 53-16,-18-36 0,18 0 16,-1 36-16,-17-54 0,18 19 15,-18 17-15,18-36 0,-18 1 16,0 17-16,0-17 16</inkml:trace>
  <inkml:trace contextRef="#ctx0" brushRef="#br0" timeOffset="137561.66">4233 4110 0,'0'0'0,"-17"-18"0,17 1 32,35 17-32,0-18 15,1 18-15,-19 0 0,54-18 16,-54 18-16,19 0 0,17 0 15,-18-17-15,0 17 0,18 0 16,-35 0-16,-1 0 0,1 0 16,0 0-16,-18 17 15,0 1-15,0 17 16,0-17-16,0-1 0,0 1 16,0 0-16,-18-1 15,18 1-15,0 0 0,0-1 16,-18-17-1,18-35-15</inkml:trace>
  <inkml:trace contextRef="#ctx0" brushRef="#br0" timeOffset="137720.91">4657 3792 0,'-18'0'0,"0"0"15,18 18 16,36-18-15,-36 18-16,17-18 0,-17 17 0,36-17 16</inkml:trace>
  <inkml:trace contextRef="#ctx0" brushRef="#br0" timeOffset="138206.73">4886 4039 0,'0'0'15,"0"18"1,0-36-1,18 18-15,-18-17 16,17-1-16,-17-17 16,18 35-16,-18-36 15,0 19-15,0-1 16,-18 18-16,-17 0 16,35 35-16,-18-17 15,18 0-15,0-1 0,0 19 16,0-19-16,0 36 15,18-53-15,-18 18 16,35-1-16,-17 1 0,0-18 0,17 0 16,-18 0-16,1 0 0,35-18 15,-18 18-15,1-17 0,-19 17 16,18-35-16,-17 17 0,0 0 16,17-35-16,-35 36 0,18-1 15,-18-35-15,0 36 16,-18 17-16,-17 0 15,17 0-15,0 0 16,-17 70 0,35-52-1,0-1-15,18 19 16,-18-19-16,35 19 16,-17-36-16,-18 17 0,0 18 15,0-17-15,0 0 0,0 17 16,-18-17-16,18-1 0,-70 19 15,17 17-15,-106 17 16</inkml:trace>
  <inkml:trace contextRef="#ctx0" brushRef="#br0" timeOffset="151002.41">17445 6103 0,'-18'0'16,"1"0"-1,-1 0 32,0 0-31,1 0-16,-1 0 15,0 0-15,1 18 0,-1-18 16,-17 17 0,17-17-16,1 0 15,17 18-15,-18-18 0,36 0 94,-1 0-78,18 0-16,18 18 15,-17-18-15,-1 0 0,35 0 16,-34 0-16,17 0 0,35 0 16,-53 0-16,18-18 0,35 18 15,-52 0-15,-1 0 0,35-18 16,-34 18-16,52 0 15,-71 0-15,19 0 0,-1 0 16,0 0-16,-17 0 0,88 18 16,-89-18-1,36 0-15,-17 0 0,34 18 16,-35-18-16,-17 0 0,35 0 16,-35 0-16,-1 0 0,19 0 15,-19 0-15,1 0 16,-1 0-16,1 0 15,0 0-15,-1 0 16,1 0-16,-18-18 16,18 18-16,-1 0 15,1 0 1,-36 0 234</inkml:trace>
  <inkml:trace contextRef="#ctx0" brushRef="#br0" timeOffset="172627.39">3016 5838 0,'-17'0'172,"-1"0"-157,0 0 1,1 0-1,-1 0 1,0 0 0,1 0-1,-1 0-15,0 18 16,1-18-16,-1 0 0,1 18 16,-1-18-16,0 17 15,1-17-15,-1 0 0,0 18 16,1-18-16,17 18 15,-18-1-15,0 1 0,18 0 16,-17-1-16,-1 1 0,18-1 16,-17 36-16,-1 36 15,0-72 1,18 19-16,0-19 0,0 1 16,0 17-16,0-17 0,0-1 15,0 1-15,0 0 0,0-1 0,0 1 16,36 0-16,-36 17 0,17-35 15,-17 17-15,18 1 16,-1 0-16,1-1 0,17 1 16,-17-18-16,53 0 15,-54 0-15,1 0 0,35 0 16,-36 0-16,19-18 0,-1 18 16,-17-17-16,17 17 0,-17-36 0,17 19 15,-18-1-15,1 18 0,17-35 16,-35 17-16,18 1 0,0-19 15,-18 19-15,17-1 0,-17-17 16,0 17-16,0-17 0,0 17 16,0-52-16,0 52 15,0-17-15,-17-18 0,17 18 16,-53-36-16,35 53 16,0 1-16,-17-1 0,0 0 15,17 1-15,-17 17 0,0-18 16,17 18-16,-17 0 0,17 0 15,0 0-15,1 0 0,-1 0 16,1 18-16,-1-18 0,-17 35 0,17-17 16,0 17-16,1-17 0,-19 17 15,19 35-15,17-17 16,0-35-16</inkml:trace>
  <inkml:trace contextRef="#ctx0" brushRef="#br0" timeOffset="173770.97">2963 8220 0,'0'-18'16,"-17"18"0,-1 0-1,0 0 1,18-18-1,-17 18 1,-1 0 0,0 0-16,1 0 15,-1 36-15,1-36 0,-1 17 16,0-17-16,1 18 0,-1 0 0,-17-1 16,17 1-16,0 0 0,1 17 15,-18 71 1,17-89-16,18 19 0,0-1 15,0 0-15,0-17 0,0 35 16,0-36-16,18 1 0,-18 35 16,35-35-16,-35-1 0,35 36 15,-17-35-15,-1-1 0,1-17 16,0 36-16,-1-36 16,1 17-16,0-17 0,-1 0 15,1 0-15,17 0 0,-17 0 16,-1 0-16,19-17 15,-19 17-15,1-18 0,35 0 0,-35 1 16,-1-1-16,18-17 0,-35 17 16,18 1-16,17-36 15,-35 35-15,18-17 0,-18-1 0,18-17 16,-18 18-16,0 18 0,17-54 16,-17 36-16,0 17 0,0-17 15,0 17-15,0-17 0,-35 17 0,0-17 16,-1 17-16,-16-17 15,34 35-15,0-18 0,1 18 16,-36 0-16,35 0 0,-17 0 16,17 36-16,0-36 0,1 17 15,-18 1-15,17 17 16,0-17-16,18 0 0,-17-18 16,17 17-16</inkml:trace>
  <inkml:trace contextRef="#ctx0" brushRef="#br0" timeOffset="174883.75">2417 10142 0,'-18'0'16,"18"-17"-1,-18 17 1,1 0 0,-1 0-16,18 35 0,-18-35 0,1 35 15,-1-17-15,0 0 0,1 17 16,17-18-16,-18 1 0,18 17 15,0-17-15,0 0 0,0 17 16,0-17-16,18-18 16,-18 17-16,35-17 0,-17 0 15,-1 0-15,1 0 16,35-53-16,-35 36 0,-1-19 16,1 1-16,-1 17 0,-17 1 15,0-36-15,0 35 0,0 1 16,0-19-16,-17 36 0,17-17 15,-35 17-15,17 0 16,0 35-16,1-35 16,-1 18-16,18 17 0,-18-35 15,18 18-15,0-1 0,36-17 16</inkml:trace>
  <inkml:trace contextRef="#ctx0" brushRef="#br0" timeOffset="175142.65">2699 9984 0,'-18'0'31,"18"17"-31,-18 1 16,1 0-16,17-1 15,-18 1-15,18 17 16,0-17-16,0-1 0,0 19 0,0-19 0,0 19 15,0-1-15,-17 35 0,17-34 16,0-1-16,-18 18 16,0-18-16,1 18 15,17-35-15,0-1 16,-18-17-16,18-35 16</inkml:trace>
  <inkml:trace contextRef="#ctx0" brushRef="#br0" timeOffset="175398.31">2857 10266 0,'18'0'16,"-36"0"-16,36 17 31,-18 1-31,0 0 0,0-1 16,0 19-16,0-19 0,0 19 15,0 16-15,0-34 0,0 17 16,-35 18-16,35-17 16,0-19-16,0 19 0,0-19 15,-18 1-15,18-1 0,0-34 32,0-18-32</inkml:trace>
  <inkml:trace contextRef="#ctx0" brushRef="#br0" timeOffset="175718.12">2893 10354 0,'-18'-18'0,"36"36"0,-36-53 16,0 17 0,18 0-1,18 18-15,17 0 16,-17 0-16,0 0 0,-1 0 15,36 0-15,-35 18 16,0-18-16,17 18 0,-18-1 16,1-17-16,0 36 15,-18-19-15,17 1 0,-17 0 0,0-1 16,-35 1-16,0-1 16,17 1-16,-17-18 0,17 0 15,-17 18-15,17-18 0,-17 0 0,-18 0 16,35 0-16,-17 0 15,18 0 1</inkml:trace>
  <inkml:trace contextRef="#ctx0" brushRef="#br0" timeOffset="176035.23">3457 10037 0,'0'17'47,"18"18"-47,-18-17 0,0 17 15,0 54 1,0-54-16,0-18 16,0 36-16,0-17 0,0-19 15,0 19-15,0-19 0,0 1 16,0-1-16,0 1 0,17-18 16,1 0-1,0-18-15</inkml:trace>
  <inkml:trace contextRef="#ctx0" brushRef="#br0" timeOffset="177667.9">4004 10248 0,'-35'0'16,"17"18"0,-17-18-16,17 17 0,-17-17 15,17 18-15,1-18 0,-1 18 0,0-1 16,1 1-16,-1 0 15,18-1-15,-18 1 0,18 0 16,0 17-16,0-18 16,0 1-16,18-18 15,0 0 1,-1 0-16,1 0 0,0-18 16,-1 18-16,1-17 0,0-18 15,-1 17-15,1 0 0,-1 1 16,-17-19-16,0 19 0,18 17 15,-18-18-15,0 36 32,-18-1-17,18 1-15,0 17 16,0-17-16,0 0 0,18-1 16,-18 1-16,0-1 0,18 1 15,-1-18-15,1 0 0,0 0 16,-1 0-16,19-18 15,-19 18-15,1-17 0,17-18 16,-17 17-16,-1 0 0,1 1 0,-18-1 16,18 18-16,-18-18 0,0 1 15,-18 17 17,18 17-17,0 1-15,-18-18 0,18 18 16,0-1-16,0 1 0,0 0 15,36-1 1,-36 1-16,17-18 0,1 0 16,17 17-1,-17-17-15,0 0 0,17 0 16,-18 0-16,36-35 16,-53 18-16,18 17 0,0-18 15,-18-17-15,17 35 0,-17-36 16,0 19-1,-17 17 17,17 17-32,0 1 0,-18 17 15,18-17-15,0 0 16,0 70-16,0-53 0,-18 36 16,18-18-16,0-1 0,0-16 15,0 17-15,0 0 0,0-18 0,0 0 16,0 36-16,0-54 0,0 1 15,0-53 1,0-1 0,0 1-16,0-35 0,0 17 15,0 35-15,0-17 0,0-1 16,0 19-16,0-1 0,18-17 16,0 17-16,-1 18 15,1 0-15,0-17 16,-1 17-1,1 0-15,-1-18 16,1 18-16,0-18 0,-1 1 16,1-1-16,-18 0 0,18 1 15,-18-1-15,17 0 0,-17 1 16,0-1-16,0 36 31,-17-18-31,17 35 16,-18-17-16,18-1 0,0 1 15,-18 0-15,18-1 0,0 1 0,0 0 16,0-1-16,36-17 16,-19 0-16,19 0 15,-19 0-15,18-35 0,-17 17 16,0 18-16,-1-53 16,1 18-16,-18 0 15,0 17-15,0 1 0,0-1 16,0 36 15,0 17-15,0-18-16,0 1 0,18 0 15,-18-1-15,17 1 0,-17 0 16,18-1-16,-18 1 0,0 0 16,18-18-1,-18-18 1,0 0-1,0-17-15,17 17 16,-17 1-16,0-19 0,0 19 16,36-1-16,-19 18 15,-17-17-15,18 17 0,-1 0 16,1 0 0,-18 17-16,18-17 0,-18 18 15,17-18-15,1 0 16,0 0-16,-1 0 15,1-18-15,0 18 0,-1-35 16,1 17-16,-1 1 0,1 17 16,0-18-16,-18 0 0,-18 36 47,18 0-47,-35-18 0,35 35 15,-18-17-15,1 34 16,-1-52-16,18 18 0,0 0 15,0-1-15,0 1 16,0 0-16,0-1 0,18-17 16,-18 18-16,0 0 15,0-1 1,-18-17 0,-35 0-16,0 0 0,18 0 15,0 0-15,-1 0 0</inkml:trace>
  <inkml:trace contextRef="#ctx0" brushRef="#br0" timeOffset="180679.71">3563 5997 0,'0'0'0,"-18"0"16,18-17-16,0-1 16,-17 18-16,17-18 15,-18 18 32,0 0-31,1 0-1,-1 18 1,1 0 0,17-1-16,-18 1 0,18-1 15,-18 1-15,18 0 0,0 17 16,0-17-16,0 17 0,0 0 15,0-17-15,0 17 0,0-17 16,0 17-16,18-17 0,-18-1 16,0 1-16,18-18 0,-1 18 15,-17-1-15,18-17 0,-1 0 16,1 0-16,0 0 0,-1-17 16,1 17-16,-18-18 0,18-17 15,-1 17-15,-17-17 0,0 17 16,0 1-16,0-19 0,0 19 0,0-36 15,0 17-15,0 19 0,-17-1 16,17-17-16,-18 35 0,18-18 16,-18 18-16,1 0 0,-19 18 15,36-1 1,-17-17-16,17 36 16,0-19-16,0 1 0,0 0 15,0-1 1</inkml:trace>
  <inkml:trace contextRef="#ctx0" brushRef="#br0" timeOffset="180885.21">3792 6332 0,'0'0'0,"0"-17"31,0-1-15,18 0-1</inkml:trace>
  <inkml:trace contextRef="#ctx0" brushRef="#br0" timeOffset="181434.15">4075 5997 0,'-18'0'16,"36"0"-16,-36-17 0,0 17 0,18-18 0,0 0 15,0 1 1,18 17 0,0 0-16,17 0 15,0 0-15,-17 0 0,-1 0 16,19 0-16,-19 0 0,1 35 16,0-35-1,-18 35-15,0 18 16,0-35-16,-36 17 0,1-17 15,35-1-15,-35-17 0,17 36 16,0-36-16,1 17 0,-1-17 16,18-17 15,18 17-31,17-18 16,-17 18-16,17 0 15,-17 0-15,-1 0 0,36 35 16,-35-35-16,0 0 15,17 18-15,-18 0 0,1-18 16,0 17-16,-18 1 0,0-1 16,0 1-16,0 0 15,-36-1-15,36 1 0,-35-18 0,18 18 16,-1-1-16,-17 1 0,17-18 0,0 18 16,-35-1-16,36-17 15,-19 18 1,19-18-16,-1 0 0</inkml:trace>
  <inkml:trace contextRef="#ctx0" brushRef="#br0" timeOffset="182585.9">3475 8396 0,'0'18'16,"0"-1"15,-18-17-31,1 18 16,17 0-1,-18-1-15,18 1 16,-18 17-16,1-17 0,-1 70 16,18-70-1,0-1-15,0 1 0,0 0 0,0-1 16,0 19-16,0-19 0,18 1 16,17-1-16,-17-17 15,-1 0-15,1 0 16,-1-35-16,19 18 0,-36-1 15,17 0-15,19-35 0,-36 18 16,0 17-16,17-52 0,-17 35 16,0 17-16,-35-88 15,35 88-15,-53-34 16,35 52-16,-17 0 16,18 0-16,17 17 0,-18-17 15,0 35-15,1-17 0,17 17 0,-18 1 16,18-19-16,0 1 0,0 17 15,0-17-15,35 17 16,-17-35-16</inkml:trace>
  <inkml:trace contextRef="#ctx0" brushRef="#br0" timeOffset="182814.04">3775 8731 0,'0'0'0,"-18"0"32,18-17-17,18 17 1,-18-18-16,17 18 16,1 0 30</inkml:trace>
  <inkml:trace contextRef="#ctx0" brushRef="#br0" timeOffset="183559.13">4022 8449 0,'0'0'0,"0"18"31,0-36 0,0-17-15,0 17-1,0 0-15,-36 1 0,36-18 16,0 17 0,-17 18-16,17 18 62,35-1-62,-17-17 0,-1 18 16,19-18-16,-19 17 15,18-17-15,18 0 0,-17 0 16,-19 0-16,36 0 0,-35-17 16,0 17-16,17 0 0,-18 0 15,-17 17 48,0 1-63,0 0 15,0-1-15,0 1 0,-17 0 0,17-1 16,0 1-16,0 0 0,0-1 16,0 1-16,-18-1 0,18 19 15,0-19-15,0 1 0,0 35 16,0-35-16,-17-1 16,17 19-16,0-19 0,0 1 15,-18 17 1,18-17-16,0-1 15,0 1 48,0-36-1</inkml:trace>
  <inkml:trace contextRef="#ctx0" brushRef="#br0" timeOffset="193647.28">1094 5856 0,'0'-18'16,"0"1"62,0 34-16,0 19-46,0-19-1,0 1-15,0 0 0,-18 17 16,18 0-16,0-17 0,-18 35 16,1-36-16,17 1 0,0 35 15,-18-35-15,18-1 0,0 1 16,0 0-16,-18-1 0,18 1 16,0-1-1,0-52 32,0 0-47,0 0 16,0 17-16,0-17 0,0-1 0,36 19 15,-36-19-15,17-52 16,-17 71-16,0-19 0,18 19 16,0-1-16,-1 0 0,-17 1 15,18 17-15,-18-18 16,18 18-1,-1 0 1,1 18 0,-1-1-1,1 1-15,0 0 0,-1 17 16,-17-17-16,0-1 16,18 19-16,-18-19 0,18 18 15,-18 1-15,0-1 0,0-17 16,17 17-16,-17-17 0,0 17 15,18 0 1,-18-17-16,0-1 16,0-34 15,-18-1-15,-17 18-16,35-35 0</inkml:trace>
  <inkml:trace contextRef="#ctx0" brushRef="#br0" timeOffset="193852.68">917 6121 0,'0'17'0,"0"-34"0,-17 34 15,-1-17-15,53 0 32,0 0-17,-17 0-15,0 0 0,-1 0 16,19-35-16,17 35 0,-18 0 15,-17-18-15,34 1 0,-16-1 16,-1 0-16,-17 18 16</inkml:trace>
  <inkml:trace contextRef="#ctx0" brushRef="#br0" timeOffset="194105.39">1323 6015 0,'18'0'31,"-18"17"0,0 1-15,0 0-16,0-1 0,17 19 16,-17-19-16,0 1 15,18 0-15,-18-1 0,17 1 0,1 70 16,-18-70-16,0 17 16,18 18-16,-18-35 0,0-1 15,0 36-15,0-35 0,0-1 16,0 1-16,0 0 15,-18-18 1,18-18 0,-18 18-16</inkml:trace>
  <inkml:trace contextRef="#ctx0" brushRef="#br0" timeOffset="194400.03">1411 6050 0,'-53'-18'32,"88"18"-1,-17 0-31,17 0 16,-17 0-16,17 18 0,-17-18 0,17 18 15,-17-1 1,-18 19-16,17-19 0,-17 1 15,0 17-15,-35-17 16,-18 35-16,18-36 16,17-17-16,-35 36 15,36-19-15,-1-17 16</inkml:trace>
  <inkml:trace contextRef="#ctx0" brushRef="#br0" timeOffset="194695.56">1746 6050 0,'-35'0'0,"17"0"15,1 0 1,17 18-16,0-1 0,0 1 15,0 17-15,0-17 16,53 35-16,-53-18 16,17-17-16,1 17 15,-18 0-15,18-17 0,-18 17 16,17 1-16,-17-1 16,0-18-16,0 1 0,0 0 15,0-1-15,-17-17 0,-1 0 16,0 0-1,18-35-15,-17 35 0,17-35 0</inkml:trace>
  <inkml:trace contextRef="#ctx0" brushRef="#br0" timeOffset="194955.01">1676 6085 0,'0'-17'0,"0"34"0,17-34 0,-17-1 16,0 0-1,36 18 1,-19 0-1,19 36-15,-19-36 0,1 17 16,-1 1-16,1-18 16,0 18-16,-1-1 0,-17 1 15,18 0-15,-18 17 0,0-17 16,0-1-16,-35 1 16,35-1-16,-18-17 0,-52 36 15,52-36-15,-35 0 16,35 0-16,1 0 0,-1-18 15,18-17-15,-18 35 0,18-35 16,0 17-16</inkml:trace>
  <inkml:trace contextRef="#ctx0" brushRef="#br0" timeOffset="195657.53">1976 5715 0,'-18'0'16,"0"18"-1,18-1 1,0 19 0,0-19-16,0 1 0,18 35 15,-18-36-15,18 1 0,-1 53 16,1-19-16,-1 1 15,1-35-15,0 35 16,-1-35-16,-17-1 0,18 1 16,-18 0-16,18-18 15,-1 0 1,-17-18-16,0-17 16,18 17-16,-18 0 0,18-35 15,-18 18-15,0 17 0,17-17 16,-17 0-16,0 17 0,0 1 15,0-1 1,-17 53 0,17-17-16,-18 17 15,18 0-15,0 1 0,-18-19 16,18 1-16,0 17 0,0-17 16,0 0-16,36-1 15,-36 1-15,17 0 0,1-18 16,-1 0-16,19 0 15,-19 0-15,36-36 16,-35 36-16,-18-35 0,35 0 16,-35-1-16,18 19 0,0-1 0,-18 0 15,0 1-15,17-1 0,-17 1 16,0-1-16,-35 18 16,17 18-1,1-1-15,-1 18 16,0-17-16,18 0 15,0-1-15,0 1 0,0 0 16,0-1-16,0 1 0,18 0 16,-18-1-16,18 1 15,-18 0-15,0-1 0,17-17 16,-17 18-16,0-1 0,18 19 0,-18-19 16,0 19-1,0-19-15</inkml:trace>
  <inkml:trace contextRef="#ctx0" brushRef="#br0" timeOffset="197398.25">970 8326 0,'0'0'0,"0"-18"16,-18 18-16,1 0 15,17-18 1,-18 18 0,1 0-1,-1 0-15,0 0 16,1 18-16,-1-18 0,18 18 16,-18-18-16,1 52 0,17-34 15,-18 17-15,18-17 0,0 17 0,-18 1 16,18-1-16,0-18 0,-17 36 15,17-17-15,0-19 0,0 19 16,0-19-16,0 1 0,35-18 16,-17 0-1,-18-18-15,35-17 16,-35 17-16,18-17 0,-1 17 0,-17-17 16,18 0-16,0 0 0,-18-1 0,0-34 15,0 17 1,-18 0-16,18 35 0,-35 18 15,17-17-15,0 17 0,-17 0 16,35 35-16,-18-35 16,1 18-16,-1 17 0,18-18 15,0 1-15,0 0 0,0-1 0,0 1 16,0 0-16,18-1 0,-18 1 16,35-18-16</inkml:trace>
  <inkml:trace contextRef="#ctx0" brushRef="#br0" timeOffset="197748.99">935 8449 0,'35'18'32,"-17"-1"-32,-1 1 15,1 0-15,0-18 0,-18 17 0,53 36 16,-36-18-1,1 1-15,-18-19 16,18 1-16,-18 0 0,0-1 0,0 1 16,0-36 15,-18-17-31,18 17 16,0 1-16,-18-36 15,18 17-15,0 19 0,0-18 16,0 17-16,0-17 0,0 17 0,18-17 15,0 35-15,17-18 16,-18 18-16,19 0 16,-19 35-16,1-35 0,17 18 15,-17 0-15,17-18 0,-17 0 0</inkml:trace>
  <inkml:trace contextRef="#ctx0" brushRef="#br0" timeOffset="198463.9">1517 8484 0,'0'-17'0,"0"34"0,0-52 31,-18 35-15,1 0-16,17 18 0,-18-18 16,-35 53-16,35-36 15,1 1-15,-1 35 0,18-36 16,0 1-16,0 0 0,0-1 0,0 1 16,0 0-16,18-1 15,17-17-15,-17 0 16,-1 0-16,1 0 0,0 0 15,-1-17-15,1 17 0,0-18 0,-1 18 16,1-53-16,-18 0 16,0 35-16,0 1 0,0-18 15,0 17-15,0 0 0,-18 18 16,18-17-16,0 52 31,0-17-31,0 17 16,0-18-16,0 1 0,18 0 15,-18-1-15,17 1 0,-17 0 0,18-18 16,17 17-16,-35 1 0,36-18 16,-19 0-1,1-35-15,-18 17 16,18-17-16,-18 17 0,0 0 16,0-17-16,0 18 15,0-1-15,0 0 0,-18 18 31,18 36-31,0-1 16,0 0-16,0-17 16,35 17-16,-17 18 15,-18-35-15,18-18 16,-18 17-16,0-52 31,0 0-15,0 17-16,0 0 0,-18 1 0,18-36 15,0 35-15,0 1 0,0-19 16,0 19-16,0-1 16,18 18-16,-1 0 15,-17 18-15,18-18 16,-18 35-16,17 0 0,1-17 16,-18-1-16,0 19 0,18-19 15,-18 1-15,17 0 0,-17-1 16,18 1-16,0-18 15,-1 0-15,1 0 16,0-18-16,-1 18 0,1-35 0</inkml:trace>
  <inkml:trace contextRef="#ctx0" brushRef="#br0" timeOffset="199382.54">2064 8572 0,'17'-35'0,"-52"106"16,53-107-16,17-16 0,-35 34 0,-35 18 31,17 0-31,0 18 16,-17-1-16,18 1 15,17-1-15,-18-17 16,18 36-16,0-19 0,0 1 16,0 0-16,18-18 15,-18 17 1,17-17-16,1 0 0,-1 0 16,1-35-16,0 17 15,-1 1-15,1-1 16,-18-17-16,0 17 15,0 1 1,0 52 0,-18-35-1,18 35-15,0 0 0,0 1 16,0 17 0,0 0-16,0-18 0,0 71 15,0-71-15,0 0 0,0-17 16,0 17-16,0-17 0,0 17 15,-17-35-15,-1 0 16,18-18-16,0 1 16,-18 17-16,18-36 15,0 19-15,0-18 16,0 17-16,0 0 16,18 1-16,0-1 15,-1 0-15,19 1 16,-36-1-16,17 0 0,1 1 15,-18-1-15,18-17 16,-1 17-16,1-17 16,-18 17-16,17 1 0,-17-1 0,0 0 15,-35 18 1,35 36 0,-17-19-16,-1 1 15,18 0-15,0-1 16,0 1-16,0 0 0,0-1 15,0 1-15,0-1 16,18-17 0,-18 18-16,17-18 0,1 0 15,-1 0-15,1 0 16,-18-18-16,18 18 0,-18-17 16,17-18-16,1 17 15,0-35 1,-18 35-16,0 1 15,0-1-15,-18 18 16,0 35 0,1-17-1,17 0-15,0-1 16,0 1-16,0 0 16,0-1-16,17 1 15,-17-1-15,18-17 16,0 18-16,-18 0 0,17-1 15,1-17 1,-18 18-16,0 0 16,0-1-16,-35-17 15,-1 18-15,19 0 0,-19-18 16,19 17-16,-36 1 0,18-18 0</inkml:trace>
  <inkml:trace contextRef="#ctx0" brushRef="#br0" timeOffset="-202855.43">23936 5221 0,'-18'0'15,"36"0"345,0 0-360,-18-18 15,17 18-15,1 0 16,0 0-16,-1 0 16,1 0-16,-1 0 15,1 0-15,0-17 16,-1 17-16,1 0 0,0-18 16</inkml:trace>
  <inkml:trace contextRef="#ctx0" brushRef="#br0" timeOffset="-202621.52">24324 5133 0,'-35'0'0,"70"0"62,-17 0-46,-1 0-16,1 0 16,0 0-16,-1 0 0,1 0 15,-1 0-15,1 0 16</inkml:trace>
  <inkml:trace contextRef="#ctx0" brushRef="#br0" timeOffset="-202426.3">24659 5115 0,'18'0'47,"-1"0"-31,1 0-16,0 0 15,17 0 1,-17 0-16,17 0 15,-17 0-15,-1 0 0</inkml:trace>
  <inkml:trace contextRef="#ctx0" brushRef="#br0" timeOffset="-202205.54">25171 5151 0,'17'0'47,"1"0"-32,17 0-15,-17 0 16,17 0-16,-17 0 16,17 0-16,-17 0 15,17 0-15,-17 0 0</inkml:trace>
  <inkml:trace contextRef="#ctx0" brushRef="#br0" timeOffset="-202021.26">25717 5151 0,'18'0'47,"0"0"-47,17 0 15,-17 0-15,17 0 16,-17 0-16,-1 0 0,36 17 16,-35-17-16</inkml:trace>
  <inkml:trace contextRef="#ctx0" brushRef="#br0" timeOffset="-201808.49">26423 5168 0,'18'0'31,"-1"0"-15,1 0-16,17 0 16,-17 0-16,17 0 15,-17 0-15,-1 0 0,36 0 16,-35 18-16,17-18 0,-17 0 15</inkml:trace>
  <inkml:trace contextRef="#ctx0" brushRef="#br0" timeOffset="-201609.44">27182 5186 0,'-18'0'16,"36"0"15,-1 0-15,18 0-16,-17 0 15,0 0-15,-1 0 0,19 0 16,-19 0-16,19 0 0,-1 0 16</inkml:trace>
  <inkml:trace contextRef="#ctx0" brushRef="#br0" timeOffset="-201426.38">27728 5168 0,'18'0'47,"0"0"-31,17 0-16,-17 0 15,-1 0-15,1 0 0</inkml:trace>
  <inkml:trace contextRef="#ctx0" brushRef="#br0" timeOffset="-201186.98">28522 5221 0,'18'0'62,"-1"0"-46,1 0-16,0 0 15</inkml:trace>
  <inkml:trace contextRef="#ctx0" brushRef="#br0" timeOffset="-201006.58">28751 5186 0,'0'0'0,"-17"0"31,34 0 0,19 0-31</inkml:trace>
  <inkml:trace contextRef="#ctx0" brushRef="#br0" timeOffset="-199711.39">22260 5292 0,'-17'0'47,"34"0"16,1 0-16,-18-18-47,35 18 15</inkml:trace>
  <inkml:trace contextRef="#ctx0" brushRef="#br0" timeOffset="-199507.47">22772 5274 0,'-35'18'0,"17"-18"16,53 0 15,-17 0-15,17 0-16,-35 17 15,35-17-15</inkml:trace>
  <inkml:trace contextRef="#ctx0" brushRef="#br0" timeOffset="-199302.06">23301 5292 0,'35'0'31,"-17"0"-15,17 0-1,-17 0-15,-1 0 0,19 0 0</inkml:trace>
  <inkml:trace contextRef="#ctx0" brushRef="#br0" timeOffset="-199061.48">23812 5256 0,'0'18'0,"36"-18"47,-19 0-31,1 0-16,0 0 15,-1-18-15,1 18 16,0 0-16</inkml:trace>
  <inkml:trace contextRef="#ctx0" brushRef="#br0" timeOffset="-163766.55">29439 13476 0</inkml:trace>
  <inkml:trace contextRef="#ctx0" brushRef="#br0" timeOffset="-148248.33">29633 11448 0,'-17'0'31,"34"0"0,-17 17-31,-17-17 110,-1 0-95,0 18-15,1-18 16,17 18-16,-36-1 0,19 1 16,-1-1-16,1 1 0,17 0 15,-36 17-15,36-17 16,0-1-16,0 19 0,0-19 15,0 18 1,18-35-16,0 18 0,17-18 16,0 0-16,-17 0 15,-1 0-15,19-18 16,-19-17-16,1 35 0,-18-35 0,35 0 16,-35 17-16,0-17 0,0-1 15,0 19-15,0-1 0,-17 1 16,17-1-16,-36 18 0,19 0 15,-1 0-15,0 0 0,-35 18 16,36-18-16,-18 35 16,35-18-1,35-17 1</inkml:trace>
  <inkml:trace contextRef="#ctx0" brushRef="#br0" timeOffset="-147921.3">30004 11183 0,'0'0'16,"0"-18"-16,17 18 0,-17-17 15,18 52 1,-18-17-1,0 17-15,0 36 16,0-1 0,-18 54-16,-17-89 15,0 53-15,17-35 0,-17-18 0,17 53 16,1-70-16,-1 17 16,0 18-16,18-35 0,0 0 15,0-1-15,18-17 31,-18-35-31,35 35 16</inkml:trace>
  <inkml:trace contextRef="#ctx0" brushRef="#br0" timeOffset="-147656.31">30215 11571 0,'0'0'0,"-17"0"15,17 35 17,0-17-32,0 0 15,0 35-15,0-18 0,0 53 16,0-35-16,0-18 16,-36 53-16,19-52 0,17-1 15,-35 36-15,35-36 0,0-18 16,0 1-16,35-53 15,-35 17 1,17-17-16,19-36 16</inkml:trace>
  <inkml:trace contextRef="#ctx0" brushRef="#br0" timeOffset="-147394.4">30304 11536 0,'0'-18'0,"0"36"0,17-18 47,19 0-31,-36 35-16,17-35 0,1 18 15,17 17-15,-17-17 16,-1-18-16,-17 17 16,0 1-16,-35-18 15,35 18-15,-18-18 0,1 0 16,-18 0-16,-18 0 0,35 0 15,0 0-15,-35 0 0,36 0 16,17-18-16,-36 18 16</inkml:trace>
  <inkml:trace contextRef="#ctx0" brushRef="#br0" timeOffset="-146959.06">30850 11518 0,'0'-17'31,"0"52"-15,36-35-16,-36 17 15,53 36 1,-36-35-16,1 35 0,0-35 16,-18-1-16,0 1 0,17-1 15,-17 1-15,18-18 0,-18 18 16,17-18 0,1-36-16,17 19 15,-17-18-15,35-36 16,-35 36-16,17-36 15,-18 54-15,1-19 16,0 36-16,-18 18 31,17 0-31,1 17 16,0-35-16,17 17 16,53 19-16,-53-36 15,36 0-15</inkml:trace>
  <inkml:trace contextRef="#ctx0" brushRef="#br0" timeOffset="-145536.22">31750 11571 0,'0'-18'16,"-35"71"-16,70-88 0,-35 0 0,0 17 16,-18 1-1,-17 17-15,17 0 16,-17 0-16,0 35 16,17-18-16,1-17 0,-1 53 15,0-35-15,1 35 16,17-35-16,0-1 15,0 1-15,0-1 0,35 1 16,-17-18-16,17 0 16,-17 0-16,-1 0 0,1-35 15,-1 35-15,1-18 0,0 18 0,-1-53 16,-17 36-16,18-1 0,-18 0 16,18-17-16,-18 17 0,17 18 15,-17-17-15,0 52 31,0-17-31,-17-18 0,17 35 16,0 0-16,0-17 16,0 0-16,0-1 0,0 1 15,17-18-15,1 17 16,17-17-16,-17 0 0,17 0 16,-17 0-16,17-35 0,0 0 15,1 17-15,-19 1 0,36-54 16,0 1-16,0-54 15,-35 71-15,-1 0 16,-17 18-16,18 17 0,-18 1 0,0-1 16,0 0-16,-18 54 31,18-19-31,-35 1 16,35 35-16,0-18 0,0-17 15,-18 35-15,18-18 0,-17-17 16,17 17-16,0-17 0,0 17 0,0-18 15,0 1-15,0 17 0,0-17 0,0 0 16,0-1-16,0 1 0,35 0 0,-35-1 16,18-17-16,-1 18 0,-17-1 15,36-17-15,-19 0 16,1 0-16,-1 0 0,19-35 0,-19 0 16,1 17-16,17-17 0,-35 0 15,18-1-15,35-34 16,-53 52-16,17 1 0,-17-19 15,0 54 17,-17-18-32,17 18 0,-18 17 15,18 0-15,-17-17 0,17 17 16,-18-17-16,18-1 0,0 36 16,0-35-16,0 0 0,0-1 15,35 1-15,-17-18 16,-18 17-16,35-17 0,-17 0 0,-1 0 15,36 0-15,-17-17 0,-19 17 16,36-53-16,-35 35 16,17-17-16,0 0 0,-17 17 0,-18-17 15,18 35-15,-18-18 0,17 1 16,-17-1-16,-35 18 31,17 0-31,18 35 16,-17-35-16,17 18 0,-18-1 15,0 1-15,18 0 0,0-1 16,0 1-16,0 0 0,0 17 16,0-17-16,18-1 15,17 1-15,-17-18 16,17 0-16,-17 0 0,0 0 16,34 0-16,-34-35 0,17 35 0,1-36 15,-19 19-15,1-19 16,17 1-16,-35 0 0,18 17 15,-18-35-15,0 36 16,0-1-16,-35 18 16,17 0-1,0 18-15,1 17 16,17-17 0,0-1-16,0 1 0,-18 17 15,18-17-15,0-1 0,0 1 16,0 0-16,18-18 0,-18 17 15,35-17-15,-35 18 0,35-18 16,0 0-16,1 0 0,34-35 16,-34 35-16,-1-36 0,71-17 15,-71 36-15,0-18 16,-17 17-16,0 0 0,-18 1 16,-36 17-1,1 0 1,17 0-16,1 0 0,-1 17 0,0-17 15,1 18-15,-1 17 0,0-35 16,18 18-16,0-1 16,-17 1-16,17 0 0,0-1 0,0 1 15,0 0-15,0-1 16,17 1-16,-17 0 16,0-1-16,18-17 15,-18 18-15,0-1 16,-18-17-16,-17 18 15,0-18-15,-18 18 16,18-18-16,-1 0 0</inkml:trace>
  <inkml:trace contextRef="#ctx0" brushRef="#br0" timeOffset="-143984.45">29298 12347 0,'-17'0'0,"-1"0"16,18-17-1,-18 17-15,1 0 0,17-18 16,-18 18 0,36 0 62,17 0-78,-35 18 15,88-1-15,-70-17 16,52 18-16,-17-18 0,-18 0 16,71 17-16,-53-17 0,71 0 15,-1 0-15,-52 18 16,-1-18-16,1 0 0,-1 0 0,1 0 16,17 0-16,53 0 0,-53 0 15,-17 0-15,105 0 16,-87 0-16,-1 0 0,0 0 0,0 0 15,0 0-15,1 0 0,69 0 16,-69 0-16,-37 18 0,90-18 16,-90 0-16,1 0 0,18 0 0,52 0 15,-70 0-15,18 0 0,-1 17 16,1-17-16,-18 0 0,159 0 16,-160 0-16,1 0 0,71 0 15,-89 0-15,18 0 0,18-17 16,-36 17-16,0-18 0,0 18 15,18-18-15,-35 18 16,17 0-16,1-17 0,-19 17 16,1 0-16,-1-18 0,1 18 15,-18-17-15,0 34 94,18-17-78,-18 18-16</inkml:trace>
  <inkml:trace contextRef="#ctx0" brushRef="#br0" timeOffset="-142873.99">29439 13088 0,'-17'0'0,"-1"0"15,18-18 1,18 18 62,-18-17-62,17 17-16,1 0 15,0 0-15,17 0 16,-18 0-16,1 0 0,0 0 0,17 0 16,-17 0-16,17 0 0,18 0 15,-35 0-15,17 0 0,0 0 16,-17 0-16,17 0 0,-17 0 16,-1 0-16,-34 0 62</inkml:trace>
  <inkml:trace contextRef="#ctx0" brushRef="#br0" timeOffset="-141846.72">30339 12894 0,'0'0'16,"18"-18"-1,-36 18 32,18 18-31,-18-18-16,-17 18 16,17-18-16,-17 17 0,17 1 0,1 0 15,-1-18-15,0 17 16,1 1-1,52-18 1,-17-18 0,17 1-1,0-1-15,-17-17 16,0 17-16,-1 18 0,1-18 0,0-17 16,-1 35-16,-17-18 0,18 18 15,-18 18 32,0 0-47,-18-1 16,18 19-16,0-19 15,0 1-15,0 0 16,0-1-16,0 1 0,0-1 16,0 1-16,-17 0 0,17-1 15,0 1-15,0 17 16,-18-35-16,18 18 0,0 17 15,0 1-15,0-1 16,0-18-16,0 1 0,0 0 16,0-1-16,0 1 0,0 0 15,-18-1-15,18 1 16,-17 0 0,17-1 46,-18-17-62,0 0 16,1 0-16,-1 0 15,0 0-15,1 18 16,-1-18 15,0 0-15,1 0-1,17-18-15,-18 18 16,1 0-16,-1-17 16,0 17-16,36 0 78,0 0-78,-1 0 0,1 0 15,17 17-15,-17-17 0,-1 0 16,36 0-16,-35 18 0,0-18 16,17 0-16,-17 0 0,-1 0 15,18 0-15,-17 0 0,0 0 16,-1 0-16,1-18 0,0 18 16,-18-35-16,0 17 0</inkml:trace>
  <inkml:trace contextRef="#ctx0" brushRef="#br0" timeOffset="-140993.8">31344 12771 0,'0'0'0,"0"-18"0,18 18 16,0 0-16,-1-18 15,1 18-15,-18 18 78,0 0-62,-18 34-16,18-34 0,0 0 16,0 35-16,-17-18 0,17 0 15,0 0-15,-18 18 0,18-17 16,-18-1-16,18 0 0,0 1 0,0-19 16,0 1-16,0 35 0,0-36 15,0 1-15,0 0 16,18-18 15,17-18-15,-17 18-16,-1-18 0,1 18 15,0-35-15,-1 35 0,36-18 16,-17 18-16,-1-17 0</inkml:trace>
  <inkml:trace contextRef="#ctx0" brushRef="#br0" timeOffset="-140477.5">31150 13035 0,'-17'0'0,"34"0"0,-34-18 16,52 18-1,18 0 1,-36 0-16,72 0 15,-54 0-15,88 0 16,-70 0-16,-17 0 0,17 0 16,-18 0-16,-18 0 0,1 0 15,-36 0 32,18 36-31,-17-19-16,17 1 15,0 0-15,-18 35 16,18-36-16,0 1 16,0 0-16,0-1 0,0 1 15,35 17-15,1-17 0,-1-18 16,-17 17-16,-1-17 0,1 0 16,35 0-16,-36-35 0,1 35 15,0-35-15,17 0 0,-35-1 16,18 19-16,-18-1 0,0-17 0,0 17 15,0 0-15,-18-35 0,-17 36 16,35-1-16,-71 1 0,54 17 16,-1 0-16,-17 0 0,17 0 15,0 0-15,1 0 0,-1 17 16,18 18-16</inkml:trace>
  <inkml:trace contextRef="#ctx0" brushRef="#br0" timeOffset="-139209.97">32650 12947 0,'0'0'0,"17"0"0,-17-18 31,-17 1 0,-1 17-15,0 0-16,1 0 15,-1 0-15,-17 0 16,17 0 0,-17 0-16,17 17 0,1-17 15,-1 18-15,0 0 16,1-1 0,52-17 15,-17 0-31,17-17 15,-18 17-15,19-18 0,-19-17 16,1 35-16,17-36 0,-17 19 16,0 17-16,-1-36 15,1 36-15,-18-17 16,0 52 15,0-17-15,0-1-16,0 1 15,0 17-15,0-17 16,0 0-16,0-1 0,0 1 0,0 35 16,-18-36-16,18 1 15,-17 17-15,17-17 0,-18 17 16,0 1-16,18-19 0,0 1 16,0-1-16,-17 1 0,17 0 15,0-1-15,0 1 0,0 0 16,0-1-1,0 1-15,0 0 16,0-1 0,0 1-16,0-1 15,-18-17 48,0 0-48,1 18 1,-1-18-16,0 0 0,1 0 16,-1 0-1,1 0 1,-1 0-16,0 0 16,1 0-1,-1 0 1,0 0 15,54 0 47,-19 0-78,1 0 16,0 0-16,-1 0 0,18 0 15,-17 0-15,17 0 0,18 0 16,-35 0-16,17 0 0,18 0 16,-35 0-16,17 0 0,18 0 15,-35 0 1,17 0-16,-17 0 16,-1 0-16,-34 0 140</inkml:trace>
  <inkml:trace contextRef="#ctx0" brushRef="#br0" timeOffset="-133978.65">25964 13741 0,'0'0'0,"0"-18"109,0 0-93,18 18 250,0 0-266,-1 0 0,1 0 15,0 0-15,-1 0 0,19 0 16,-19 0-16,1 0 0,-1-17 0,36 17 16,-35 0-16,0 0 0,17 0 15,-17 0-15,-1 0 16,1 0-16,-1 0 0,19 0 15,-19 0-15,1 0 16,0 0-16,-1 0 0,1 0 0,0 0 16,17 0-16,0 0 0,-17 17 15,17-17-15,0 0 0,1 0 16,-1 0-16,0 0 0,0 0 16,-17 0-16,35 18 0,-35-18 15,-1 0-15,19 0 16,-1 0-16,18 0 15,-36 0-15,19 0 0,-19 0 16,1 0-16,0 0 0,17 0 16,-17 0-16,17 0 0,-18-18 0,1 18 15,0 0-15,17 0 0,-17 0 0,17 0 16,-17 0-16,-1 0 0,18 0 16,-17 0-16,0 0 0,-1 0 0,19 0 15,-1 0-15,-17 0 0,17 0 16,0 0-16,18 0 15,-35 0-15,17 0 16,-17 0-16,-1 0 0,1 0 16,17 0-16,-17 0 0,-1 0 15,19 0-15,-19 0 0,1 0 16,0 0-16,-1 0 0,1 0 0,0 0 16,17 0-16,-18 0 15,1 0-15,0 0 0,17 0 16,-17 0-16,-1 0 0,19 0 15,-19 0-15,1 0 0,17 0 16,0 0 0,-17 0-16,0 0 0,17 18 15,-17-18-15,-1 0 0,19 0 16,-19 0-16,18 18 0,-17-18 16,53 0-16,-54 0 0,19 17 15,-1-17-15,-18 0 0,1 0 0,17 0 16,-17 18-16,0-18 0,-1 0 15,1 0 17,0 0-17,-1 0-15,1 0 16,-1-18-16,1 18 16,0 0-1,-36-17 220</inkml:trace>
  <inkml:trace contextRef="#ctx0" brushRef="#br0" timeOffset="-105517.99">282 5539 0,'-17'0'78,"-1"0"-62,0 0-16,1 0 16,-1 0-1,0 0 17,1 0-1,-1 0 16,36 0 78,-1 0-125,1 0 15,-18-18-15,35 18 0,1 0 16,-19-18-16,18 18 0,-17-17 16,0 17-16,17 0 0,-17 0 15,17 0-15,0-18 0,-17 18 16,0 0-16,52 0 15,-52 0-15,-1-18 0,19 18 16,-19 0-16,19 0 0,34 0 16,-35 0-16,18 0 15,-35-17-15,17 17 0,18 0 16,-18 0-16,1 0 0,34 0 16,-34 0-16,-1 0 0,-18 0 15,19 0-15,-1 0 0,-17 0 0,52 0 16,-35 0-16,-17 0 0,17 0 15,36-18-15,-36 18 0,0 0 16,36-18-16,0 18 16,-1 0-16,-35 0 0,1-17 15,-1 17-15,0 0 0,1 0 0,-1 0 16,35-18-16,-34 18 0,-1 0 16,18-17-16,-18 17 0,-17 0 15,52 0-15,-34-18 16,-1 18-16,35 0 0,-34 0 0,-1 0 15,53-18 1,-53 18-16,1 0 0,17 0 16,17 0-16,18-17 15,-70 17-15,17 0 0,18 0 16,-17 0-16,52 0 16,-71 0-16,19-18 0,-19 18 15,19 0-15,-1 0 0,0 0 0,18 0 16,-18 0-16,-17 0 0,35 0 15,-18 0-15,-17 0 0,52 0 16,-52 0-16,17 0 16,36 0-16,-18 0 15,53 0-15,-89 0 16,71 0-16,-52 0 16,-1 0-16,35 0 0,-34 0 15,-1 0-15,36 0 0,-36 0 16,-17 0-16,52 0 15,-52 0-15,17 0 0,36 0 16,-54 0-16,54 0 16,-54 0-16,19 0 15,-19 0-15,1 0 0,17 0 16,-17 0-16,-1 0 16,1 0-16,0-18 0,17 1 15,-17 17 1,-1 0-16,19 0 15,-19 0 1,1 0-16,0-18 0,-1 18 16,1 0-16,-1 0 0,1 0 15,0 0-15,-1 0 0,1-18 16,17 18 0,18 0-1,-35 0-15,17-17 16,-17 17-16,-1 0 15,1 0 1,-18-18 15,18 18-15,-1 0-16,1 0 16,0 0-1,-1-17-15,1 17 0,17 0 16,-17 0-1,-1 0 1</inkml:trace>
  <inkml:trace contextRef="#ctx0" brushRef="#br0" timeOffset="-6569.35">0 11077 0</inkml:trace>
  <inkml:trace contextRef="#ctx0" brushRef="#br0" timeOffset="-5825.59">0 11112 0,'0'0'0,"35"0"16,-17 0 0,17-17-16,-17 17 0,-1 0 15,19-18-15,-19 18 0,72-35 16,-72 35-16,18-18 0,1 18 16,-1 0-16,-17-17 0,17 17 0,36-18 15,-36 18-15,-18 0 0,54-18 16,-36 18-16,1 0 0,-19 0 15,18 0-15,-17-17 0,17 17 0,1 0 16,-19 0-16,54 0 0,52-18 16,-87 18-16,17-18 15,17 18-15,-17-17 0,-18 17 16,53-18-16,-35 18 0,-17-17 16,52-1-16,-53 18 0,0-18 15,36 18-15,-36-17 0,1 17 16,-1-18-16,0 18 0,-17-18 0,17 18 15,0-17-15,1 17 0,-1-18 16,0 18-16,-17 0 0,17 0 0,0-18 16,1 18-16,-1 0 0,35 0 15,-17 0-15,-17-17 0,52 17 16,-53 0-16,0 0 0,18 0 0,-17-18 16,-1 18-16,0 0 0,0 0 0,1 0 15,-1 0-15,0 0 0,18 0 16,-18 0-16,1 0 0,-1 0 0,-17 0 15,17 0-15,0 0 0,0 0 0,18 0 16,-17 0-16,-1 0 0,35-17 16,-17 17-1,18-18-15,-53 18 0,17 0 16,-18 0-16,1 0 0,0 0 16,-1 0-16,1 0 0,0 0 15,-1 0-15,1 0 0,0 0 16,-1 18-16,1-18 15,0 0 1,-1 17-16,1-17 16,-36 0 46,-17 0-62,0 0 16,17-17-16</inkml:trace>
  <inkml:trace contextRef="#ctx0" brushRef="#br0" timeOffset="-3010.4">159 11236 0,'-18'0'15,"0"-18"-15,1 18 16,17-17-1,0-1 64,17 18-64,1 0 16,0 0-15,-1-18-16,1 18 16,0 0-16,-1-17 0,1 17 0,17-18 15,-17 18-15,-1-18 0,1 18 16,0 0-16,-1 0 0,1-17 0,17 17 16,-17 0-16,0 0 0,-1-18 15,1 18-15,0 0 16,34 0-16,-34-17 15,35 17-15,-35 0 16,-1 0-16,1-18 0,0 18 16,-1 0-16,18 0 15,-17 0-15,0-18 0,52 18 16,-52 0-16,0 0 0,-1-17 16,18 17-16,-17 0 0,0 0 0,35 0 15,-36 0-15,1-18 0,35 18 16,-35 0-16,-1 0 0,18 0 15,-17 0-15,0 0 0,17 0 16,-17 0-16,-1 0 0,36-18 16,-35 18-1,-1 0-15,1 0 0,0 0 0,-1 0 16,1 0-16,17 0 0,-17 0 0,0 0 16,17 0-16,-18 0 0,1 0 0,17 0 15,18 0-15,-35-17 0,17 17 16,18-18-16,0 0 15,35 18-15,-52-17 16,-19 17-16,18 0 0,1-18 16,-19 18-16,36 0 0,-35 0 15,0-17-15,17 17 0,-18 0 0,1 0 16,17 0-16,1-18 0,-1 18 16,0 0-16,-17 0 0,52-18 15,-52 18-15,17 0 0,18-17 16,-17 17-16,-1 0 0,18 0 15,-18-18-15,0 18 0,-17 0 0,52 0 16,-52 0-16,17 0 16,18-18-16,-17 18 0,-1 0 0,18 0 15,-18 0-15,-17 0 0,52 0 16,-34 0-16,-19 0 16,54 0-16,-36 0 0,0-17 15,18 17-15,-18 0 0,1 0 16,-1 0-16,36 0 0,-36-18 15,0 18-15,36 0 0,-18 0 16,-18 0-16,35 0 16,-34 0-16,-1 0 0,36 0 15,-19 0-15,-16 0 0,52 0 16,-53 0-16,1 0 0,52-18 16,-53 18-16,0 0 0,36 0 15,-36 0-15,0 0 0,-17 0 0,17 0 16,-17 0-16,17 0 0,-17 0 0,17 0 15,-17 0-15,-1 0 0,19 0 16,-19 0-16,19 0 0,17 0 16,-36 0-16,18 0 0,36 0 15,-36 0-15,1 0 0,-1 0 16,0 18-16,18-18 0,-18 0 0,36 18 16,-36-18-16,0 0 0,18 0 15,18 0-15,-36 0 0,0 17 16,1-17-16,17 0 0,-18 0 0,0 0 15,36 0-15,-36 0 0,18 18 16,17-18-16,1 0 16,17 0-1,-52 0-15,16 18 0,-16-18 16,-19 0-16,19 0 0,17 0 16,-18 0-16,-18 0 0,19 17 15,-19-17-15,19 0 0,52 0 16,-71 0-16,19 0 0,34 0 15,-52 0-15,17 0 0,18 0 16,-18 0-16,1 0 0,17-17 16,-36 17-16,19 0 0,-19 0 0,36 0 15,-18 0-15,-17 0 16,35 0-16,-35 0 0,-1 0 0,36 0 16,-35 0-16,17-18 15,18 18-15,-35 0 0,17 0 16,-17 0-16,17 0 0,-18 0 0,19 0 15,-1 0-15,18 0 0,-35 0 16,17 0-16,18 0 0,-18 0 16,0 0-16,18 0 15,-18 0-15,1 0 0,-1 0 0,18 18 16,-18-18-16,36 0 16,-36 0-16,0 0 0,18 0 0,18 0 15,-36 0-15,0 0 0,1 0 16,17 0-16,-18 0 0,0 0 0,53 0 15,-52 0-15,-1 0 0,35 0 16,-34 0-16,-1 0 0,36 0 16,-36 0-16,0 0 0,53 0 15,-52 0-15,-1 0 0,18 0 16,-18 0-16,18 0 0,0 0 0,35 0 16,-35 0-16,0 0 0,0 0 15,35 17-15,-35-17 0,0 0 16,-18 0-16,18 0 0,-18 18 0,18-18 15,18 0-15,-18 0 0,-18 0 16,53 18-16,-53-18 0,1 0 16,-1 0-16,18 0 0,0 0 15,-18 17-15,124-17 16,-106 0-16,106 18 16,-107-18-16,1 0 0,53 0 15,-53 17-15,0-17 0,35 0 16,-35 0-16,0 0 0,35 18 15,-35-18-15,-18 0 0,54 0 16,-36 0-16,-18 0 0,71 0 16,-71 18-16,18-18 0,53 0 15,-53 0-15,0 0 0,-1 17 16,37-17-16,-36 0 0,-1 0 16,37 0-16,-36 18 0,-18-18 15,53 0-15,-35 0 0,-18 0 16,36 18-16,-18-18 0,-18 0 15,36 0-15,-36 0 0,18 17 16,-18-17-16,0 0 0,54 0 16,-37 0-16,37 18 0,-54-18 15,0 0-15,53 18 0,-52-18 16,17 0-16,17 0 16,-35 0-16,1 0 0,70 17 15,-71-17-15,88 0 16,-87 0-16,-1 0 0,18 0 15,-18 0-15,-17 18 0,35-18 16,-36 0-16,1 0 0,17 0 16,-17 0-16,-1 0 0,19 0 15,-19 0-15,1 0 16,0 0-16,-1 0 16,1 0-1,0 0 1,-1 0-1,1 0 1,-1 0-16,1 0 16,0 0-1,-36 0 95,-35 0-95</inkml:trace>
  <inkml:trace contextRef="#ctx0" brushRef="#br0" timeOffset="-78.52">6085 11959 0,'0'-17'16,"0"-1"-1,0 0 1,0 1-1,-17 17 1,-1 0 0,18-18-16,-18 18 15,18 18 95,0-1-95,0 1 1,0 0 0,0-1-1,0 1-15,0-1 16,0 1-16,0 0 15,0-1-15,0 1 16,0 0-16,0-1 16,0 1-16,0 0 0,0-1 15,0 1-15,0-1 0,0 1 16,0 35 0,0-35-16,0-1 0,0 19 15,18-19-15,-18 18 16,0-17-16,0 0 0,0-1 0,0 19 15,18-36-15,-18 17 0,0 19 16,0-19-16,0 1 0,17 0 16,-17-1-16,0 18 15,18-17-15,-18 0 16,0-1-16,18 1 0,-1 35 16,1-18-1,-18-17 1,0-1-16,18 1 0,-18 0 15,0-1-15,0 1 16,0 0-16,0-1 0,17 1 16,-17 0-16,0-1 0,0 1 15,18-18-15,-18 17 0,0 1 16,18 0-16,-18 17 0,17-17 0,-17-1 16,18 54-1,-18-36-15,17 18 16,-17-35-16,18 70 15,0-53-15,-18-17 0,0 17 0,17-17 16,-17 17-16,0-17 0,18 35 16,-18-18-16,0-18 0,18 19 0,-1 17 15,-17-36-15,0 19 0,18 17 16,-18-36-16,0 18 0,18 18 16,-18-35-16,0 0 0,17 52 15,-17-35-15,18 36 16,-18-53-16,17 52 15,-17-35-15,0-17 16,0 35-16,18-18 16,-18-17-16,0 53 0,0-36 15,18 0-15,-18 18 0,0-18 16,0 1-16,17 16 0,-17-16 16,0-19-16,18 36 0,-18-17 15,0-19-15,18 54 16,-18-36-16,17 36 15,-17-54-15,0 19 16,18-19-16,-18 1 0,0-1 0,0 19 16,0-1-16,18-17 0,-18 17 15,0-17-15,0-1 0,0 18 16,17-17-16,-17 0 0,0 17 16,0-17-16,0-1 0,0 19 15,0-1-15,18-18 0,-18 1 16,0 35-16,0 0 15,17 35-15,-17-70 16,0 35-16,0-18 0,18-17 16,-18 35-16,0-36 0,0 18 15,0 1-15,18-19 0,-18 1 16,0 17-16,0 1 0,0-19 16,17 18-1,-17-17-15,0 0 0,0 17 16,18-17-16,-18 17 15,0-17-15,0-1 0,0 1 16,18 0-16,-18-1 16,0 1-1,0-1 1,0 1 0,0 0-1,0-1-15,0 1 16,0 0-16,0-1 15,0 1-15,0 0 16,0-1-16,0 1 16,17-1-16,-17 1 15,0 0-15,0-1 16,0 1-16,0 0 16,18-1-16,-18 1 15,0 0-15,0-1 0,0 1 16,0-1-16,18 1 0,-18 0 15,0-1-15,0 1 0,0 0 0,0 35 16,17-36-16,-17 19 16,0-19-16,0 1 15,0-1-15,0 1 16,0 0-16,0-1 16,0 1-16,0 0 0,0 35 15,0-36-15,0 18 16,0-17-16,0 0 15,0-1 1,0 1 15,0 0-15,0-1-16,0 1 16,0 0-16,18-18 15,-18 17-15,0 1 63,0-1 15,0-34 31,0-1-109,0 1 16</inkml:trace>
  <inkml:trace contextRef="#ctx0" brushRef="#br0" timeOffset="1525.84">6068 11730 0,'0'35'110,"0"-17"-95,-36-1-15,36 1 16,-17 0-16,17-1 0,-18 36 16,18-35-16,-17 0 15,17-1-15,0 1 0,-18-18 16,18 35-16,0-17 16,-18-18-1,18-18 1,0 0-1,-17-17-15,17 18 16,0-1-16,0 0 16,0 1-16,0-1 15,17 18-15,-17-18 16,18 18-16,-18-17 16,18 17-16,-1 0 0,-17-18 15,18 18-15,-1 0 16,1 0-16,0 0 15,-1 0 1,1 0 0,0 18-16,-1-18 15,-17 17-15,18-17 16,-18 18-16,18-18 16,-18 18-16,0-1 15,17-17-15,-17 18 16,18-18-16,0 0 15,-18 18-15,17-18 16,-17 17 31,0 1-31,0-1-16</inkml:trace>
  <inkml:trace contextRef="#ctx0" brushRef="#br0" timeOffset="4516.46">3087 14676 0,'-18'0'16,"18"17"-16,-17-17 31,17 18-16,-18-18 1,0 0 62,18 17-47,18-17 173,0 0-204,-1 0 15,36-17-15,-35-1 16,35 1-16,-36 17 15,19-18-15,34 0 0,-35 18 16,-17-17-16,35 17 0,-35-18 16,-1 18-16,36 0 15,-18-18-15,18 18 16,-17 0-16,-19 0 0,36 0 16,-18-17-16,-17 17 0,17 0 0,-17 0 15,17-18-15,-17 18 0,17 0 0,18-18 16,-18 18-16,-17 0 0,17-17 15,1 17-15,-19 0 0,18-18 0,18 18 16,-17-17-16,-19 17 0,36 0 16,-17 0-16,-1 0 0,53-18 15,-70 18 1,70-18-16,-53 18 0,-17-17 16,17 17-16,0 0 0,-17 0 0,17-18 15,-17 18-15,17 0 0,0-18 0,-17 18 16,35-17-16,-18 17 0,-17 0 15,35-18-15,-18 18 16,0 0-16,18 0 0,-35 0 16,17 0-16,18 0 0,-18 0 15,-17 0-15,53-18 16,-54 18-16,18 0 0,54-17 16,-54 17-16,53-18 15,-53 18-15,1 0 0,-19 0 16,19 0-16,-1-18 0,0 18 0,18 0 15,-35 0-15,17 0 0,18-17 16,-35 17-16,17 0 0,-18 0 0,19 0 16,-19 0-16,19 0 15,-19 0-15,1 0 0,0 0 16,17 0-16,-17 0 16,17 0-16,-18 0 0,1 0 15,0 0-15,-1 0 16,-34 0 46,-1 0-62,-17-18 16,17 18-16,-17 0 16</inkml:trace>
  <inkml:trace contextRef="#ctx0" brushRef="#br0" timeOffset="7105.96">3087 14676 0,'0'0'16,"-18"0"-16,1 0 0,-1 0 15,0 0-15,1 0 16,-19 0 0,1 0-1,17 0-15,1 0 16,-1 0 0,36 0 140,-1 0-156,1 0 15,0 0-15,17 0 16,-17 0 0,17-18-1,-17 18-15,-1-18 0,1 18 0,-1 0 0,1 0 16,0 0-16,17-17 16,-17 17-16,-1 0 0,19-18 15,-19 18-15,1 0 0,-1 0 0,19-18 16,-19 18-16,1 0 0,0 0 0,-1 0 15,1-17-15,17 17 0,18-18 16,-18 18-16,-17 0 0,35-18 16,-35 18-16,70-17 15,-53 17-15,-17 0 0,52 0 16,-52 0-16,17-18 0,18 18 16,-35 0-16,17 0 0,0 0 15,-17-17-15,17 17 0,-17 0 16,70 0-16,-53-18 15,-17 18-15,0 0 0,17 0 0,-17 0 16,-1 0-16,36 0 0,-35-18 16,17 18-16,-17 0 0,-1 0 15,1 0-15,0 0 0,52-17 16,-52 17-16,17 0 0,0-18 16,-17 18-16,35 0 15,-36-18-15,1 18 0,0 0 0,17 0 16,-17 0-16,-1-17 0,19 17 0,17 0 15,-36 0-15,18-18 0,36 18 16,-53 0-16,17 0 0,18 0 16,-18 0-16,-17 0 0,52 0 15,-34 0-15,34 0 16,-35 0-16,1 0 16,-19 0-16,19 0 0,-19 0 0,19 0 15,16 0-15,-16 0 0,-19-18 16,19 18-16,-19 0 0,19 0 0,-19 0 15,36 0-15,-18 0 0,-17 0 16,35 0-16,-18 0 0,-17 0 16,35 0-16,-18-17 15,-17 17-15,52 0 16,-34 0-16,-19 0 0,36-18 16,-18 18-16,-17 0 0,53-18 15,-54 18-15,18 0 0,18 0 16,-17 0-16,-19 0 0,36-17 15,-18 17-15,1 0 0,52 0 16,-70 0-16,17 0 0,-17-18 16,17 18-16,-18 0 0,19 0 0,17 0 15,-18 0-15,-17 0 16,34 0-16,-16-17 0,-19 17 0,36 0 16,-17 0-16,-19 0 0,36 0 15,-18 0-15,-17-18 0,17 18 16,1 0-16,-19 0 0,19 0 15,34-18-15,-52 18 0,17 0 16,18 0-16,17 0 0,-34-17 16,87 17-16,-88 0 15,1 0-15,34-18 0,-17 18 16,71 0 0,-89 0-16,0 0 0,18-18 0,35 18 15,-52 0-15,17 0 0,-18 0 16,0 0-16,18-17 0,-18 17 0,36 0 15,-18 0-15,-18 0 0,36-18 16,-36 18-16,0 0 0,36 0 16,-18-18-16,-18 18 0,53 0 15,-53 0-15,18-17 0,-17 17 16,-1 0-16,18 0 0,-18 0 0,89-18 16,-89 18-16,71 0 15,-71 0-15,0 0 16,0-17-16,1 17 0,-1 0 0,-17 0 15,52 0-15,-34 0 0,-1 0 16,0-18-16,-17 18 0,17 0 0,0 0 16,1 0-16,-19 0 0,18 0 15,1-18-15,-1 18 0,0 0 0,1 0 0,-1 0 16,0 0-16,0 0 0,1 0 16,-19 0-16,72 0 15,-54-17-15,35 17 16,-52 0-16,17 0 0,18 0 15,-35 0-15,17 0 0,18-18 16,-18 18-16,1 0 0,34 0 16,-35 0-16,-17 0 0,17 0 0,18 0 15,-17 0-15,-19 0 0,18-18 16,-17 18-16,0 0 0,-1 0 0,19 0 16,-19 0-16,1 0 0,17 0 15,-17 0-15,35 0 16,-36 0-1,19 0-15,-1 0 0,-17 0 16,-1-17-16,18 17 0,-17 0 0,0 0 16,17 0-16,-17 0 0,-1 0 15,1 0-15,0 0 16,-1 0 0,-17-18-16,18 18 15,0 0 1,-1 0 15,1 0 0,-1 0 1,1 0-32,0 0 15,-1 0 1,-52 0 156,35-35-172</inkml:trace>
  <inkml:trace contextRef="#ctx0" brushRef="#br0" timeOffset="7578.78">11871 13741 0,'0'0'16,"-18"0"15,18 17 31,0 1-46,36-18-16,-36 18 16,17-1-16,1-17 0,35 36 15,-36-36 1,36 35-16,-35-35 15,35 35-15,-35-35 0,-1 18 16,1-1 0,-1-17-16,-17 18 0,18 0 15,-18-1 1,-18 1 0,-17-18-1,35 18-15,-35-18 16,17 17-16,1-17 0,-36 18 15,17-1-15,19-17 0,-54 18 16</inkml:trace>
  <inkml:trace contextRef="#ctx0" brushRef="#br0" timeOffset="8837.44">3052 14340 0,'0'0'0,"0"-17"16,17-1-1,-17 0 1,0 36 31,0 17-32,-17-17-15,17 0 16,-18 35-16,18-36 0,-18 19 16,18-1-16,-17 53 15,-19-17-15,36-54 16,-17 18-16,-1-17 0,0 17 15,18-17-15,-17 0 0,17-1 16,-18-17-16,18 18 0,-18-18 16,18 18-16,-17-18 15,-1 0-15,1 0 16,-1 0 0,53 0 46,-17 0-46,-1 0-16,1 0 0,0 0 15,17 17-15,-17-17 0,17 0 16,-17 0-16,17 18 0,-17-1 16,-1-17-16,1 0 0,-1 18 0,1-18 15,0 0-15,17 18 16,-17-18-1,-18 17-15,17-17 0,1 0 16</inkml:trace>
  <inkml:trace contextRef="#ctx0" brushRef="#br0" timeOffset="11721.83">6720 14429 0,'-17'0'94,"17"17"-78,0 1 15,0 0-15,0-1-1,0 18-15,0-17 16,0 17-16,0-17 16,0 0-16,0-1 0,17 1 0,-17 0 15,18-18-15,-18 17 16,18-17-16,-1 0 0,1 0 15,-18-17 1,18 17-16,-18-18 16,17-53-1,-17 54-15,0-19 16,0 19-16,-35-1 0,35 1 16,-18 17-1,1 0-15,-1 0 16,0 0-1,1 17-15</inkml:trace>
  <inkml:trace contextRef="#ctx0" brushRef="#br0" timeOffset="16522.2">6085 12488 0,'-17'0'110,"-1"0"-95,0 0-15,1 0 16,-1 0 0,1 18-16,-1-18 15,0 0 1,18 18-16,-17-18 16,-1 0-16,36 0 109,17 0-93,-17-18-1,-1 18-15,1 0 0,17-18 16,-17 18-16,-1 0 0,19-17 15,-19 17 1,1-18-16,0 18 16,-18-18-1,-18 18 110,0 0-109,1 0-16,-1 0 0,-17 0 16</inkml:trace>
  <inkml:trace contextRef="#ctx0" brushRef="#br0" timeOffset="17669.34">4868 12488 0,'-35'0'16,"35"-17"-1,-18 34 32,1 1-47,-1 17 16,0-17-16,1 0 16,17-1-1,-18-17-15,18 18 0,0-36 63,0 1-63,0-1 15,18-17-15,-18 17 16,17-17-16,1 17 16,-18 0-16,18 1 0,-1-1 0,-17 0 15,0 36 79,0 0-94,0-1 16,0 1-16,0 0 15,0-1-15,0 1 0,0 0 16,18-1-16,-18 1 0,18 0 15,-18-1-15,17 1 0,-17-1 16,18 1-16,-18 0 16,0-1-16,0 1 15,18-18-15,-18 18 0,0-1 16,17-17 31,-52 0-16,17 0-31,-17 0 16,17 0-1,18 18-15,-17-18 0,-1 18 16,36-18 93,-1 0-109,-17-18 16,18 18-16,0-18 16,-1 18-16,1 0 0,17-17 0,-17 17 0,0 0 15,17 0-15,0-18 0</inkml:trace>
  <inkml:trace contextRef="#ctx0" brushRef="#br0" timeOffset="19273.8">6615 16775 0,'-18'0'16,"36"0"171,-1 0-171,1 0-16,-1 0 16,1 0-16,35 0 0,-35-18 15,-1 18-15,36-18 16,-35 18-16,35-17 0,-36 17 15,1-18-15,0 18 16,-36 0 31,0 18-31,1-18-1,-1 0-15,1 17 16,-1-17-16,18 18 0,-35-18 15,-1 18 1,19-18-16,-1 0 16,0 0-16,1 0 15,34 0 95,1 0-95,0 0-15,-1-18 16,1 18-16,0 0 0,17-18 16,-35 1-16,18 17 0</inkml:trace>
  <inkml:trace contextRef="#ctx0" brushRef="#br0" timeOffset="20322.64">5274 16986 0,'0'0'0,"-18"0"0,18-17 16,-17 17-1,-1 0 16,53 0 48,-17 0-79,0 0 15,17 0 1,-17 0-16,17 0 0,0-18 0,-17 18 15,-1 0-15,19-18 16,-19 1-16,1 17 0,-18-18 0,18 18 16,-1 0-16,-17-18 15,18 18 17</inkml:trace>
  <inkml:trace contextRef="#ctx0" brushRef="#br0" timeOffset="21317.59">5856 16651 0,'0'0'15,"-35"0"16,35 18-15,-18-18-16,18 17 0,-17 1 16,-1 0-16,18-1 15,-18 1 1,18 0-16,0-36 62,18 18-62,-18-18 16,18-17-16,-1 17 16,-17 1-16,0-1 0,18 0 15,-1 1-15,-17 34 78,0 1-62,0 0-16,18-18 0,-18 17 16,35 36-16,-35-35 15,18 35-15,-18-36 16,18 19-16,-18-1 0,0-17 16,17 17-16,-17 0 0,0 1 15,0-19-15,18 18 0,-18-17 16,18 0-1,-18-1-15,0 1 32,-18-18 46,0 0-78,1 0 15,-1 0-15,0 0 16,1 0-16,-1 0 16,0 18-1,36-18 95,0 0-110,-1-18 15,1 18-15,0 0 0,17-18 16,-17 18-16,-1-17 0,1-1 16,-1 18-16,1 0 0,17-18 15,-17 18-15,0-17 16</inkml:trace>
  <inkml:trace contextRef="#ctx0" brushRef="#br0" timeOffset="49744.9">11342 9666 0,'35'0'329,"-17"0"-298,-1 0-31,1 0 47,0 0-16,52-18 0,-52 18 16,-1 0 562,-34 0-577,-1 0-17,-17 0 17,17 0-17,1 0 1,-19 18-16,-17-18 15,18 18 1,18-18 15,-1 0 16,0 0-16,1 0-15,-1 0 0,0 0 62,36 0 359,17 0-405,-17 0-32,52 0 0,-17 0 15,-35 0-15,35 0 16,0 0-16,-36 0 15,54 35 1,-36-35-16,18 0 16</inkml:trace>
  <inkml:trace contextRef="#ctx0" brushRef="#br0" timeOffset="54811.93">20655 16369 0,'35'0'609,"-17"-18"-593,0 18-16,17 0 15,-17 0-15,35 0 16,-36 0 0,1 0-1,-1 0 329,-34 0-297,-1 0-47,-17 0 16,-18 0-16,35 0 15,1 0 1,-1 0-16,0 0 0,1 0 15,-1 0 32,-17 0-31,35 18 0,-35-18-16,-18 0 15,35 0-15,-35 18 16,35-18-16,1 0 15,-18 17 1,-1 1 0,19-18-1,-19 0-15</inkml:trace>
  <inkml:trace contextRef="#ctx0" brushRef="#br0" timeOffset="77133.92">4762 17022 0,'0'0'0,"-17"17"31,-1-17 0,18 18 1,18-18 468,-1-35-172,1 35-297,0 0 141,-1 0-125,-17-18 109</inkml:trace>
  <inkml:trace contextRef="#ctx0" brushRef="#br0" timeOffset="80958.92">5115 14252 0,'0'18'0,"-17"-18"15,17 17 1,-18-17-16,0 0 47,18 18-16,36-18 313,-36-18-329</inkml:trace>
  <inkml:trace contextRef="#ctx0" brushRef="#br0" timeOffset="82540.42">4992 14270 0,'0'17'234,"0"1"-218,0 0-1,0-1-15,17 1 0,-17 0 16,18 17-1,-18-17-15,18-1 0,-18 19 16,0-19-16,17 1 16,-17-1-16,0 1 0,18-18 15,-18 18-15,0-36 47,0 0-47,-18-17 16,18 18-1,-17-1-15,17 0 0,0 1 16,-18 17-16,18-18 0,0 0 16,0 1-1,0-1 1,0 0 0,0 1-16,0-1 15,0 0 1,18 18-1,-18-17-15,0 34 79,0 1-79,0 0 15,0-1-15,17 1 0,-17 0 16,0-1-16,0 1 0,0 0 15,0 17-15,18-17 16,-18-1-16,0 1 16,0-1 15,-18-17 0</inkml:trace>
  <inkml:trace contextRef="#ctx0" brushRef="#br0" timeOffset="83502.47">4762 14958 0,'-17'0'0,"-1"17"31,36-17 47,-1 0-62,1 0-1,0-17-15,-1 17 16,1-18-16,0 18 16,-18-18-16,35 18 15,-17 0-15,-1-17 16,1 17-16,0 0 15,-1 0 1,1-18 15,-1 1-15</inkml:trace>
  <inkml:trace contextRef="#ctx0" brushRef="#br0" timeOffset="83839.45">5186 14728 0,'0'-17'16,"0"34"-16,0-52 0,-18 35 31,18 18 32,0-1-63,18-17 0,-18 36 15,17-19-15,-17 1 0,18 0 16,0 17-16,-18-17 0,17-1 16,1 1-16,-18-1 0,18 19 15,-18-19 1,0 1-16,17-18 0,-17 18 15</inkml:trace>
  <inkml:trace contextRef="#ctx0" brushRef="#br0" timeOffset="84914.9">8502 13988 0,'0'-18'78,"18"18"-31,-18 35-32,35-17-15,-18 0 16,-17-1-16,36-17 0,-36 18 0,17-1 16,-17 1-16,18-18 0,0 18 0,-18-1 15,17 19-15,1-36 0,-18 17 16,18 19-16,-18-19 15,0 1-15,0-1 16,0-34 31,0-1-47,0 1 16,0-1-1</inkml:trace>
  <inkml:trace contextRef="#ctx0" brushRef="#br0" timeOffset="85510.34">8731 14446 0,'0'0'15,"0"-35"16,0 17-31,0 1 0,0 52 47,36-17-31,-36-1-16,17 36 16,-17-35-16,18-1 0,-1 36 15,-17-17-15,18-1 0,0 18 16,-18-36-16,0 1 0,0 35 15,0-35-15,0-1 0,17 1 16,-17 0-16,0-1 16,-35-17 15,35-17-31</inkml:trace>
  <inkml:trace contextRef="#ctx0" brushRef="#br0" timeOffset="88196.86">4692 17004 0,'0'0'0,"-18"0"15,1 0 17,-1 0-1,0 0 0,18-18-31,-17 18 16,17-17-1,-18 17 17,18-18 30,18 18-31,-1 0-15,1 0 0,0 0-16,-1 0 15,1-18-15,0 18 16,-1 0-16,1 0 0,-1 0 15,1 0-15,-18-17 0,18 17 16,-1 0-16,1 0 0,-18-18 16,18 18-16,-1 0 15,1-18-15,0 18 0,-1 0 16,1 0-16,17-17 16,-17 17-16,-1 0 15,1 0-15,17 0 16,-17-18-16,0 18 0,17-18 0,0 1 15,0 17-15,1-18 0,17 18 16,-36-17-16,19 17 0,16 0 16,-34-18-16,17 18 0,1 0 15,-19 0-15,1-18 0,0 18 16,-1 0-16,36-17 16,-35 17-1,-1-18-15,1 18 0,17 0 16,-17-18-16,0 18 0,-1 0 15,19-17-15,-19 17 0,1-18 16,35 18-16,-36-18 0,1 18 16,35-17-16,-35 17 0,-1 0 15,1 0-15,17-18 0,-17 18 16,-1 0-16,1 0 0,0 0 16,17-17-1,-17 17-15,-1-18 16,1 18-16,0-18 15,-1 18-15,1-17 0,35-1 16,-36 18-16,19 0 16,-36-18-16,17 18 0,1 0 15,0 0-15,-18-17 16,17 17-16,1 0 0,-1-18 16,1 18-16,17 0 15,-35-18-15,18 18 16,17-17-16,-17 17 15,0 0-15,-18-18 0,17 18 0,1 0 16,-18-17-16,17 17 16,-17-18-1,18 18-15,-18-18 16,18 18-16,-18-17 0,17 17 16,-17-18-16,18 18 15,-18-18-15,18 1 16,-18-1-1,0 0-15,0 1 32,0-1-32,17 18 15,-17-18-15,0 1 16,0-1 15,18 18-15,-18-17 31</inkml:trace>
  <inkml:trace contextRef="#ctx0" brushRef="#br0" timeOffset="92591.28">4692 16951 0,'0'0'0,"-18"-18"16,18 1 31,0-1-32,18 18-15,-18-18 16,18 1 0,-18-1-1,17 18-15,1 0 16,-1 0-16,1 0 15,0 0-15,-1 0 16,1 0-16,0 0 0,35 0 16,-36 0-16,1 18 0,70-18 15,-70 0-15,35 0 16,-36-18-16,19 18 0,16-35 16,-34 35-16,17-18 0,1 18 15,-19 0-15,1 0 0,0-17 16,-1 17-16,1 0 0,-1 0 15,1 0-15,0 0 0,-1 0 16,-17-18-16,18 18 0,0 0 16,17-18-16,-17 18 15,35-17 1,-36 17-16,1-18 0,-1 18 16,1 0-16,0 0 0,-1-18 0,1 18 15,0 0-15,-1 0 16,1 0-16,0-17 15,-1 17 1,1 0-16,-1 0 0,19-18 16,-19 18-16,1-18 0,0 18 15,-1 0-15,1 0 0,17-17 16,-17 17 0,-1-18-1,1 18 1,-18-17-16,18 17 15,-18-18-15,17 18 16,-17-18-16,18 18 16,-18-17-16,18 17 15,-1-18-15,1 0 16,0 1 0,-18-1-1,0 0 1,17 1-16,-17-1 15,0 1 1,0-1-16,0 0 16,0 1-16,0-1 15,0 0 1,0 1-16,0-1 0,0 0 16,0 1-16,0-1 15,0 0-15,0 1 16,0-1-16,0 1 0,0-1 15,0 0-15,0 1 16,0-1-16,0 0 0,0 1 16,0-1-16,0 0 15,0 1-15,0-1 0,0 1 16,0-1-16,0 0 0,18 1 16,-18-1-16,0 0 0,0 1 15,18-19 1,-18 19-16,17-36 0,-17 35 0,0 1 15,18-1-15,-18-35 16,17 35-16,-17 1 0,18-19 16,-18 19-16,18-1 0,-1-17 15,-17 17-15,0 1 0,18-1 0,-18 0 16,18 1-16,-18-1 0,17-35 16,-17 36-16,18 17 0,-18-53 15,18 35-15,-18-17 16,0 17-16,17-35 15,1 36-15,-18-1 0,17-17 16,-17 17-16,18 0 0,0-17 16,-18 17-16,0 1 15,17-36-15,1 35 16,-18 1-16,0-19 0,0 19 16,18-1-16,-18-17 0,0 17 15,0 0-15,0-17 16,0 0-1,0 17-15,0-17 16,0 17-16,0 1 16,0-1-16,0 0 0,-18 1 15,18-1-15,0 1 16,0-1-16,0 0 16,0 1-1,0-1-15,0 0 16,0 1-16,0-1 15,0 0-15,0 1 16,0-1-16,0 0 16,0 1-16,0-1 0,0 1 15,0-1-15,0 0 16,0 1-16,0-1 16,0 0-16,0 1 15,0-1-15,0 0 16,0 1-16,0-1 15,0 1-15,0-1 16,18 0 0,-18 1-16,0-1 15,17 0-15,-17 1 16,0-1-16,18 0 0,-18 1 16,0-1-16,18 1 15,-18-1-15,17 0 16,-17 1-16,0-1 0,18-17 15,-1-18 1,-17 35 0,18-17-16,-18 17 0,18 1 15,-18-1-15,0 0 0,17 1 16,-17-1-16,0 0 0,18 1 16,-18-1-16,0-17 0,18 17 15,-18 1-15,17-19 0,-17 19 16,0-1-16,18-17 0,-18 17 15,18 0-15,-1-17 0,1 0 16,0 0 0,-18 17-16,17 0 15,1 1-15,-1-1 16,-17 0-16,18 18 0,-18-17 0,18-1 16,-1 0-16,1 1 15,-18-1 1,18 18-16,-18-17 0,17 17 15,1-18-15,-18 0 16,18 1-16,-1 17 16,-17-18-16,18 0 0,-1 18 0,1-35 15,0 35-15,-18-18 16,17 18-16,-17-17 0,18 17 16,0-18-16,-1 1 15,1 17-15,-18-18 16,18 18-16,-1-18 0,1 1 15,-1 17-15,1-18 16,0 0-16,-1 18 0,1-17 16,0 17-16,-18-18 0,35 0 15,-17 1 1,-1 17-16,-17-18 0,18 18 0,-18-17 16,18 17-16,-18-18 15,17 18-15,-17-18 0,18 18 0,-1-17 16,1-1-16,0 18 15,-1-18-15,1 18 0,0-17 16,-1 17-16,1 0 16,0-18-16,-1 18 15,1-18 1,17 1-16,-17 17 0,-1 0 16,36-36-16,-17 36 15,-19-17-15,1 17 0,-1-18 0,1 18 16,35-17-16,-35-1 15,-1 18-15,-17-18 0,18 18 16,0 0-16,-18-17 16,17 17-16,1 0 15,-18-18-15,35 18 16,-17-18-16,-1 18 16,1-17-16,0 17 0,-1 0 15,1-18-15,0 18 0,-1 0 16,1 0-1,0 0 17,-18-18-17,17 18-15,1 0 16,-18-17-16,17 17 16,-34 0 93,-1 0-93,18 17-16,-17-17 15,-1 0-15,18 18 16,-18-18-16,1 0 0,-1 18 15,0-18 1,1 0-16,-1 0 0,18 17 0,-18-17 16,1 0-1,-1 0-15,1 18 0,-1-18 16,0 0-16,1 18 16,-19-18-16,19 0 15,-1 0-15,18 17 0,-18-17 16,1 0-16,-1 0 0,0 0 15,1 0-15,-1 18 16,1-18-16,-1 0 16,0 18-16,1-18 15,-1 0-15,0 0 0,18 17 16,-17-17-16,-1 0 16,0 0-16,18 18 0,-17-18 15,-1 0 1,1 0-16,17 17 0,-18-17 15,0 0-15,1 0 16,17 18-16,-18-18 0,0 0 16,1 0-16,17 18 0,-18-18 15,0 0-15,1 17 16,-1-17 0,18 18-1,-17-18 1,-1 18-16,0-18 15,1 17 1,-1-17 0,0 0-1,18 18 1,-17-18 0,17 18-1,-18-18 16,18 17-15,0 1 15,-18-18-31,18 18 16,0-1 0,-17-17-1,17 18-15,-18-1 16,18 1-16,0 0 15,-18-18-15,18 17 16,0 1-16,-17 0 16,17-1-1,0 1 1,-18 0 0,18-1-16,0 1 15,-17-18-15,17 17 0,0 1 16,-18-18-1,18 18-15,0-1 0,0 1 16,-18-18 0,18 18-16,0-1 15,-17 1 1,17 0-16,0-1 16,-18-17-1,18 18-15,0-1 0,-18 1 16,18 0-1,0-1-15,-17 1 16,17 0-16,-18-1 16,18 1-16,-18-18 15,18 18-15,0-1 16,0 1-16,0 0 16,-17-18-16,17 17 0,0 1 15,0-1-15,-18-17 0,18 18 16,0 0-16,-17-18 0,17 17 15,0 1-15,-18 0 16,18-1 0,0 1-1,-18 0 1,18-1 0,-17-17-16,17 18 15,-18-1-15,18 1 16,-18-18-1,18 18-15,0-1 16,-17-17 0,17 18-1,-18-18 17,0 0 14,18-18-46,0 1 0,0-19 16,0 1-16</inkml:trace>
  <inkml:trace contextRef="#ctx0" brushRef="#br0" timeOffset="96346.53">7232 12629 0,'18'18'47,"-18"0"0,0-1-31,0 1-1,-18 0-15,18-1 16,-18 1-16,1 0 16,17-1-16,-18 1 15,0-1-15,18 1 16,-17 0-16,17-1 15,-18 1-15,18 0 16,0-1-16,-18-17 0,18 18 16,0 0-16,-17-18 0,17 17 15,-18 1-15,18-1 16,-17-17-16,17 18 0,-18 0 16,18-1-16,0 1 15,-18-18 1,18 18-16,0-1 15,-17-17-15,17 18 0,0 0 16,-18-1 0,18 1-16,0 0 15,-18-1-15,18 1 16,0-1-16,-17 1 16,17 0-16,0-1 0,-18 1 15,18 0-15,0-1 16,0 1-16,-18-18 0,18 18 15,0-1-15,-17 1 16,17-1-16,0 1 16,-18-18-16,18 18 15,0-1-15,-17-17 0,17 18 16,-18 0 0,18-1-1,-18-17-15,18 18 0,0 0 16,-17-18-16,17 17 15,-18 1-15,18-1 16,0 1-16,-18-18 16,18 18-16,0-1 15,-17 1-15,17 0 16,-18-1-16,18 1 16,-18-18-16,18 18 0,-17-1 15,17 1-15,-18 0 16,0-1-16,18 1 0,0-1 15,0 1-15,-17-18 16,17 18-16,0-1 16,-18 1-16,18 0 15,0-1 1,0 1-16,-17-18 16,17 18-16,0-1 15,0 1-15,0-1 16,-18-17-1,18 18 1,0 0 0,0-1-1,0 1 1,0 0 0,0-1-1,-18-17-15,18 18 16,0 0-1,-17-18-15,17 17 0,0 1 16,0-1 0,0 1-1,0 0-15,-18-18 16,18 17-16,0 1 16,0 0-1,0-1-15,0 1 16,0 0-16,-18-1 0,18 1 15,0 0-15,0-1 0,0 1 16,0-1-16,-17 1 16,17 0-16,0-1 15,0 1 1,0 0-16,0-1 16,0 1-1,0 0-15,0-1 16,0 1-16,-18-1 15,18 19 1,0-19-16,0 1 16,0 0-16,0-1 15,0 1-15,0 0 16,0-1-16,0 1 16,0-1-16,0 1 15,0 0 1,-18-18-16,18 17 15,0 1-15,0 0 16,0-1 0,0 1-16,0 0 15,-17-1 1,17 1-16,0 0 16,0-1-1,0 1 1,-18-18-16,18 17 15,0 1 1,0 0-16,-17-18 16,17 17-16,-18 1 15,18 0 1,0-1 0,0 1-1,0 0 1,-18-1-1,18 1 1,0-1 0,0 1-1,0 0-15,0-1 16,0 1 0,-17-18-1,17 18-15,0-1 16,0 1-1,0 0 1,0-1-16,-18-17 0,18 18 16,0-1-1,0 1 1,-18 0 0,18-1-1,0 1-15,-17 0 16,17-1-16,0 1 0,0 0 15,-18-1-15,18 1 16,-18 0-16,18-1 16,0 1-1,-17-1-15,17 1 0,0 0 16,0-1-16,0 1 16,-18 0-1,18-1-15,0 1 16,0 0 15,0-1 0,0 1-15,-17-18-16,17 17 0,0 1 16,0 0-1,0-1 1,0 1-1,0 0 1,0-1 0,0 1-16,0 0 15,0-1 1,0 1-16,0-1 0,0 1 16,0 0-1,-36-18-15,36 17 0,0 1 16,0 0-16,0-1 15,0 1 1,0 0 0,0-1-1,0 1-15,-17 0 16,17-1 0,0 1-1,0-1 16,-18 1-15,0-18 15,18 18-31,-17-18 32,-1 0-17,0 17 1,1-17-16,-1 0 15,0 0-15,1 0 16,-1 18-16,1-18 0,-1 0 16,18 18-16,-18-18 15,1 0-15,-1 0 32,0 0-17,1 17 1,-1-17-1,18 18-15,-35-18 16,35 18-16,-18-18 0,1 17 16,-1 1-16,0-1 0,-17 1 15,17-18-15,18 18 16,-17-18-16,-1 0 16,0 17 15,1-17-16,17 18-15,-18-18 0,1 18 16,-19-18-16,36 17 16,-17-17-16,-1 18 0,0-18 0,1 0 15,-1 18-15,0-18 16,1 0-16,-1 0 0,0 0 16,1 0-16,17 17 15,-18-17-15,1 18 16,-1-1-16,0 1 0,1-18 15,17 18-15,-18-18 0,0 17 16,1-17-16,17 18 0,-18-18 16,18 18-16,-18-18 0,1 0 15,-1 0 1,1 17-16,-1-17 16,0 0-16,1 0 0,-1 18 15,0-18-15,1 18 16,-19-1-16,19-17 0,-1 18 15,1 0-15,-1-18 16,0 0-16,1 17 0,-1-17 0,0 18 16,1-18-16,-1 0 15,0 17-15,1-17 16,-1 18 0,0-18-16,18 18 0,-17-18 0,-1 17 0,1-17 15,-1 18 1,0 0-16,1-18 15,-1 0-15,0 0 47,18 17-15,-17-17-1,17-17 125</inkml:trace>
  <inkml:trace contextRef="#ctx0" brushRef="#br0" timeOffset="99184.56">7602 12453 0,'-17'0'47,"17"-18"31,17 18-78,1 0 15,0 0 1,-1 0 0,1-17-16,0 17 15,-1-18-15,1 18 0,-1 0 16,1 0-16,0-18 0,-1 18 16,1 0-16,0 0 0,-1-17 0,1 17 15,0 0-15,-1 0 16,1 0-16,-18-18 0,17 18 15,1 0-15,0-17 16,-1 17-16,1 0 16,0 0-16,-1 0 15,1 0-15,0 0 16,-1 0-16,1 0 16,0-18-16,-1 18 15,1 0-15,-1 0 0,1 0 16,0 0-16,-1 0 15,1 0-15,0 0 0,-1-18 16,1 18 0,0 0-16,-1 0 31,-34 0 156,-1 0-171,0 0 0,1 0-16,-1 0 15,0 18-15,1-18 0,-19 18 16,19-18-16,-18 17 16,17-17-16,0 0 0,1 0 15,-1 0-15,0 18 0,1-18 16,-1 0-16,0 0 0,1 0 15,-1 17-15,0-17 16,1 0-16,-1 18 0,1-18 0,-1 0 16,0 18-16,1-18 0,-1 0 15,-17 17-15,17-17 16,-17 18 0,17-18-16,18 18 0,-17-18 15,-1 0 1,18 17-16,-18-17 0,1 0 15,17 18-15,-18-18 16,0 0-16,1 18 16,-1-18-16,0 0 0,18 17 15,-17-17-15,-1 0 16,18 18-16,-17 0 16,-1-1-1,0 1-15,1-18 16,-1 17-16,0 1 0</inkml:trace>
  <inkml:trace contextRef="#ctx0" brushRef="#br0" timeOffset="154420.43">4939 14005 0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5:14:32.036"/>
    </inkml:context>
    <inkml:brush xml:id="br0">
      <inkml:brushProperty name="width" value="0.05292" units="cm"/>
      <inkml:brushProperty name="height" value="0.05292" units="cm"/>
      <inkml:brushProperty name="color" value="#FF0000"/>
    </inkml:brush>
  </inkml:definitions>
  <inkml:trace contextRef="#ctx0" brushRef="#br0">25241 13476 0,'0'18'31,"-17"-18"16,-1 0-31,0 0-1,1 0-15,-1 0 16,0 0-16,18 17 0,-17-17 15,-1 0-15,0 0 0,1 0 16,-1 18-16,1 0 16,-1-1-16,0 1 15,18 0-15,-17-1 0,17 1 16,0-1-16,-18 19 0,18-19 16,-18 1-16,18 17 0,0-17 0,0 0 15,0-1-15,0 36 16,0-35-16,0-1 0,18 19 15,-18-19-15,18 1 0,17 0 16,-17-18-16,-1 0 0,36 0 16,18 0-16,17-53 15,-70 35-15,17 0 0,0-17 16,-17 0-16,-18 17 0,17-17 16,-17 0-16,0 17 0,0-35 15,0 35-15,-35 1 0,35-18 16,-35 35-16,35-18 0,-18 18 15,18-18-15,-17 18 0,17-17 0,-18 17 16,-17 0-16,17-18 16,-17 18-16,17 0 15,0 0-15,1 0 0,-1 0 16,0 0-16,1 0 0,-1 0 16</inkml:trace>
  <inkml:trace contextRef="#ctx0" brushRef="#br0" timeOffset="577.66">26441 13317 0,'-36'-17'31,"19"17"-31,-1 0 16,0 17-16,1 1 16,17 17-16,0-17 15,0 0-15,-18-1 0,18 1 0,0 35 16,0-18-16,-17 36 16,17-54-16,0 1 15,35-1-15,-35 1 0,17 0 16,19-18-16,-1 0 15,-17 0-15,-1 0 0,1 0 16,0 0-16,-1-18 0,1 18 0,0-18 16,-1 1-16,-17-1 0,0 1 15,18-1-15,-18-17 0,0 17 16,0 0-16,0-35 0,-35 36 16,35-1-16,-36 1 0,19 17 15,17-18-15,-36 18 0,19 0 16,-1 0-16,0 18 0,1-18 15,-1 0-15,0 35 0,18-18 16,-17-17-16</inkml:trace>
  <inkml:trace contextRef="#ctx0" brushRef="#br0" timeOffset="912.3">26723 13335 0,'0'0'16,"18"0"0,-18 18-1,17-18-15,-17 17 0,18-17 16,-1 53-16,1-35 0,0-1 16,-18 1-16,17 0 0,1-1 0,-18 1 15,18 0-15,-1 17 0,-17-17 16,0-1-16,0 1 0,0-1 15,18-17-15,-18 18 0,0 0 16,-35-54 15,35 1-31,0 18 0,0-1 16,0-17-16,0 17 0,0-17 0,0-18 16,0 35-16,0 1 0,17-19 15,1 19-15,35-1 16,-36 18-16,19-18 15</inkml:trace>
  <inkml:trace contextRef="#ctx0" brushRef="#br0" timeOffset="1744.42">27675 13247 0,'0'0'16,"0"-18"-16,0-17 16,0 17-16,-17 18 47,17 18-47,-18 0 0,0 17 15,18-18-15,-17 1 16,17 0-16,-18-1 0,18 1 15,-17 17-15,17-17 0,-18 17 16,53-52 31,-17-19-47,-18 19 0,17-1 16,-17 0-16,36-17 0,-36 17 0,17 1 15,-17-18-15,18 17 16,-18 0-16,0 1 0,18 17 31,-18 17-15,0 19-1,0-19-15,17 1 0,-17-1 16,0 1-16,0 0 0,18 17 0,-18 0 16,0-17-16,0 35 15,0-36-15,0 1 0,0 0 0,0 35 16,18-36-16,-18 1 0,0 17 15,0-17-15,17-1 0,-17 19 16,0-1 0,18-35-16,-18 18 15,-18-18 48,1 0-48,-1 0-15,0 0 16,1 0-16,-1 0 16,0 17-16,1-17 15,-1 0 1,18 18-16,-18-18 0,1 0 31,17 18-31,35-1 47,-17-17-47,-1 0 16,19 0-16,-19 0 0,1 0 15,35-35-15,-18 35 0,0-18 16,36 18-16,-36 0 0,1 0 16,-19 0-16,1-17 0</inkml:trace>
  <inkml:trace contextRef="#ctx0" brushRef="#br0" timeOffset="5208.71">26388 15557 0,'-36'0'94,"19"0"-78,-1 0-1,1 0 32,52 0-16,0 0-15,-17-17-16,-1 17 0,1 0 16,35 0-16,-18 0 0,-17 0 15,52 0-15,-34-18 0,34 18 16,18 0-16,-52 0 15,-1-17-15,0 17 0,18 0 0,-18 0 16,1 0-16,-19-18 0,19 18 0,-19 0 16,36 0-16,-35 0 15,0 0-15,-18-18 0,17 18 16,-17-17 78,-17 17-94,17-18 15</inkml:trace>
  <inkml:trace contextRef="#ctx0" brushRef="#br0" timeOffset="5589.54">27111 15293 0,'-18'0'31,"1"0"-15,17 18 30,17-18-46,-17 17 16,18-17-16,0 18 16,-1-1-16,1-17 15,0 18-15,-1 0 0,1-1 16,-1 1-16,1 0 0,-18-1 16,0 1-16,0 0 0,0-1 15,0 1-15,-35-18 0,35 17 16,-53 1-16,18 0 0,17-1 15,-53 1-15,54-18 16,-1 18 0,0-18-16</inkml:trace>
  <inkml:trace contextRef="#ctx0" brushRef="#br0" timeOffset="6908.68">28769 15293 0,'0'-18'15,"0"1"1,-18 17 15,1 0 0,-1 0-15,0 0 0,1 17-16,-18-17 15,17 0-15,-17 36 16,17-19-16,-17 18 15,17-17-15,0 35 16,1-35-16,17-1 0,0 1 16,0 0-16,0-1 0,0 1 0,0-1 15,0 1-15,35 0 0,-17-18 16,-18 17-16,35-17 0,18 0 16,-35 0-16,17 0 0,18-17 15,-36-19-15,19 36 16,-1-52-16,-17 34 0,-1 0 0,1-35 15,-18 36-15,0-19 16,0 19-16,0-36 0,-35 35 16,35 1-16,-36-1 0,19 18 0,-1 0 15,0 0-15,-35 0 0,36 0 16,-1 0-16,-35 18 0,36-18 16,-1 17-16,-17 1 15,35 0-15,-18-18 0,18 35 16,35-35-16</inkml:trace>
  <inkml:trace contextRef="#ctx0" brushRef="#br0" timeOffset="7572.63">29545 15064 0,'0'-36'15,"0"19"1,0-1-16,0 0 16,0 54 31,0-19-47,0 19 15,0-19-15,0 1 0,0 0 16,0-1-16,0 1 0,0 35 15,0-36-15,18 1 0,-1 70 16,-17-70-16,0 17 16,18-17-16,-18-1 0,18 19 15,-18-19-15,17 1 16,-17 0-16,18-18 16,-18 17-16,18-17 15,-1 0 16,1-35-31,0 17 16,-1 18-16,1-17 0,-1 17 16,1-36-16</inkml:trace>
  <inkml:trace contextRef="#ctx0" brushRef="#br0" timeOffset="8104.74">29563 15293 0,'-18'0'0,"36"0"0,-54 0 15,1 0-15,0 0 16,17 0-16,1 0 0,17-18 16,0 1-1,53 17 1,-36-18-16,18 18 0,18-18 16,-17 18-16,-1-17 15,18 17-15,-18 0 0,-17-18 0,35 18 16,-18 0-16,-17 0 0,-1 0 15,1 0-15,0 0 0,-1 0 16,1 0-16,-1 0 16,1 0-1,-18 18 1,0-1-16,0 1 16,-35 0-1,35-1-15,0 1 0,0 0 16,0-1-16,0 1 0,0 17 15,0-17-15,17-18 16,-17 17-16,36-17 0,-19 0 16,1 0-16,0 0 0,35 0 15,-36-17-15,18-19 16,-17 19-16,-18-18 16,0 17-16,0 0 0,0-35 15,0 36-15,-35-1 0,17-17 16,-17 17-16,17 18 15,-35 0-15,36 0 0,-1 0 16,-17 0-16,17 0 0,18 18 16,-17-18-16,-1 35 15,18-17 1</inkml:trace>
  <inkml:trace contextRef="#ctx0" brushRef="#br0" timeOffset="9097.6">30939 15099 0,'0'0'0,"0"-18"0,0 1 16,-18 17 31,18 17-47,-35-17 0,35 18 16,-18-18-16,-17 18 0,17 17 15,0-18-15,1-17 0,-1 18 16,1 0-16,-1-18 15,18 17-15,18-17 47,-18-17-47,17-19 16,18 19-16,-17-1 0,17-35 16,-17 53-16,17-35 15,-17 35-15,0 0 16,-18-18-16,17 18 15,-17 36 17,18-36-32,-18 35 15,18-35-15,-18 18 0,0-1 16,0 1-16,0-1 0,0 1 16,0 0-16,0-1 0,0 1 15,0 0-15,0 35 0,0-36 16,0 1-16,0-1 0,0 1 15,0 0-15,0-1 0,0 19 16,0-19-16,0 1 16,0 0-16,0-1 0,0 1 15,0-1 1,-18-17 15,0 0-15,1 0-16,-1 0 15,-17 0-15,17 0 0,0 0 16,-17 0-16,17 0 0,1 0 16,-18 18-16,17-18 15,0 0-15,1 0 0,17 18 16,-18-18-16,36 0 62,17 0-62,-17 0 16,-1 0-16,1 0 0,35-18 16,-36 18-16,36 0 15,-17-18-15,-19 18 0,19 0 16,-19 0-16,1 0 16,-1 0-16,1 0 0,0 0 15,-1 0-15,1 0 31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5:15:11.800"/>
    </inkml:context>
    <inkml:brush xml:id="br0">
      <inkml:brushProperty name="width" value="0.05292" units="cm"/>
      <inkml:brushProperty name="height" value="0.05292" units="cm"/>
      <inkml:brushProperty name="color" value="#FF0000"/>
    </inkml:brush>
  </inkml:definitions>
  <inkml:trace contextRef="#ctx0" brushRef="#br0">14287 5927 0,'0'0'0,"0"-18"31,18 18 188,0 18-219,-1-18 15,1 0-15,17 17 16,-17-17-16,0 0 0,35 0 15,-18 0-15,18 0 16,-36 0-16,19 0 0,-19 0 16,36 0-16,-18-17 0,-17 17 15,35 0-15,-35-18 0,17 18 16,0 0-16,-17 0 0,-1-18 16,19 18-16,-19 0 0,1 0 15,17 0-15,-17 0 0,0 0 16,17 0-16,-17 0 15,-1 0-15,54-17 16,-54 17-16,1 0 0,17 0 0,-17 0 16,0 0-16,-1 0 0,36 0 15,-35 0-15,-1 0 0,36-18 16,-35 18-16,0 0 0,52 0 16,-52 0-16,17 0 0,-17 0 15,17-18-15,53 18 16,-70 0-16,17 0 0,-17 0 15,-1 0-15,19 0 0,-19-17 0,19 17 16,-1 0-16,-18 0 16,36-18-16,-35 18 0,17 0 0,-17 0 15,0 0-15,17 0 0,-18 0 0,19 0 16,-1 0-16,-17 0 16,35 0-16,-18 0 0,-17 0 15,34 0-15,-16 0 0,-19 0 16,72 0-16,-72 0 15,18 0-15,1 0 0,-1 0 16,-17 0-16,35 0 0,-36 0 16,1 0-16,17 0 0,-17 0 15,-1 0-15,1 0 0,0 0 16,-1 0-16,1 0 0,0 0 16,17 0-16,-17 0 0,-1 0 0,18 0 15,1 0-15,-19 0 0,19 0 16,17 0-16,17 0 15,-52 0-15,17 0 16,0 0-16,-17 0 0,35 0 16,-36 0-16,1 0 0,35 0 15,-18 0-15,-17 0 0,17 0 16,18 0-16,-18 0 0,1 0 16,17 0-16,-18 0 0,-17 0 15,34 0-15,-16 0 0,-1 0 16,18 0-16,-35 0 15,17 0-15,-18 0 0,19 0 0,-1 18 16,-17-18-16,-1 0 0,1 0 0,17 0 16,-17 0-16,0 0 0,17 0 15,-18 0-15,1 0 0,17 0 16,-17 0-16,17 0 0,-17 0 0,35 0 16,-36 0-16,19 0 0,17 0 15,-36 0-15,19 0 0,-1 0 16,0 0-16,-17 0 0,35 0 15,-36 0-15,19 0 0,34-18 16,-35 18-16,-17-17 0,35 17 16,-18 0-16,1-18 15,16 18-15,-16 0 0,-1 0 16,36 0-16,-36 0 0,-18-18 16,19 18-16,-1 0 0,0 0 0,-17 0 15,17 0-15,-17 0 0,0 0 0,17 0 16,-18 0-16,19 0 0,-19 0 15,19 0-15,-19 0 0,19 0 0,-19 0 16,18 0-16,18 0 0,-35 0 16,17 0-16,1 0 0,-1 0 15,-18 0-15,36 0 16,-35 0-16,17 0 0,-17 0 0,17 0 16,18 0-16,-35 0 0,17 0 15,-17 0-15,17 0 0,0 0 0,18 0 16,-18 0-16,-17 0 0,35 0 15,-35-17-15,17 17 0,0 0 16,18 0-16,18 0 16,-54 0-16,19 0 15,17 0-15,-36 0 0,36 0 16,-35 0-16,-1 0 0,19 0 16,-19 0-16,1 0 0,0 0 0,-1 0 15,36 0-15,-35 0 0,-1 0 16,19 0-16,-19 0 0,1 0 15,17 17-15,-17-17 16,-1 0-16,1 0 16,0 0-16,-1 0 0,1 0 15,0 0-15,-18 18 0,17-18 16,1 0-16,0 0 31,-1 0 16,1 0-31,0 0-16,-1 0 15,1 0-15,-1 0 16,1 0 0,0 0-16,-1 0 46,1 0-46,0 0 16,-1 0-16,1 0 16,0 0-16,-1 0 0,1 0 15,-1 0 1,1 0 15,0 0 0,-1 0-31,-17 18 16,-17-18 47,-1 0-63,0 0 15,1 0-15,-1 0 0</inkml:trace>
  <inkml:trace contextRef="#ctx0" brushRef="#br0" timeOffset="1500.56">23019 5045 0,'0'-18'15,"0"0"-15,0 1 16,17 17-16,-17-18 0,18 1 16,-18-1-16,18 0 15,-1 1 1,-17 34 31,0 1-32,0 0-15,0 17 16,0-18-16,0 19 0,0-19 0,0 1 16,0 17-16,0-17 0,0 35 15,0-18-15,0 0 0,0 18 16,0-35-16,0 0 0,0-1 0,0 1 15,0-1-15,-17 1 0,17 0 0,0-1 16,0 1 0,-18-18 15,18-18 0</inkml:trace>
  <inkml:trace contextRef="#ctx0" brushRef="#br0" timeOffset="2032.58">23089 5045 0,'0'0'16,"-35"0"-16,35-18 0,-53-35 15,35 36-15,18-1 0,-35 0 16,35 1-16,0-1 0,0 0 15,0 1-15,18-1 16,17 0 0,-17 18-16,52-17 15,1-1-15,-54 18 0,19-18 16,17 18-16,-18 0 0,-17 0 16,17 36-16,-17-36 0,-18 17 15,17 19-15,-17-19 0,0 19 16,0-1-16,-35-17 0,35 17 15,-71 0-15,54 0 0,-19-17 16,-17 17-16,18-35 0,18 18 16,-19 0-16,1-1 0,17-17 15,1 0 1,52 0 15,-17 0-15,-1 0-16,1 35 0,0-35 0,17 0 15,-18 18-15,19-18 0,-19 18 0,36-1 16,-17-17-16,-1 18 16,0 0-16,-17-18 0,-1 17 0,1 1 15,0-18-15,-1 35 16,1-35-16,-18 18 16,0-1-16</inkml:trace>
  <inkml:trace contextRef="#ctx0" brushRef="#br0" timeOffset="2409.21">23742 5274 0,'-18'0'0,"1"0"15,17-18 1,0 1 0,0-1-1,0 0 1,0 1-16,0-1 0,0 1 16,0-1-16,-18 0 15,0 18 1,1 0-1,17 36-15,0-19 0,0 18 16,0-17-16,0 0 16,0 17-16,0-17 15,0-1-15,0 1 0,17 0 16,-17-1-16,18-17 0,-18 18 16,35-18-16,-35 17 0,36-17 15,-19 18-15,1-18 0,-1 0 16,1 0-16,0 0 0,-1 0 15,1 0-15,0-35 0,-1 35 0</inkml:trace>
  <inkml:trace contextRef="#ctx0" brushRef="#br0" timeOffset="2859.46">24112 4780 0,'0'0'15,"0"-18"-15,-17 1 0,-1-18 32,18 17-32,0 36 47,0-1-47,0 1 15,0-1-15,0 1 0,0 35 16,0-18-16,0-17 0,18 88 15,-18-89-15,0 19 0,0 34 16,0-34-16,0-19 0,0 36 16,0-18-16,0-17 0,0 17 15,0-17-15,0 17 0,0-17 16,0-1-16,0 1 0,0 0 16,0-1-1,17-17-15,1 0 16,0 0-16,-1 0 15,1 0-15,0 0 0,-1 0 16,18-17-16,-17 17 0,0-18 16,17 18-16,-17-18 0,-1 18 15,19-17-15,-19-1 0,1 18 16,-1 0 0,-17-17-16</inkml:trace>
  <inkml:trace contextRef="#ctx0" brushRef="#br0" timeOffset="3392.46">24606 4727 0,'0'0'0,"0"-17"0,0-1 15,0 0-15,0 54 47,18-19-47,-18 18 16,0-17-16,0 0 0,18 52 15,-18-34-15,17 52 16,-17-53-16,0 0 0,0 18 16,18-17-16,-18-1 0,17 0 15,-17-17-15,0 17 0,18-17 16,0-1-16,-18 1 0,17 0 16,1-18-16,0 0 15,17 0-15,-17 0 0,-1 0 16,1-18-16,17 18 0,-17-18 0,-1 18 15,1-53-15,0 18 0,-1 17 16,1-87-16,0 69 16,-18-52-16,17 35 0,-17 18 15,0-18-15,0 18 0,0-1 0,0 1 16,0 18-16,0-1 0,0 0 0,-17 1 16,17-1-16,-36 18 0,19 0 15,-1 0 1,0 0-16,1 0 0,-1 18 15</inkml:trace>
  <inkml:trace contextRef="#ctx0" brushRef="#br0" timeOffset="9071.57">22966 6809 0,'0'0'0,"0"-18"31,0 36 16,17-18-32,-17 17-15,18 19 0,-18-19 16,0 1-16,0 17 16,0-17-16,0 17 0,0 0 15,0-17-15,0 0 0,0 17 16,-18-35-16,18 17 0,0 1 15,0 0 1,0-36 0,0-17-16,0 0 15,0 17-15</inkml:trace>
  <inkml:trace contextRef="#ctx0" brushRef="#br0" timeOffset="9520.34">23142 6756 0,'0'0'0,"18"0"31,-18 17-15,0 1-16,17 17 16,1-35-16,-18 18 0,18 17 15,-18-17-15,17-18 0,-17 17 0,18 19 16,-18-19-16,0 1 15,18-18-15,-18 18 0,0-1 16,0-52 15,0 17-31,-18-17 16,18 17-16,0 1 0,0-36 16,0 35-1,0 1-15,18-1 16,-1 18-16,-17-18 0,36 18 15,-19 0-15,19 0 0,-19 0 16,1 0-16,17 0 16,-17 18-16,17-18 0,18 35 15,-53-17-15,35 35 16,-35-36-16,0 19 16,0-19-16,0 1 0,0 17 15,-17-17-15,17 0 0,-18-18 0,-17 17 16,35 1-16,-18-18 0,-17 0 15</inkml:trace>
  <inkml:trace contextRef="#ctx0" brushRef="#br0" timeOffset="9825.14">22842 6615 0,'-17'0'16,"34"0"-16,-52 0 0,0 0 16,17-18-1,18 0-15,0 1 16,0-1-16,-17 0 16,17 1-16,-18-1 0,0 18 15,1 0 1,-1 0-1,18 18-15,-18-1 0,18 1 16,0 0-16,0-1 16,18 1-16,0 0 15</inkml:trace>
  <inkml:trace contextRef="#ctx0" brushRef="#br0" timeOffset="10555.61">24659 6615 0,'0'-18'15,"0"36"-15,-17-36 16,-1 18 0,0 0-16,1 18 15,-1-18-15,0 17 0,1 1 16,17-1-16,-18 19 0,0-19 16,1 1-16,17 17 15,-18 1-15,18-19 0,0 1 0,-18 17 16,18-17-16,0-1 0,0 19 15,0-19-15,36 1 0,-36 0 0,53-18 16,-18 0-16,-17 0 0,52-18 16,-17 18-16</inkml:trace>
  <inkml:trace contextRef="#ctx0" brushRef="#br0" timeOffset="11484.66">25188 6615 0,'0'-18'16,"-17"18"-1,-1 0-15,-17 0 16,-18 18-16,35-18 0,1 17 16,-19 18-16,19-35 0,-1 18 15,-17 17-15,35-17 16,-18 0-16,18-1 0,0 1 16,0 0-16,35-1 15,-17-17-15,0 0 16,-1 0-16,1-35 15,0 35-15,-1-18 0,1 18 0,17-17 16,-35-1-16,18 0 0,-1 18 16,-17-17-16,0-1 0,18 18 0,-18-18 15,0 1-15,18 34 47,-18 19-47,0-19 16,17 1-16,1 17 15,-18-17-15,18 0 16,17-1-16,-17 1 16,-1-18-16,1 18 0,-1-18 15,19 0-15,-1 0 16,0-36-16,18 1 0,-35 17 16,-1 1-16,19-36 15,-19 17-15,1 19 0,0-18 0,-18 17 16,0 0-16,0 1 0,0-1 15,0 0-15,-18 18 16,0 0-16,1 36 16,-19-19-16,36 1 15,0 17-15,0-17 16,0-1-16,0 1 0,18 0 16,-18-1-16,35-17 0,-35 18 0,36 0 15,-19-18-15,1 17 0,0 1 0,-18 0 16,17-18-16,1 17 0,-1-17 0,-17 18 15,0 0 1,0-1-16,-17-17 16,-18 18-16,17-18 15,-17 0-15,17 0 16,36 0 31,17-18-47,0 1 15,-17 17-15,52-36 16,-34 19-16,-19-1 0,19 0 0,-19 1 16,19 17-16,-19-18 0,18-17 15,-17 17-15,0 0 0,-18-17 16,0 18-16,0-1 16,-36 18-16,36-18 0,-17 18 15,-1 0-15,-17 0 16,35 36-16,-18-36 0,18 17 15,-17 1-15,-1-18 0,18 35 16,0-17-16,0-1 0,0 1 16,18 17-1,-1-17-15,19 0 0,-19-18 16,18 0-16,-17 0 16,17 0-16,1 0 0,34-36 0</inkml:trace>
  <inkml:trace contextRef="#ctx0" brushRef="#br0" timeOffset="12417.12">27058 6438 0,'-18'0'0,"-52"0"16,52-17-1,-17 17-15,17 0 16,-17 70-16,17-52 16,1-1-16,-19 19 15,19 17 1,-1-36-16,18 36 16,0-35-16,0-1 0,35-17 15,-35 18-15,18-18 0,0 0 16,-1 18-16,1-18 0,17 0 15,-17 0-15,0 0 0,17-36 16,-18 19-16,-17-19 0,18 36 16,-18-17-16,0-1 0,0 1 0,0-1 15,-35 0-15,35 1 0,-53-1 0,18 0 16,-1 1-16,19 17 16,-19-18-16,19 18 0,-1 0 15,1 0-15,-1 0 0,18 35 16,0-17-1,0 0-15,35-1 16,0-17-16,1 0 0,-19 0 16,19 0-16,52 0 0,-53-17 15,89-36-15,-89 35 16,0 0-16,36-52 16,-36-1-16,-35 54 15,0-19-15,0-16 16,-18 34-16,18 0 0,-35 1 15,17-1-15,1 18 16,17 35 0,0-17-1,0 0-15,0 17 0,17 18 16,1-18-16,-18 0 0,18 36 16,-1-36-16,-17 0 0,18 71 15,-18-71-15,0 18 0,18 36 16,-18-36-16,0-18 0,0 88 15,0-105-15,0 0 16,0 17-16,0-18 0,17-17 16,1 0-1,0-17 1,-1-18-16,1 35 16,17-71-16,-17 53 15,-18 1-15,17-1 0,-17-35 16,0 36-16,-35-19 15,17 19-15,-17-1 16,0 18-16,17 0 0,-35 0 16,36 0-16,-1 0 0,0 0 0,1 0 15,-1 0-15,1 0 16,52 0 15,-35-35-31,17 35 16,19-36-16,-1 19 0,-17-1 15,52-17-15,-17 0 0,-18 17 16,18 0-16</inkml:trace>
  <inkml:trace contextRef="#ctx0" brushRef="#br0" timeOffset="12786.99">28452 6138 0,'0'0'0,"-18"-17"0,0-1 15,1 0-15,-1 18 16,18 18 15,35 17-31,-35-17 0,0 17 16,18 18-16,-18-18 15,0 18-15,18 18 0,-18-36 0,0 18 16,0-18-16,17 1 0,-17-19 16,0 19-16,18 16 0,-18-34 15,0 0-15,0-1 16,0 1-16,0-36 15</inkml:trace>
  <inkml:trace contextRef="#ctx0" brushRef="#br0" timeOffset="13286">28275 6121 0,'0'0'16,"-18"0"-16,18-18 15,18 18 1,17 0-16,1 0 0,-1 0 16,53 0-16,-53 18 15,54-1-15,-72 19 16,1-19-16,0 19 0,-18-19 16,0 1-16,-36 35 0,36-36 15,-35 1-15,-18 17 16,18-17-16,17-18 0,-35 18 15,18-1-15,53-17 47,17 0-47,0 18 16,-17-18-16,17 17 0,18 1 16,-35-18-16,17 18 0,0-1 15,-17 1-15,-1-18 0,1 18 16,0-1-16,-18 1 0,0 0 15,0-1-15,-36-17 0,36 18 16,-17-18-16,-18 17 0,17-17 16,0 0-16,-35 18 0,36-18 0,-1 0 15,0 0-15,1 0 16,-1 0-16,36 18 47,17-18-32,0 0-15,-17 0 0,17 0 0</inkml:trace>
  <inkml:trace contextRef="#ctx0" brushRef="#br0" timeOffset="13467.78">28945 6509 0,'0'0'0,"0"-18"31,0 53 0,0-17-31,0 0 0,0-1 16,0 19-16,0-19 0,18 1 16,-18 17-16,0-17 0,0-1 15,-18-17 1</inkml:trace>
  <inkml:trace contextRef="#ctx0" brushRef="#br0" timeOffset="13619.48">28875 6227 0,'0'0'0,"-18"0"0,36 0 47,-18 17-47,35-17 0,-17 35 15,-1-35-15,1 0 0</inkml:trace>
  <inkml:trace contextRef="#ctx0" brushRef="#br0" timeOffset="13971.43">29087 6332 0,'0'18'0,"0"-36"16,17 36-16,-17 17 0,18-35 15,-1 36-15,-17-19 0,0 1 16,18 17-16,0-17 16,-18-1-16,17 19 0,-17-19 15,0 1-15,0 17 0,18-35 16,-18 18-16,0-53 31,0 17-15,-18 0-16,18-52 15,0-1 1,0 54-16,0-1 0,0 0 0,18 1 16,0 17-16,17-18 15,-17 18-15,-1 0 16,1 0-16,-1 18 0,1-18 15,0 35-15,-1-35 0,1 35 0,0-17 16,-1 17-16,-17-17 0,18-18 16,-18 35-16,0-17 0,0-1 15,18-17-15,-18 18 16,17-18-16,1 0 16</inkml:trace>
  <inkml:trace contextRef="#ctx0" brushRef="#br0" timeOffset="15131.34">29757 6332 0,'0'0'0,"-35"-17"31,17 17-31,-17 0 16,17 17-16,0-17 0,18 36 0,-35-1 16,35-17-16,-18-1 0,18 18 15,-17-17-15,17 0 0,0 17 16,0-17-16,35-1 15,-35 1-15,18-18 0,17 18 16,-17-18-16,-1 0 16,19 0-16,-19 0 0,1-36 15,-1 36-15,19-35 0,-19 0 0,1 17 16,0 0-16,-18 1 0,17-1 16,-17 1-16,0-1 0,0 0 15,0 36 16,0 0-15,0-1-16,0 18 16,18-17-16,-18 0 0,18 17 15,-1-17-15,1-1 16,-1-17 0,1 0-16,-18-17 0,35-19 15,-35 1-15,18 17 16,-18 1-16,0-1 0,18 1 0,-1-19 15,-17 19-15,0-1 16,18 18-16,0 0 31,-1 35-31,1-17 16,-1-18-16,-17 18 16,18-1-16,0 18 0,-1-17 15,-17 0-15,18-18 0,-18 17 0,0 1 16,0-36 15,-18-17-15,18 17-16,0-17 0,-17 0 15,17 17-15,0-35 16,0 36-16,35-1 16,-35 0-16,18 18 0,-18-17 15,17 17-15,1 0 0,17 0 16,-17 0-16,0 0 15,-18 17-15,17-17 0,1 0 16,-1 0-16,-17 18 0,18-18 16,0 0-16,-18 18 47,0-1-47,0 1 15,0 17-15,0-17 16,0 35-1,0-36-15,0 1 0,0 0 16,0-1-16,17 19 16,1-36-16,17 17 0,1-17 15,-1 0-15,-18 0 0,36 0 16,-35-35-16,17 35 0,1-35 16,-19 17-16,-17-17 0,18 0 15,-18-1-15,0 19 0,0-19 16,0 19-16,0-1 0,-35 0 15,35 1-15,-18 17 0,0 0 16,18 17 0,-17-17-16,17 36 0,0-19 15,-18 1-15,18 0 16,0 17-16,0 0 0,0 0 0,0-17 16,0 53-16,18-54 0,-18 19 15,0-1-15,0 0 0,0-17 16,0 17-16,17 18 0,-17-18 15,0-17-15,0 35 16,0-36-16,-17-17 16,-19 18-16,1-18 15,0 0-15,17 0 0,-35 0 16,36 0-16,-19 0 0,1 0 16,17-18-16,1 18 0,-1 0 15,18-17 1</inkml:trace>
  <inkml:trace contextRef="#ctx0" brushRef="#br0" timeOffset="15473.83">31291 6227 0,'0'0'0,"0"-18"16,-17-17-1,-1 35 1,0 0 0,18 35-16,-17-35 0,-1 35 0,1 0 15,-1-17-15,18 0 0,-18 17 16,18-17-16,-17 17 0,17-17 0,0 34 15,0-34-15,0 0 0,17 35 16,1-53-16,35 35 16,-36-35-16,1 0 15,35 0-15,-35 0 0,70-71 16,-53 36-16,0 0 16</inkml:trace>
  <inkml:trace contextRef="#ctx0" brushRef="#br0" timeOffset="15731.89">31732 5750 0,'0'0'0,"0"-17"15,-35 17-15,17 0 32,18 35-32,0-17 0,0 17 15,0-18-15,0 19 0,0 17 16,0-18-16,18 71 15,-18-53-15,0-18 0,0 53 16,0-35-16,0-18 0,0 71 16,0-88-16,-18 35 15,18-36-15,0 1 16,36-18 0,-1 0-16,-17-35 0</inkml:trace>
  <inkml:trace contextRef="#ctx0" brushRef="#br0" timeOffset="16778.34">32032 6191 0,'-17'0'0,"34"0"0,-34-17 0,-19 17 15,19 0-15,-1 0 16,0 0-16,1 17 16,17 19-16,-18-19 15,18 1-15,0-1 0,-18 1 0,18 35 16,0-35-16,0-1 0,0 1 15,0 0-15,0-1 0,18 1 16,-18-1-16,35-17 16,-17 0-16,0 0 15,-1 0-15,1-17 0,0 17 16,-1-18-16,1-17 0,-18 17 16,17-35-16,-17 36 0,18-1 15,-18-35-15,0 36 16,0 34 15,0 18-15,0 1-16,0-19 15,0 1-15,18 17 16,-18-17-16,17-18 0,19 35 16,-19-35-16,19 18 15,-19-18-15,1 0 0,0 0 0,-1 0 16,18-35-16,-17 35 0,0-18 0,-1 0 15,1-17-15,0 17 0,-1-17 0,19-18 16,-36 18-16,0 17 0,17-35 16,-17 36-16,0-1 15,-35 18-15,0 0 16,17 0-16,-17 18 16,17 17-16,0 0 15,18-17-15,0 0 0,0-1 16,0 1-16,0 17 0,0-17 15,36-1-15,-19 19 0,-17-19 16,18 1-16,0 17 16,-1-17-16,1-1 0,-18 1 15,0 0 1,-35-18 0,17 0-1,0 17-15,1-17 16,34 0 31,19-17-47,-19 17 0,1-18 15,0 18-15,-1-35 0,1 17 0,17 1 16,-17-1-16,-1 0 0,19 1 0,-19-19 16,19 1-16,-19 0 0,-17 17 15,18 1-15,-18-1 0,0 0 16,-18 18-1,-17 0 1,35 36 0,-18-19-16,18 1 15,-17-18-15,17 17 0,0 1 16,0 0-16,0-1 0,0 1 16,0 0-16,35-1 0,-17 1 15,-18 0-15,35-1 0,18 18 16,-36-35-16,1 18 15,17 0-15,-17-18 0,0 17 16,-18 1 0,-36-18-16,1 0 15,0 0-15,17 0 16,-17 0-16,17 0 16,1 0-16,17-18 31,0 1-16,17 17-15</inkml:trace>
  <inkml:trace contextRef="#ctx0" brushRef="#br0" timeOffset="16945.27">32897 6297 0,'0'18'31,"0"-1"-31,0 1 15,0 0 1,0-1-16,0 1 16</inkml:trace>
  <inkml:trace contextRef="#ctx0" brushRef="#br0" timeOffset="17660.4">32897 5891 0,'0'0'0,"-18"-17"31,36 17-15,17 0-16,0 0 16,-17-18-16,17 18 15,-17 0 1,-18 18 15,0-1-31,0 19 16,0-19-16,0 19 0,0-19 15,0 54-15,0-36 0,0 0 16,0 36-16,0-36 0,0 0 16,0 18-16,0-17 0,0-1 0,-18 0 15,18 36-15,0-36 0,-18 0 16,18-17-16,0 17 0,0-17 15,0-1-15,0 1 0,0 0 16,18-18-16,0 0 16,17 0-16,-17 0 15,17-18 1,-18 18-16,1-18 0,-18 1 16,18 17-16,-18-18 0,0 1 15,0-1-15,0 0 0,-36 1 16,19-1-16,17 0 0,-18-17 15,-17 17-15,35 1 0,-18-1 16,1 1-16,17-1 0,-36 0 16,36 1-1,-17 17-15,17-18 32,35 18-32,-35-18 15,18 18-15,17-17 0,-17 17 16,-1-18-16,1 0 0,-1 18 15,19-17-15,-19 17 16,-17-18-16,18 18 0,0 0 31,-18 18-15,0-1 0,0 1-16,0 17 15,0-17-15,0 0 16,0-1-16,-18-17 15</inkml:trace>
  <inkml:trace contextRef="#ctx0" brushRef="#br0" timeOffset="17820.14">33285 5980 0,'-36'0'0,"72"0"0,-72 17 47,36 1-47,36-1 16,-19 19-1,1-36-15</inkml:trace>
  <inkml:trace contextRef="#ctx0" brushRef="#br0" timeOffset="18396.3">33496 6103 0,'-17'18'16,"-1"-18"-16,0 17 16,1 1-16,-1 0 0,-17 17 15,35-17-15,-18-1 16,0 18 0,18-17-16,0 17 0,0-17 0,0 0 15,0-1-15,0 1 16,18-18-16,17 0 15,-17 0-15,0 0 16,-1 0-16,1-18 0,0 1 16,-1-19-16,-17 19 15,0-1-15,0 0 0,0 1 16,0-1-16,0 1 0,0-1 16,-17 18-1,17 35 1,-18-35-16,18 18 0,-18-1 15,1 19-15,17-19 16,0 1-16,0 0 16,0-1-16,35 1 15,-17-18 1,-1 0-16,1 0 16,0-18-16,-18 1 0,0-19 15,17 19-15,-17-1 16,0 0-16,0 1 0,18 17 15,-18-18-15,0 53 32,0-17-17,0 0-15,0-1 16,0 1-16,0 0 16,17-18-16,-17 17 0,18-17 15,0 0-15,-1 0 16,1 0-16,-18-17 0,35-1 15</inkml:trace>
  <inkml:trace contextRef="#ctx0" brushRef="#br0" timeOffset="18644.62">33726 5891 0,'-18'0'0,"0"0"31,1 0-31,17 18 16,0 17-16,0-17 16,0 0-16,0 17 0,0-18 15,0 19-15,17-19 0,-17 36 16,0-35-16,18 17 0,-18 1 16,0-19-16,18 1 0,-18 17 15,0-17-15,0-1 0</inkml:trace>
  <inkml:trace contextRef="#ctx0" brushRef="#br0" timeOffset="18995.93">33708 6103 0,'0'0'16,"-18"18"15,18-1-31,18-17 15,35 18 1,-36 0-16,1-18 16,0 0-16,-1 0 15,1 0 17,-18 17-1,0 1-16,0 0-15,0-1 16,-18 1 0,18-36 15,18 18-15,-18-35-16,0 17 15</inkml:trace>
  <inkml:trace contextRef="#ctx0" brushRef="#br0" timeOffset="24439.01">26335 7779 0,'0'-18'0,"0"0"31,0 1 0,-35 17-15,17 0 0,0 0-16,1 0 15,-1 0-15,18 17 16,-18-17-16,1 0 16,17 18-16,-18-18 15,36 0 48,-1 0-48,1 0 1,0 0-16,-1 0 16,1 0-16,17 0 0,-17 0 0,17 0 15,0 0-15,18-18 0,0 18 16,-17 0-16,52 0 0,-35 0 15,-18-17-15,71 17 16,-71 0-16,18 0 0,35-18 16,-53 18-16,18 0 0,0 0 0,35-17 15,-35 17-15,0 0 0,71-18 16,-71 18-16,105 0 16,-122-18-16,17 18 0,70 0 15,-70 0-15,0 0 0,88-17 16,-88 17-16,17 0 0,1 0 15,0 0-15,-1 0 0,1-18 0,158 18 16,-158 0-16,-19 0 16,19-18-16,-18 18 0,18 0 0,-19 0 15,54 0-15,18-17 16,-1 17-16,-70 0 0,0 0 16,71 0-16,-54-18 15,1 18-15,52 0 0,-70 0 16,18 0-16,-19-18 0,1 18 0,0 0 15,0 0-15,0 0 0,-18 0 16,18-17-16,-17 17 0,-1 0 0,35 0 16,-34 0-16,-1-18 0,88 18 15,-87 0-15,87-17 16,18 17 0,-88 0-16,-17 0 0,16 0 0,54-18 15,-53 18-15,71 0 16,-71 0-16,-18 0 15,0 0-15,18 0 0,-18 0 0,1 0 16,34 0-16,-35 0 0,18 0 16,36 0-16,-37 0 0,1 0 15,53 0-15,-53 0 0,-18 0 16,18 0-16,53 0 0,-18 0 16,-35 0-16,0 0 0,-18 0 15,107 0-15,-107 0 16,18 0-16,-18 0 0,0 0 0,1 0 15,-1 0-15,35 0 16,-34 0-16,-19 0 0,54 0 0,-53 0 16,17 0-16,-18 0 0,1 0 15,0 0-15,-1 0 0,19-18 16,-19 18-16,1 0 0,0 0 16,-1 0-16,19 0 15,-19-17-15,1 17 16,-1 0 46,-34 0 16,-1 0-62,1 0-16,-1 0 16,0-18-16,1 18 0</inkml:trace>
  <inkml:trace contextRef="#ctx0" brushRef="#br0" timeOffset="26309.07">7302 7302 0,'0'0'16,"0"-17"-1,0-1-15,18 1 16,-18 34 62,0 1-78,0-1 16,-70 72-1,52-72-15,-35 36 0,35-17 16,-70 52-1,71-71-15,-36 36 0,35-35 0,0 0 16,-35 34-16,36-34 16,-1 0-16,1-1 15,-1 1-15,18 0 0,-18-18 16,18 17-16,-17-17 0,17 18 62,-18-18-46,0 0 0</inkml:trace>
  <inkml:trace contextRef="#ctx0" brushRef="#br0" timeOffset="26803.55">6703 7638 0,'-18'0'47,"18"17"-47,-18 19 15,18-19 1,-17 1-16,17-1 0,-18 1 0,18 35 16,0-35-16,-17-1 0,17 19 15,0-19-15,0 1 0,0-1 16,0 1-16,0 0 0,0-1 16,0 1-16,0 0 15,0-1-15,17-17 63,1 0-63,-1 0 15,1 0-15,0 0 0,35 0 16,-36-17-16,1 17 0,35 0 16,-18 0-16,-17 0 0,35 0 15,-36 0-15,1 0 0,0 0 16,-1 0-16,1 17 0,0 1 15,-18 17-15,17-17 16,-17 0-16</inkml:trace>
  <inkml:trace contextRef="#ctx0" brushRef="#br0" timeOffset="28052.66">1905 8502 0,'-18'0'0,"-17"18"16,17-18-1,36 0 32,-18-18-31,0 0-1,18-35 1,-18 36-16,0-36 16,0 35-16,-18 1 15,-17-1-15,17 18 0,-17 0 16,0 0-16,17 0 0,-35 0 15,18 18-15,-1-18 0,1 52 16,0-16-16,17-19 0,18 1 0,-17 17 16,17-17-16,-18 0 0,18-1 0,0 36 15,35-35-15,-35-1 0,88 36 16,-70-35-16,53 17 16,-36-35-16,-17 18 0,17 0 15,-17-1-15,17 1 0,-18-1 16,19 1-16,-19 0 0,1-1 15,-18 1-15,0 0 0,0-1 16,0 1-16,-35 0 0,35-1 16,-36 1-16,-16-1 0,16 1 15,19-18-15,-54 18 0,53-18 16,-17 0-16,-35 0 16,52 0-16,0 0 0,1 0 15,-1 0-15,0 0 16,54 0 15,-19 0-31,19-18 16,-19 0-16</inkml:trace>
  <inkml:trace contextRef="#ctx0" brushRef="#br0" timeOffset="28436.34">2028 8731 0,'-35'0'16,"35"18"15,0 0-31,18-1 16,-18 1-16,35 35 15,18-18 1,-35-17-16,-1-18 15,1 0-15,0 0 0,-1 0 16,1-36-16,-1 19 16,1-19-16,-18 19 0,0-18 15,0 17-15,0 0 0,-35-17 16,0 17-16,35 1 16,-53-1-16,35 0 0,0 18 15,-35 0-15,36 0 16,-18 18-16,35 0 15,0-1-15,0 1 16,35-18-16,0 0 16,0 0-16</inkml:trace>
  <inkml:trace contextRef="#ctx0" brushRef="#br0" timeOffset="28935.28">2328 8326 0,'0'-18'0,"0"0"31,-17 18-15,52 36-1,-17-1 1,-18-18-16,35 1 0,-17 17 16,17 36-16,-18-36 0,36 53 15,-35-35-15,17 53 16,1 53-1,-1-18-15,-18-106 0,-17 1 16,18 16-16,-18-16 0,18-19 16,-1 19-16,-17-19 15,18-17-15,0 0 32,-18-35-32,0 17 0,17 18 15,-17-35-15,0 17 0,0-17 16,0 18-16,0-1 0,-35-53 15,35 54-15,-18-36 16,1 35-16,-1 1 0,0-19 16,1 19-16,-1 17 0,1 0 0,-1-18 15,0 18-15,1 0 0,-19 0 0,19 0 16,-1 0-16,0 35 0,1-35 16,-1 0-16,18 18 0,35-18 31,1 0-16,-19 0-15,54-53 16,-1 0-16,-52 35 16,17 1-16,-17-1 0</inkml:trace>
  <inkml:trace contextRef="#ctx0" brushRef="#br0" timeOffset="29210.53">2928 8308 0,'0'-18'31,"0"54"16,18-36-47,-18 35 0,17-18 0,19 72 16,-19-54-16,1 0 15,0 36-15,-1-18 0,-17-18 16,18 36-16,-18-36 0,17 0 15,-17 18-15,0-18 0,18-17 16,-18 17-16,0-17 16,0-1-16,0-34 31</inkml:trace>
  <inkml:trace contextRef="#ctx0" brushRef="#br0" timeOffset="29986.37">2857 8731 0,'-17'0'16,"34"0"-16,-52 18 0,18-18 0,-1 0 15,53 0 1,0 0 0,1-18-16,-19 18 15,54-17-15,-53-19 0,17 36 16,35-35-16,-52 35 0,17-18 15,36 1-15,-36 17 16,-17 0 0,-1 0-16,-17 17 15,18 1 1,0 17-16,-18-17 0,17 0 16,-17-1-16,18 19 0,0-19 15,-1 1-15,1 17 0,-18-17 16,18 17-16,-1 0 15,-17-17-15,18-18 0,-18 35 16,0-17 0,0-53-1,-18 35 1,18-18-16,-17-17 0,17 17 16,-18-17-16,18 17 0,-18 0 0,18 1 15,0-18-15,0 17 0,0 0 16,0 1-16,18 17 15,0 0 1,-1 17-16,1-17 0,-1 36 16,19-19-16,-19 1 0,1-1 15,35 72 1,-18-54 0,-35-17-16,18-1 0,-18-34 46,-35 17-46,35-36 0,0 19 16,-18-1-16,18 0 0,-18-17 16,18 17-16,0-17 0,0 0 15,0 17-15,0 1 0,18-1 16,17 18-16,1 0 16,-19 0-16,1 0 15,35 18-15,-36-18 0,19 17 16,17 19-16,-36-19 0,1 1 15,17 17-15,-17-17 0,-18-1 16,17 1-16,-17 0 0,0-1 0,0 1 16,0 0-16,0-1 0,-35 1 15,17-1-15,-17-17 16,18 0-16,-1 0 16,18-17-16,-18 17 0</inkml:trace>
  <inkml:trace contextRef="#ctx0" brushRef="#br0" timeOffset="30390.98">4286 8643 0,'0'0'16,"0"-18"-16,-17 18 16,-19 0-1,19 18-15,-1 17 16,0-17-16,18 0 0,-17-1 15,-1 19-15,18-1 0,0-18 0,0 1 16,0 35-16,0-35 0,0-1 16,0 19-16,18-36 0,-18 17 15,35-17-15,-17 0 16,-1 0-16,1 0 16,0-17-16,35-1 15,-36-35-15,-17 18 16,0 17-16,0 0 0,0 1 15,0-1-15,0 1 0,-17 17 16,17 35 0,0-18-1,0 19-15,0-19 16,0 1-16,35 0 0,-35-1 16,17 1-16,1 0 15,17-18-15,1 0 0,-19 0 16,36 0-16,-18-18 0,-17 18 15</inkml:trace>
  <inkml:trace contextRef="#ctx0" brushRef="#br0" timeOffset="30600.91">4762 8608 0,'-70'0'31,"52"17"-31,1 1 16,17 17-16,-18 18 15,18-35-15,0 0 0,0-1 16,0 18-16,0-17 0,0 35 16,0-35-16,0-1 0,-18 1 15,18 0-15,0-1 16,-17-17-16</inkml:trace>
  <inkml:trace contextRef="#ctx0" brushRef="#br0" timeOffset="30801.9">4463 8661 0,'0'0'0,"0"17"31,0 1-15,17-18-16,19 35 0,-36-17 15,35 0-15,18 17 16,-36-18-16,1 1 0,35 17 15,-35-17-15,-1-18 0,1 35 16,-1-35-16,36 18 16</inkml:trace>
  <inkml:trace contextRef="#ctx0" brushRef="#br0" timeOffset="31768.99">5115 8326 0,'0'-18'16,"0"36"-16,18-36 0,0 18 15,-1 0 16,1 0-15,-18 18-16,17-18 0,1 35 0,17 18 16,-17-18-16,17 71 15,-17-71-15,0 18 0,17 35 16,-18-35-16,1 0 0,0 53 16,-18-71-16,17 18 0,1 18 15,-18-36-15,0 0 0,18 18 16,-18-35-16,0-1 0,17 19 15,-17-19-15,18-17 0,-18 18 16,18-18-16,-1 0 16,1 0-16,0 0 15,-18-18 1,17 1-16,1-19 16,-18 19-16,0-36 0,0 35 15,0 1-15,-35-36 0,35 17 16,-36 19-16,1-36 0,0 35 15,17 1-15,0 17 0,-35-36 16,36 36-16,-1 0 0,-35-17 16,36 17-16,-1 0 0,-17 0 15,52 0 17,19 0-17,-1 0-15,-17 0 16,17-18-16,0 0 0,-17 18 15,17-35-15,-17 35 0,-1-18 16,19-17-16,-19 18 0,1 17 16,0-36-16,-1 19 15,1-1-15,-1 18 16,1 18 15,0-1-31,-1 19 16,1-19-16,0 18 15,-18-17-15,17 0 0,1-1 16,-18 1-16,18 0 0,-1-1 16,1-17-16,-1 0 15,1 0-15,0 0 0,17-17 16,-17 17-16,-1-36 0,1 1 16,-18 17-16,0 1 0,18-18 15,-18 17-15,0 0 0,0-17 16,0 17-16,0 1 15,-18 17-15,18 17 32,0 19-32,0-19 15,0 19-15,0-1 16,0 0-16,18-17 16,-18-1-16,0 1 0,17 0 15,1-18 1,-1 0-16,1-36 15</inkml:trace>
  <inkml:trace contextRef="#ctx0" brushRef="#br0" timeOffset="32148.47">6174 8608 0,'0'0'16,"0"35"15,0-17-15,0 17-16,0-17 0,0-1 15,0 36-15,0-35 0,17-1 16,-17 19-16,0-19 0,0 1 16,18 0-16,-18-1 15,0-52 17,-18 17-32,18 1 0,0-1 15,0-17-15,-17 0 16,17 17-16,0-17 0,0-1 0,0 19 15,0-1-15,0 0 16,17 18-16,19 0 16,-19 0-1,-17 18-15,35-18 0,-35 35 0,18-35 16,0 18-16,-18 0 0,35 52 16,-35-52-16,0-1 0,18 19 15,-18-19-15,0 19 16,-36-19-16</inkml:trace>
  <inkml:trace contextRef="#ctx0" brushRef="#br0" timeOffset="32403.15">6615 8661 0,'0'-18'0,"-18"18"31,0 18-15,1 17-16,-1-17 16,18 17-16,0-17 0,0 17 15,0-18-15,0 1 0,0 35 16,0-35-16,0 17 16,0-17-16,18-18 0,-18 17 15,35-17-15,18 0 16,-36 0-16,1-17 0,70-36 15,-52 35-15</inkml:trace>
  <inkml:trace contextRef="#ctx0" brushRef="#br0" timeOffset="32631.19">6844 8273 0,'-18'0'0,"1"17"31,17 1-31,0 0 16,0-1-16,17 54 16,-17-54-16,0 19 0,36 17 15,-19-18-15,-17 0 0,35 89 16,-35-89-16,0 0 0,0 18 16,0-18-16,0-17 0,0 17 15,0-17-15</inkml:trace>
  <inkml:trace contextRef="#ctx0" brushRef="#br0" timeOffset="32931.05">6720 8661 0,'0'0'0,"-17"0"0,52 0 31,18 0-16,-18-18-15,53 0 16,-52 18-16,-19 0 0,36-17 16,-17 17-16,-19 0 0,18 0 15,-17 0-15,0 0 0,-1 17 16,-17 1 0,18-18-16,-18 35 0,0-17 15,0 0-15,18-1 0,-18 1 0,0 0 16,0-1-16,0 1 15,0-1-15,-18-17 16,-17 0 0,35-17-16</inkml:trace>
  <inkml:trace contextRef="#ctx0" brushRef="#br0" timeOffset="33081.61">7091 8396 0,'0'0'16,"0"-18"-16,0 36 31,0 0-15,0 17-16,17-35 15,-17 18-15,18-18 0,-18 17 0</inkml:trace>
  <inkml:trace contextRef="#ctx0" brushRef="#br0" timeOffset="33667.08">7408 8502 0,'-53'35'16,"36"-17"-1,-1 17-15,18-17 0,-18-1 0,18 36 16,-17-35 0,17 17-16,0-17 15,0 0-15,35-1 0,-35 1 16,18-18-16,-1 0 15,1 0 1,0-18-16,-18 1 16,0-19-16,0 19 15,0-1-15,0-17 16,0 17-16,-18 0 0,18 1 16,0-1-16,0 0 15,18 18 16,-1 18-15,19 0-16,-19-18 0,-17 17 16,18 19-16,0-36 0,-18 17 15,17-17-15,-17 36 0,0-19 16,-17-17 31,17-17-47,-18-1 0,18-17 15,-18-1 1,18 19-16,0-1 0,0 0 16,0 1-16,0-1 0,0 1 0,18-1 15,-18 0-15,53 18 16,-36 0-16,1 18 16,0 0-16,-1-18 15,1 35-15,-18-18 0,18 1 0,-18 0 16,17 17-16,-17-17 0,0 17 15,0-17-15,0-1 0,-17 19 16,-19-36-16</inkml:trace>
  <inkml:trace contextRef="#ctx0" brushRef="#br0" timeOffset="37447.08">1623 9525 0,'-18'0'16,"18"-18"-1,0 1 1,18 17 47,-1 17-48,1-17-15,17 0 16,-17 0-16,0 0 0,17 0 15,18 0-15,35 0 16,-70 0-16,52 0 16,-17 0-16,-18 0 0,36 0 15,-18-17-15,0 17 0,0-18 16,0 18-16,0-18 0,-1 18 0,19-17 16,70-1-16,-70 1 0,-1-1 15,71 0-15,-70 18 0,-18 0 16,53-17-16,-53 17 0,-18 0 15,53-18-15,-17 18 16,34 0 0,-52-18-16,-17 18 0,17 0 0,-1 0 0,1-17 15,0 17-15,53 0 16,-53-18-16,18 18 0,-19 0 0,1 0 0,0 0 16,-17 0-16,52 0 15,-53 0-15,0 0 0,18 0 16,-17 0-16,-19 0 0,36 0 15,-18 0-15,1 0 0,-1 0 0,35 0 16,-34 0-16,17 0 0,35-35 16,-35 35-16,88 0 15,-106-18-15,18 18 0,18-18 16,-36 18-16,0 0 0,36 0 16,-54 0-16,19 0 0,-19 0 15,19 0-15,-1 0 0,-17 0 0,17 0 16,0 0-16,18-17 0,-18 17 0,18 0 15,35 0-15,-52 0 16,17-18-16,17 18 0,1 0 16,-1 0-1,-34 0-15,-19 0 0,1 0 16,-1 0-16,1 0 0,0 0 16,-1 0-16,1 0 15,0 0-15,-1 0 16,1 0-16,0 0 0,17 0 15,-18 0-15,1 18 0,17-18 16,-17 0-16,0 0 0,-1 0 16,1 0-16,17 17 15,0-17 1,-17 0 0,0 0-16,-1 0 0,1 0 15,0 0 1,-1 0 62,1 0-62,0 0-1,-1 0-15,1 0 16,-53 0 31,-1 0-47,19 0 15</inkml:trace>
  <inkml:trace contextRef="#ctx0" brushRef="#br0" timeOffset="38346.93">564 10530 0,'-17'0'0,"17"-17"0,-18-1 16,18 0-1,0 1-15,18 17 63,-18 17-63,17 1 0,-17 17 16,18-17-16,-18 0 0,35 35 15,-17-36-15,-18 1 16,18 0-16,-18-1 0,17 1 15,-17-1-15,-35-34 47,17-18-31,18 17-16,-53-35 0</inkml:trace>
  <inkml:trace contextRef="#ctx0" brushRef="#br0" timeOffset="38511.25">388 10301 0,'-35'-35'15,"35"17"1,17 18 31</inkml:trace>
  <inkml:trace contextRef="#ctx0" brushRef="#br0" timeOffset="38927.48">706 10389 0,'0'18'0,"0"-36"0,0 54 15,17-19-15,-17 1 0,18-1 16,-1 1-16,1 35 15,-18-35-15,18 17 16,-18-17-16,0 17 16,0-17-16,0-36 47,-18 0-47,0-17 15,18 17-15,-17 1 0,17-1 16,-18-17-16,18 17 0,0 0 15,0-17-15,0 18 16,18-1-16,17 18 16,-35-18-16,18 18 0,-1 0 0,1 0 15,35 0-15,-18 0 0,0 0 16,36 0-16,-36 18 0,1-18 16,-1 18-16,35-1 15,-52-17-15,0 35 0,17-17 16,-35 0-16,18-1 0,-18 19 15,0-19-15,0 1 0,-36 17 16,1-17-16,0 0 16</inkml:trace>
  <inkml:trace contextRef="#ctx0" brushRef="#br0" timeOffset="39431.94">2011 10231 0,'0'0'15,"-35"0"1,17 0 0,0 17-16,1 18 15,-1-17 1,18 17-16,-18 1 0,18-19 0,0 1 16,0 17-16,0-17 15,0-1-15,18 1 0,-18 0 16,18-18-16,-18 17 0,53 1 15,-36-18-15,1 0 0,35 0 16,-18 0-16,-17 0 0,17-35 0,0 35 16,-17-36-16,17 19 0</inkml:trace>
  <inkml:trace contextRef="#ctx0" brushRef="#br0" timeOffset="40308.25">2540 10248 0,'0'-17'15,"-35"-1"1,17 18-16,-17 0 15,0 35-15,17-35 0,0 18 0,1-18 16,-19 35-16,19-17 0,-1-1 16,0 1-16,1 17 0,-1-17 15,18 0-15,0-1 0,0 18 16,18-17 0,-18 0-16,35-18 0,-17 0 0,17 0 15,-17 0-15,17 0 0,-17-18 16,17 18-16,0-35 0,-17 17 15,-1 1-15,1-19 16,-18 19-16,18-1 0,-18-35 16,0 35-16,-36 1 15,36-1-15,-17 18 16,17 35 0,0-17-1,0 17-15,0-17 16,35 0-16,-35-1 0,35 1 0,-17 0 15,0-1-15,-1 1 0,1-18 16,17 17-16,-17-17 0,-1 0 16,1 0-16,0 0 0,-1 0 0,1 0 15,35-17-15,-36-18 0,1 17 16,17-35-16,-17 35 0,0-35 16,-1-17-1,-17 52-15,18-17 0,-18 0 16,0 17-16,0 0 0,-35 1 15,17 17-15,0 0 16,1 35-16,17-17 16,-18-18-16,18 35 0,0-17 0,0-1 15,0 1-15,35 0 0,1 17 16,-36-18-16,17 1 0,-17 0 0,36-1 16,-36 1-16,35 17 15,-35-17-15,0 0 0,18-1 16,-18 1-16,-36-18 15,19 0-15,-1 0 16,0 0-16,1 0 16,17-18 15,35 18-31,0-17 16,1-1-1,-19 18-15,1-18 0,35-17 16,-18 17-16,-17 1 0,52-36 15,-52 35-15,17-17 16,-35 17-16,18 18 0,-18-35 16,0 17-16,0 1 0,-36 17 15,19 0-15,-18 0 16,17 35-16,0-35 0,1 18 16,-1 17-16,18-17 0,-18 17 15,18 0-15,0 0 16,18-35-16,17 36 15,1-36-15,-19 17 16,36-17-16,-18 0 0,-17 0 16,53 0-16</inkml:trace>
  <inkml:trace contextRef="#ctx0" brushRef="#br0" timeOffset="41240.24">4145 10054 0,'-18'0'0,"36"0"0,-71 0 16,36-17-16,-19 17 15,19-18-15,-1 18 0,0 0 16,1 18 0,17 17-16,0 0 15,0-17-15,0-1 0,0 1 0,0 35 16,0-18-1,17 18-15,1-35 0,-18-1 0,53 1 16,-35 0-16,-1-1 16,18-17-16,-17 0 0,0 0 15,-1 0-15,19 0 0,-19-17 16,19 17-16,-19-36 0,1 36 0,0-35 16,-1 17-16,-17-17 0,18 18 15,-18-1-15,0-35 0,-35 35 16,35 1-16,-89-1 0,72 0 15,-19 18-15,-52-17 16,71 17-16,-19 0 16,19 35-16,-1-35 0,18 18 0,-18-1 15,18 19-15,0-19 16,36 1-16,-1 0 16,0-18-16,0 0 0,1 0 0,34 17 15,-34-17-15,17 0 0,35-35 16,-53 17-16,18 18 0,17-70 15,-17 34 1,-35 1-16,17-18 0,-35 18 0,0-53 16,0 70-16,-35 0 15,17-17-15,18 18 0,-17-1 16,-19 0-16,19 18 16,17 36-1,0-1-15,0-18 16,0 19-16,0 17 0,0-18 15,35 18-15,-17 70 16,-1-70-16,19 106 16,-19-106-16,-17 17 0,18 107 15,0-107-15,-18 36 16,17-53-16,-17 0 0,18 0 16,-18-35-16,0-1 0,17-17 31,-17-17-31,18 17 0,0-36 0,-18 1 15,17 17-15,1-17 0,0 18 0,-1-36 16,1 35-16,0-53 16,-1 54-16,-17-1 15,0-35-15,0 36 16,-35-19-16,0 36 0,35-17 16,-18-1-16,-17 0 0,17 18 15,0 0-15,1 0 0,-1 0 16,1 0-16,-19 0 0,19 0 15,52 0 32,-35-17-47,35 17 0,-17-36 0,35 19 16,-36-1-16,1 1 0,35-19 16,-35 19-16,17-1 0,-17 0 15</inkml:trace>
  <inkml:trace contextRef="#ctx0" brushRef="#br0" timeOffset="42159.92">141 11942 0,'0'-18'0,"0"36"0,0-54 16,35 19-1,-35-1-15,18 0 0,-18 1 16,18-1-16,-18 0 15,17 18-15,-17-17 0,18 17 16,-18-18-16,18 18 0,-18 18 63,17-18-63,-17 17 0,18 1 15,-1 17-15,-17-17 16,36 0-16,-36-1 0,17 19 0,-17-1 15,36 88-15,-1 1 16,-35-89-16,0 0 16,18 18-16,-18-35 0,17-1 15,-17 1-15,0 0 0,0-1 0,0 1 16,0 0-16,-17-18 31,-1-18-15,18-17-16,-35 35 0,35-18 15,-18-17-15,0 0 16</inkml:trace>
  <inkml:trace contextRef="#ctx0" brushRef="#br0" timeOffset="42791.65">265 11924 0,'0'0'0,"-18"0"0,0-18 16,18 1 0,-17 17-16,52 0 15,0-18 1,0 18-16,1 0 16,-1 0-16,18 0 0,-18 0 15,1 0-15,16 18 0,-34-18 16,0 17-16,-1-17 0,19 53 15,-19-35-15,1 35 16,0-36-16,-18 54 16,0-53-16,0-1 0,0 1 15,0-1 1,-18-17 0,18-35-16,0 0 0,0-18 15,0 35-15,0-17 0,0-18 16,0 36-16,18-1 0,-1-35 15,18 18 1,-17-1-16,0 19 16,-18-19-16,17 36 15,-17-17-15,18 17 16,-18-18-16,18 53 31,-18-17-15,0 17-1,17-17-15,-17 0 0,18 35 16,-18-36-16,18 19 0,-1 52 16,-17-18-16,18 1 15,-18-36-15,17 36 16,1-36-16,-18-17 0,0-1 16,18-17-16,-18 18 15,17-18 1,-17-18-1,18 1-15,0-1 0,-18 0 16</inkml:trace>
  <inkml:trace contextRef="#ctx0" brushRef="#br0" timeOffset="43427.97">1270 11924 0,'-18'18'46,"18"17"-46,0-18 16,0 1-16,0 0 0,0 70 16,18-35-16,17 0 15,-35-36-15,18 1 0,17 17 16,-17-35-16,-1 0 16,1 0-16,0 0 0,17-17 15,-17-19-15,17-34 16,-17 52-16,-1-52 15,-17 34-15,0 19 16,0-19-16,18 36 0,-18-17 16,0 34 15,0 19-31,0-19 16,17 19-16,-17 17 0,18-36 0,-18 18 15,35 18-15,-17-35 16,0 0-16,-1 17 0,19-35 15,-19 18-15,19-18 16,-1 0-16,53-36 16,-70-17-16,-1 36 0,36-89 15,-53 53-15,0 18 0,0-71 16,-17 71-16,-19-89 16,1 89-16,17-53 15,1 70-15,-1-17 16,0 17-16,18 53 31,0-17-15,36 0-16,-36-1 0,17 1 15,19 70-15,-1-35 16,-17 18-16,-1-36 16,18 141-1,-35-52-15,18-89 16,-18-17-16,0 35 15,18-53-15,-1-36 16,1-17 0,0 18-16</inkml:trace>
  <inkml:trace contextRef="#ctx0" brushRef="#br0" timeOffset="43672.75">2258 11571 0,'-18'0'16,"18"18"0,0-1-1,35-17-15,-35 36 0,53 17 16,-17-18 0,-1 53-16,-17-70 15,17 88-15,-35-71 16,17 0-16,-17 18 15,0-18-15,0 36 16,0-54-16</inkml:trace>
  <inkml:trace contextRef="#ctx0" brushRef="#br0" timeOffset="43971.25">2275 11889 0,'-17'0'0,"34"0"0,-52 0 15,70 0 17,18-18-32,-35 18 0,17-18 15,-17 18-15,17 0 0,0 0 0,54-35 16,-72 35 0,1 0-16,35 0 0,-36 0 15,19 18-15,-19 17 16,1 0-1,0-17-15,-1 17 0,-17-17 16,0-1-16,36 54 16,-36-53-16,17 17 0,-17 0 15,0 0 1</inkml:trace>
  <inkml:trace contextRef="#ctx0" brushRef="#br0" timeOffset="44131.7">2699 11659 0,'0'0'0,"-18"0"15,18-17-15,-18 17 0,54 17 32,-19-17-17,19 36-15,-19-36 16</inkml:trace>
  <inkml:trace contextRef="#ctx0" brushRef="#br0" timeOffset="44388.16">3263 11730 0,'0'0'0,"-35"0"0,-36 0 15,36 0-15,17 0 16,-17 35-16,0-17 15,17 52 1,18-52-16,-17 0 16,17 52-16,0-52 0,0 35 15,17-36-15,-17 19 16,53 17-16,18-36 16,-54-17-1,1 0-15,17-35 0,-17 35 16,0-35-16</inkml:trace>
  <inkml:trace contextRef="#ctx0" brushRef="#br0" timeOffset="44654.85">3440 11448 0,'-18'-18'0,"-35"18"31,53 18-16,0 17-15,0 0 16,35 0-16,-17 36 16,17-53-16,-17 87 15,-1-69-15,-17-1 16,0 36-16,0-18 0,0-18 16,0 35-16,0-52 0,0 53 15,36-54-15,-19-17 16,19 0-16,-19 0 0,19-35 15,-1 17-15,0-17 0</inkml:trace>
  <inkml:trace contextRef="#ctx0" brushRef="#br0" timeOffset="45671.73">4039 11712 0,'0'0'16,"-35"0"-16,0 0 0,-1 0 15,1 0-15,18 0 0,-36 18 16,35-1-16,0 1 0,-17 17 15,35-17-15,-18 0 0,18 17 16,0-17-16,0 52 16,0-52-16,36-1 0,-19 1 15,-17 0-15,36-1 0,-19-17 16,1 0-16,0 0 0,17 0 16,-18-17-16,1 17 0,0-36 15,-1 36-15,1-35 0,0 18 16,17-19-16,-35 1 0,18 17 15,-18 1-15,0-19 0,17 19 16,-17-1-16,0 0 0,0 1 16,0 52-1,0 0 1,0 18 0,0-35-16,0 0 0,0-1 15,18 1-15,-18 0 0,35-1 0,0 1 16,1-18-16,-19 17 0,54-17 15,-36 0-15,-17 0 0,52-17 16,-34-18-16,-1 17 0,0 0 16,0-17-16,18-18 0,-35-35 15,-18 70-15,0 1 16,0-19-16,0 19 0,-35 17 0,35-18 16,-18 0-16,-17 18 0,17 0 15,-17 0-15,17 0 0,1 18 16,17 17-16,-18-35 0,18 18 15,0 0-15,0-1 0,0 1 0,0-1 16,0 1-16,35 0 0,-35 17 0,18-17 16,35 35-16,-36-36 15,1 1-15,17 17 16,-35-17-16,18 17 16,-18-17-16,0-1 0,0 1 15,-35-18-15,-1 0 16,36 18-16,-17-18 0,-18 0 15,17 0-15,18-36 16,0 19-16,35-1 16,-35 0-16,18 18 15,35-35-15,-18 18 16,36-19-16,-54 19 0,18-19 16,-17 1-16,0 17 15,35-35-15,-36 36 0,-17-18 16,18 17-16,0-17 0,-1 17 0,-17 0 15,0 1-15,0-19 0,0 19 16,-35 17-16,17 0 16,-17 0-16,35 35 15,-18-35-15,1 18 16,17 17-16,-18-17 0,18 17 16,0-17-16,0-1 15,35 1-15,-35-1 0,18-17 0,0 36 16,17-36-16,0 17 15,-17 1-15,17-18 16,-17 0-16,-18 18 0,17-18 16,1 0-16,0 0 15,-1 17 1,-17 1 0,0 0-16,-35-1 15,17-17-15,1 18 16,-18 0-16,17-1 0,0-17 15,-17 35-15,17-17 0,1 0 16,-36-1-16,35 1 0</inkml:trace>
  <inkml:trace contextRef="#ctx0" brushRef="#br0" timeOffset="46419.32">1129 13053 0,'0'-18'0,"0"36"0,0-54 16,0 19-16,-18-1 15,1 18-15,-1-17 16,0 17-16,1-18 15,-1 18-15,-17 0 16,17 0-16,-17 35 16,17-17-16,1-18 0,-1 35 0,-17 0 15,17 1-15,18-19 0,-18 54 16,1-18-16,17-18 0,0 71 16,0-71-16,0 0 0,0 36 15,17-36-15,-17-17 0,71 17 16,-36-35-16,0 18 15,89-18 1,-71-35-16,70-18 0</inkml:trace>
  <inkml:trace contextRef="#ctx0" brushRef="#br0" timeOffset="46733.49">1393 12771 0,'-17'-18'16,"34"36"-16,-52-36 0,0 18 16,17 0-16,18-18 0,-17 18 15,17 36 1,17-19 0,-17 1-16,18-1 0,-18 19 15,53 17-15,-36-36 16,1 19-16,0 34 0,-1-17 0,1-18 15,0 71-15,-18 0 16,17-18-16,1-53 0,-18 1 16,0 17-16,18-18 15,-18-17-15,0-1 16,17-17 0,-17-35-16</inkml:trace>
  <inkml:trace contextRef="#ctx0" brushRef="#br0" timeOffset="47835.23">1993 13035 0,'0'0'16,"-35"-18"-1,0 18 1,17 36-16,-17-19 15,17 19-15,0-19 16,18 1-16,-17 17 0,17 18 16,0 0-1,0-18-15,0 1 0,17-19 16,-17 1-16,18-18 0,17 0 16,-17 0-16,17 0 0,-17-18 15,0 18-15,17-53 16,0 36-16,-17-1 0,17-35 15,-35 36-15,18-1 0,-18 0 0,0 1 16,0-1-16,0 0 0,0 1 0,0-1 16,-18 0-16,18 1 15,-18 17-15,1 17 16,17 19 0,0-1-16,0-17 0,0-1 15,0 1-15,0 0 0,0 17 0,0-18 16,0 1-16,17 0 0,-17-1 0,36 1 15,-36 0-15,17-18 0,1 0 0,0 0 16,17 0-16,-18 0 0,19-36 16,17 1-16,-36 17 15,19 1-15,-1-54 0,0 54 16,-17-19-16,-1-34 0,1 52 16,-18-17-16,18 0 0,-18 17 0,0 0 15,0 1-15,0-1 0,-36 18 0,36-18 16,-17 18-16,-18 0 0,17 0 15,-17 0-15,17 36 0,0-19 16,1-17-16,17 36 0,0-1 16,0-18-16,0 1 0,17 17 15,19-17-15,-1 0 0,35 35 16,-52-36-16,17 1 16,1 0-16,-1 17 0,-17-18 15,-1 19-15,-17-19 0,0 1 16,0 35-16,0-35 0,-35-18 15,35 17-15,-35 1 0,-1-1 16,1-17-16,0 0 16,17 0-16,18-17 15,0-1-15,0 1 16,35-1 0,-17 0-16,-18 1 0,53 17 15,-35-18-15,-1 0 0,19 1 16,-1-19-16,0 19 0,36-36 15,-36 35-15,0-17 0,0 0 0,18-1 16,-17 1-16,-1 0 16,-17 17-16,-18 1 0,0-1 0,0-17 15,-36 35-15,1-18 16,17 18-16,1 0 16,-1 0-16,-17 35 0,17-17 15,1 0-15,17-1 0,-18 1 0,18 17 16,0-17-16,0-1 0,35 19 15,-35-19-15,35 1 0,-35 0 16,36 17-16,-19-17 0,1-1 16,0 1-16,-1-1 0,1 1 0,0 0 15,-1-18-15,1 17 16,0 1-16,-18 0 16,-36-1-1,19-17-15,17 18 16,-36-18-16,19 0 0,-1 18 15,0-18-15,1 17 0,-1 1 16,0-18-16,18 17 16,18-17-1,17-35-15,1 0 16</inkml:trace>
  <inkml:trace contextRef="#ctx0" brushRef="#br0" timeOffset="48022.82">3369 13088 0,'0'0'0,"0"-18"16,-18 18 0,18 36-1,0-19-15,-17-17 16,17 18-16,0 0 0,0 17 0,0-17 16,0 17-16,17 18 15,-17-18-15,18-17 16,-18-1-16,18-17 15,-18-35-15</inkml:trace>
  <inkml:trace contextRef="#ctx0" brushRef="#br0" timeOffset="48182.98">3334 12823 0,'0'0'0,"-18"0"16,53 0 15,-17 0-31,0 0 0,-1-17 16,19 17-16</inkml:trace>
  <inkml:trace contextRef="#ctx0" brushRef="#br0" timeOffset="48815.63">3916 12612 0,'-53'0'31,"35"0"-31,18 17 0,0 1 16,0 0-16,0-1 0,0 72 15,0-54-15,36 35 16,-19-17-16,-17-17 0,35 16 0,1 54 16,-19-53-16,1 71 15,0-71-15,-18 17 0,17-17 0,-17 35 16,18-52-16,-18-1 15,0 35-15,0-52 16,0 17 0,18-35-16,-1 0 15,1-35 1,-1 17-16,1 1 0,0-1 16,-18 0-16,17-34 0,-17 34 15,0-17-15,0-36 0,0 36 16,-17 0-16,-19-36 15,-16 18-15,16-17 16,19 52-16,-19 0 0,1 1 16,17-1-16,-17 18 0,18 0 0,-1 0 15,0 0-15,-17 0 0,17 0 0,1 0 16,-1 0-16,53 0 31,1-18-31,-1 1 16,0 17-16,-17-36 0,35 19 15,-18-1-15,18 0 16,0-17-16,-18 35 0,18-35 16,-35 35-1,-18-18-15,17 18 0,1 0 16,0 0 0,-18 18-16,17 17 15,1-17-15,-18-1 16,18 1-16,-1 17 0,1-17 15,-18 0-15,0-1 0,17 1 16</inkml:trace>
  <inkml:trace contextRef="#ctx0" brushRef="#br0" timeOffset="48970">4269 12753 0,'0'0'0,"-18"0"0,36 0 47,-18 35-47,35-35 0,0 18 16,-17-18-16,-1 17 0,19-17 0</inkml:trace>
  <inkml:trace contextRef="#ctx0" brushRef="#br0" timeOffset="49204.68">4974 12771 0,'-35'0'0,"70"0"0,-105 0 15,52 0-15,-17 0 16,17 0-16,0 0 0,-17 35 16,17-18-16,1 19 15,17-19-15,-18 1 0,1 53 16,17-36-1,0-18-15,-18 36 0,18-35 16,0 35-16,0-35 0,35-1 16,-17-17-16,17 0 15,0 0-15,-17-17 16</inkml:trace>
  <inkml:trace contextRef="#ctx0" brushRef="#br0" timeOffset="49603.7">5292 12894 0,'-89'0'32,"54"0"-32,18 0 0,-1 18 15,-17-18-15,17 17 0,-35 19 16,35-19-16,1 18 16,-1-17-16,18 0 0,0 17 15,0-17-15,0-1 0,35-17 16,-35 18-16,36 0 0,-1-18 15,18 0-15,-35 0 0,17 0 16,0 0-16,0-36 0,-17 36 16,17-17-16,-35-19 0,18 19 15,0-19-15,-18 1 16,0 18-16,0-19 16,-18 19-1,18 34 1,0 19-1,0-19-15,0 1 16,0-1-16,0 1 0,0 17 16,0-17-16,18 0 0,-18-1 0,17 1 15,1-18 1,-1 0-16,1 0 0,35-18 16,-35-17-16</inkml:trace>
  <inkml:trace contextRef="#ctx0" brushRef="#br0" timeOffset="49847.95">5592 12418 0,'0'0'0,"0"-18"0,-18 18 16,18 18 0,0 17-16,0-17 15,35-1-15,-17 72 16,-1-54-16,1-18 0,0 19 0,-1-1 15,1 0-15,0 18 16,-1-18-16,1 1 0,-18-1 0,0 0 16,0 1-16,18-19 0,-18 18 0,0 18 15,0-35-15,0 0 0,0-1 16</inkml:trace>
  <inkml:trace contextRef="#ctx0" brushRef="#br0" timeOffset="50160.6">5486 12788 0,'-18'18'0,"36"-36"0,-54 36 16,72-18 15,17 0-31,35 0 16,-53-18-16,53 18 15,-52-17-15,-1 17 0,18-18 16,-18 18-16,-17 0 0,17-18 16,-17 18-16,-1 0 0,1 0 15,-18 36-15,17-36 16,-17 17-16,0 18 0,18-17 16,-18 0-16,0-1 0,0 1 15,18 0-15,-18-1 16,0-34 15</inkml:trace>
  <inkml:trace contextRef="#ctx0" brushRef="#br0" timeOffset="50332.71">6103 12612 0,'0'0'0,"-53"-18"31,53 36 0,35-1-15,-17 1-16,0 0 15,-1-18-15,19 17 0,-19-17 16</inkml:trace>
  <inkml:trace contextRef="#ctx0" brushRef="#br0" timeOffset="50645.35">6544 12700 0,'0'0'0,"-35"0"0,-53 18 16,70-1 0,-17 1-16,17-18 0,0 18 15,1-1-15,-1 1 0,18-1 16,-18 36-16,18-35 0,0 0 16,0-1-16,0 1 0,0 0 0,36-1 15,-36 1-15,17-18 0,-17 17 0,18-17 16,35 18-1,-35-18-15,34-35 16,-34 35-16,0-35 0,17-1 16,-17 19-16,-18-1 0,17-17 15,-17-1-15,0 19 0,0-18 16,-35 17-16,35 0 0,-18-17 16,-17 35-16,0 0 0,17 0 15,1 0-15,-1 0 0,0 18 16,18-1-1</inkml:trace>
  <inkml:trace contextRef="#ctx0" brushRef="#br0" timeOffset="51036.07">6756 12682 0,'0'18'16,"0"0"-1,0 17-15,0-17 16,0-1-16,0 54 16,17-36-1,-17-17-15,18-1 0,-18 1 16,0 0 0,0-54 15,-18 19-31,18-19 15,0 19-15,0-1 0,0 0 16,0-17-16,36 18 0,-19-19 16,19 19-16,-19 17 15,18-18-15,-17 18 16,17 0-16,-17 0 0,0 35 16,-1-35-16,-17 18 0,18 0 15,-18-1-15,18 36 0,-18-35 16,0-1-16,0 19 0,0-19 15,-36 19-15,36-1 0,-70 18 16,34-36-16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7:08:07.005"/>
    </inkml:context>
    <inkml:brush xml:id="br0">
      <inkml:brushProperty name="width" value="0.05292" units="cm"/>
      <inkml:brushProperty name="height" value="0.05292" units="cm"/>
      <inkml:brushProperty name="color" value="#FF0000"/>
    </inkml:brush>
  </inkml:definitions>
  <inkml:trace contextRef="#ctx0" brushRef="#br0">10389 7567 0,'18'0'0,"-18"-18"15,0 1 1,18 17-16,-18-18 16,0 36 93,17-18-78,1 0-15,-1-18-16,1 1 16,0-1-16,-18 0 15,0 1-15,17-1 0,1-35 16,-18 35-16,18-35 15,-18 36-15,0-1 16,-36 18-16,19 0 16,-19 0-1,19 18-15,-1-18 0,-17 17 16,17 19-16,1-19 0,-1 19 16,0-36-16,18 17 0,0 1 15,0 0-15,0-1 0,0 1 16,36 17-16,-36-17 0,17-1 15,-17 1-15,36 0 0,-19-18 0,1 17 16,35 19-16,-36-19 0,1-17 16,17 36-16,-17-19 0,0-17 15,-1 18-15,-17-1 16,18-17-16,-18 18 0,0 0 0,0-1 16,-18 1-1,-17-18-15,17 18 16,1-18-16,-19 17 0,-34-17 15,52 0-15,-35 0 16,36 0-16,-1 0 0,-17 0 16,17 0-16,0 0 31,18-17-15</inkml:trace>
  <inkml:trace contextRef="#ctx0" brushRef="#br0" timeOffset="714.63">10707 7585 0,'0'0'16,"0"17"-16,-18-17 0,18 18 31,35-18-31,36 0 16,-53 0-16,17 0 15,0 0-15,-17 0 0,-1 0 16,1-18-16,0 18 0,-1-35 16,-17 17-16,18 1 15,-18-1-15,0 1 0,0-1 16,0 0-16,0 1 0,-35-1 15,17 0-15,0 18 16,1 36 0,-1-36-16,18 17 15,-17-17-15,17 36 0,-18-19 0,18 1 16,0-1-16,0 1 0,0 0 16,0-1-16,0 1 0,35 0 15,-35-1-15,18 1 16,17 0-16,-17-1 0,17 1 15,-17-1-15,17-17 16,0 18-16,18-18 16,-35 0-16,-1 0 0,19-35 15,-1 17-15,-17 18 0,-1-17 16,1-1-16,17 0 0,-17-17 0,17 0 16,-17 17-16,-18-17 0,17 0 15,1-1-15,-18 19 0,0-1 16,0 0-16,-35 18 31,17 0-31,0 18 16,1-18-16,-1 18 0,1-18 0,17 17 15,-18-17-15,0 53 0,18-35 16,-17-1-16,17 19 0,0-19 16,-18 19-16,18-19 15,0 1-15,0 0 0,0-1 16,35 1-16,-17-1 0,17 1 15,-17-18-15,17 0 16,-17 0-16,-1 0 0,36 0 16,0 0-16,-18-18 15,-17 1-15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5:20:50.593"/>
    </inkml:context>
    <inkml:brush xml:id="br0">
      <inkml:brushProperty name="width" value="0.05292" units="cm"/>
      <inkml:brushProperty name="height" value="0.05292" units="cm"/>
      <inkml:brushProperty name="color" value="#FF0000"/>
    </inkml:brush>
  </inkml:definitions>
  <inkml:trace contextRef="#ctx0" brushRef="#br0">12206 3087 0,'0'17'171,"0"1"-155,0 0-16,0-1 16,-18 1-16,18 0 15,0-1-15,0 1 0,-17-18 0,-1 18 16,18-1-16,0 1 16,-17-18-16,-1 0 31,18 17-31,-18-17 0,1 0 15,-1 0 1</inkml:trace>
  <inkml:trace contextRef="#ctx0" brushRef="#br0" timeOffset="178.26">12047 2928 0,'0'0'0,"0"-18"16,36 18 15,-19 0-31,-17-17 16</inkml:trace>
  <inkml:trace contextRef="#ctx0" brushRef="#br0" timeOffset="974.08">12188 3104 0,'-17'0'0,"17"-17"94,0 34-48,0 1-30,0 0 0,0-1-16,0 19 15,0-19-15,0 19 16,0-19-16,0 1 0,0-1 16,0 1-16,0 0 15,0-1-15,0 1 0,0 0 16,17-18-16,-17 17 15,18-17-15,0 0 16,-18 18 0,17-18-16,1 0 15,0 0 1,-18-35-16,17 35 16,1-18-16,-18 0 15,18 1-15,-18-1 16,0 0-16</inkml:trace>
  <inkml:trace contextRef="#ctx0" brushRef="#br0" timeOffset="1375.06">12312 2734 0,'0'-18'15,"18"36"32,-1 17-47,18 1 16,-17-1-1,-18-18-15,18 36 0,-1-17 16,-17-1-16,0 53 0,0-53 16,0 18-16,0 36 0,0-37 15,0 1-15,0 36 0,0-37 16,0-16-16,0-1 0,0 0 0,0 1 16,0-1-16,0-17 0,0-1 15,0 1-15,0-1 0,0 1 0,0 0 16,0-54 15</inkml:trace>
  <inkml:trace contextRef="#ctx0" brushRef="#br0" timeOffset="1633.73">12788 3193 0,'0'0'15,"0"35"17,-17-17-32,17 17 0,0-18 15,0 19-15,0-1 16,0 0-16,0 1 0,0 16 16,17-16-16,-17-1 0,35 71 15,-35-71-15,18 18 16,-18-35-16,0-1 0,18 1 15,-18 0-15,0-54 32,-36 36-32</inkml:trace>
  <inkml:trace contextRef="#ctx0" brushRef="#br0" timeOffset="1932.65">12788 3228 0,'-17'-18'0,"34"36"0,-34-53 0,17 17 16,0 0 0,17 1-16,-17-1 0,35 0 15,-17 18-15,17-17 16,-17 17-16,0 0 0,-1 0 0,1 0 16,0 0-16,17 0 15,-18 17-15,1 1 0,0 0 16,-18 17-16,0-17 15,0-1-15,-36 19 16,1-19-16,18 1 0,-19-1 16,19 1-16,-1-18 0,0 18 15,1-18-15,-1 0 16,0 0-16,1 0 0,-1 0 16</inkml:trace>
  <inkml:trace contextRef="#ctx0" brushRef="#br0" timeOffset="3767.71">17004 2716 0,'0'0'0,"0"-17"16,0-1 15,0 53 16,0-17-32,18 0-15,-1 70 16,-17-71-16,18 36 16,-18-17-16,0-19 0,17 19 0,-17-1 15,0-17-15,18-1 0,-18 18 16,0-17-16,0 0 0,0-1 16,0 1-16,0 0 15,0-54 48,0 19-63</inkml:trace>
  <inkml:trace contextRef="#ctx0" brushRef="#br0" timeOffset="4052.85">17251 2681 0,'0'-18'0,"0"36"47,0 17-47,0-17 16,0 0-16,0 17 0,0-17 15,17-1-15,-17 1 0,0 17 0,18 0 16,0 1-16,-18-19 0,0 19 15,17-1-15,-17-17 0,0-1 16,0 18-16,0-17 16,0 0-16,0-1 15,-17-34 17</inkml:trace>
  <inkml:trace contextRef="#ctx0" brushRef="#br0" timeOffset="4249.16">16986 2963 0,'0'0'0,"-17"0"16,34 0 15,19-17-31,-19 17 0,36-18 16,-18 18-16,1-18 15,17 18-15,-18-17 0,-18 17 16,36-36-16</inkml:trace>
  <inkml:trace contextRef="#ctx0" brushRef="#br0" timeOffset="4895.5">17586 2646 0,'0'0'15,"-18"0"1,18 35 203,0-17-204,0-1-15,18 1 16,-18 0-16,0-1 0,0 19 16,18-19-16,-18 18 0,0 18 15,0-17-15,0-19 0,17 19 16,-17-19-16,0 36 16,0-35-16,0-1 15,18 1-15,-18 0 16,0-1-16,18-17 31,-1 0 16,-17-17-47,18 17 0,-1 0 16,1-18-16,0 18 15,-1 0-15,1-18 0,0 18 16,-1 0-16,1 0 15,-18-17-15,18 17 0,-1 0 16,1 0-16,-1 0 0,-17-18 16,18 18-16,0 0 0</inkml:trace>
  <inkml:trace contextRef="#ctx0" brushRef="#br0" timeOffset="7176.79">23442 3034 0,'0'-18'0,"0"1"16,0 34 77,0 1-93,0 0 16,-35-1-16,35 18 16,0-17-16,0 17 15,0-17-15,0 17 16,0-17-1,0 0-15,17-18 16,1 0-16,0 0 16,-1 0-16,1 0 15,0-18-15,-1-17 0,1 35 16,0-36-16,-18 19 0,0-1 16,17-17-16,-17 17 0,0 1 15,0-1-15,0 0 0,0 1 16,-35-1-16,35 0 15,-18 18-15,1 0 16,-1 0-16,0 0 16,1 18-16,-1-18 0,-17 35 15,17-17-15</inkml:trace>
  <inkml:trace contextRef="#ctx0" brushRef="#br0" timeOffset="7527.26">23777 2716 0,'0'-17'16,"-17"-1"-1,17 0-15,0 54 31,0-19-15,0 1-16,0 35 0,0-35 16,0 17-16,0 18 15,0-18-15,0 0 0,0 1 0,0-1 16,0 0-16,0 0 0,0 1 0,0-1 16,0-17-16,0 17 0,0 18 15,-18-36-15,18 19 0,0 17 16,-18-36-16,18 1 15,0 0 1,0-36 0,0-17-1</inkml:trace>
  <inkml:trace contextRef="#ctx0" brushRef="#br0" timeOffset="7795.19">24024 2981 0,'0'0'0,"0"35"31,-17-17-31,17 0 16,0-1-16,0 1 0,0 17 15,0-17-15,0-1 0,0 19 0,0-19 16,0 19-16,0-19 0,17 71 15,-17-70-15,0 53 16,0-54-16,0 1 16,0-1-16,0 1 15</inkml:trace>
  <inkml:trace contextRef="#ctx0" brushRef="#br0" timeOffset="8126.34">24077 2999 0,'0'0'0,"0"-18"0,-18 0 31,1 1-31,17-1 0,0 0 16,17 18-1,19 0-15,-1 0 16,-17 0-16,-1 0 0,1 0 0,17 0 15,-17 0-15,-1 18 0,19-18 16,-19 18-16,1 35 16,-18-36-1,0 1-15,0 0 0,-35-18 16,-1 17-16,19 1 0,-36-1 16,35-17-16,1 0 15,-19 18-15,19-18 16,-1 0-16,0 0 15,1 0-15</inkml:trace>
  <inkml:trace contextRef="#ctx0" brushRef="#br0" timeOffset="8318.64">24606 3210 0,'0'0'0,"-17"0"15</inkml:trace>
  <inkml:trace contextRef="#ctx0" brushRef="#br0" timeOffset="32677.66">17851 4374 0,'0'18'110,"-18"-18"-110,18 18 0,-35-1 15,17 1-15,0 0 16,1-1 0,17 1-16,-18-18 15,18 18 16,0-54 1,18 19-17,-18-1-15,17 0 16,1 18-16,-18-17 0,18-1 16,-1 18-16,-17-18 0,18 18 15,-18-17 1,0 34 62,35 19-62,-35-19-1,0 1-15,0 0 16,18-1-16,-18 1 15,0 0-15,0-1 0,17 1 0,-17-1 16,0 1-16,0 0 16,0-1-16,0 1 0,0 0 15,0-1-15,0 1 16,0 0 0,0-1-16,0 1 15,-17-18 95,-1 0-95,18-18-15,-17 18 16,-1 0-1,0 0 17,18 18-1,18-18 47,0-18-78,-1 18 16,18-17-16,1 17 0,17-36 15,-36 36-15,1 0 16,17 0-16,-17 0 0</inkml:trace>
  <inkml:trace contextRef="#ctx0" brushRef="#br0" timeOffset="34279.87">17533 4269 0,'0'-18'47,"-18"18"-31,1-18-1,-1 18-15,0 0 31,1 0-31,-1 0 16,1 0-16,-1 0 16,0 18-1,1 0-15,-1-18 16,18 17-16,0 1 16,-18 0-16,1-1 15,17 1-15,0-1 0,-18-17 16,18 18-16,0 0 0,0-1 15,0 1-15,0 0 16,0-1-16,0 1 0,18 0 16,-18-1-16,35 18 15,-35-17-15,18-18 0,-1 0 16,-17 18-16,18-18 16,0 0-16,-1 0 0,1 0 15,-1-36-15,1 36 0,0-17 0,-1-18 16,1 17-16,0 18 0,-1-35 15,-17 17-15,18 0 0,-18-17 16,0 17-16,0 1 0,0-1 16,0 1-16,0-1 15,0 0-15,-18 18 16,18-17-16,-17 17 31,17-18-31,0 36 78,0-1-62,0 1-16,0 17 16,17-35-16,-17 18 0,0-1 15,18 1-15,-18 0 0,0-1 16,0 1-16,18 0 0,-18-1 15,0 1-15,0 0 16,0-1-16,0 1 0,17-18 0,-17 17 16,0 1-16,0 0 15,18-18-15,-18 17 0,0 1 32,18-18-17,-1 0 32,1 0-31,-18-18-16,17 18 0,-17-17 15,18 17-15,-18-36 0</inkml:trace>
  <inkml:trace contextRef="#ctx0" brushRef="#br0" timeOffset="35384.71">17815 3775 0,'0'17'94,"0"1"-78,0 0-1,0-1-15,-17 1 0,17 0 16,0-1-16,-18 18 0,18-17 16,0 0-16,0 17 0,0-17 0,0-1 15,0 1 1,0 0-16,0-1 0,18 1 0,-18-1 16,17-17-16,1 18 15,0-18-15,-1 18 16,1-18-16,-1 0 15,1 0-15,0 0 0,-1-36 16,1 19-16,0 17 0</inkml:trace>
  <inkml:trace contextRef="#ctx0" brushRef="#br0" timeOffset="35817.93">18009 3881 0,'0'0'0,"-17"-18"31,34 18 0,1 0-15,0 0-1,-1 0-15,1 0 16,-1 18-16,-17 17 16,0-18-1,0 1-15,0 0 0,-17-1 16,17 1-16,0 0 0,-35-18 16,35 17-16,-18-17 0,18 18 15,-18-18-15,36 0 47,-18-18-31,18 18-16,17 0 0,-35-17 0,17 17 15,1 0-15,0-18 16,-1 18-16,1 0 0,0 0 0,-1-18 16,1 18-16,0 0 0,-1-17 15</inkml:trace>
  <inkml:trace contextRef="#ctx0" brushRef="#br0" timeOffset="36125.75">18274 3687 0,'0'-18'31,"18"36"0,-1-1-31,1 1 16,-18-1-16,35 19 16,-17-19-16,-1 36 15,-17-35-15,18 0 0,-18 34 16,0-34-16,0 0 0,0 35 15,0-18-15,-35-17 0,17 34 16,18-16-16,-35-19 0</inkml:trace>
  <inkml:trace contextRef="#ctx0" brushRef="#br0" timeOffset="37372.61">17480 7620 0,'0'-18'15,"0"1"1,0-1 0,18 0-16,-18 1 15,0-1 1,0 1-1,-36 17-15,19 0 16,-1 0-16,1 0 0,-1 0 16,0 0-16,1 0 0,17 17 15,-18-17-15,0 0 0,18 35 0,-17-35 16,-1 18-16,0 17 0,1-17 16,17 17-16,-18-17 15,18 0-15,0 17 16,0-18-16,0 1 0,0 0 0,35-1 15,-17-17-15,-18 18 0,18-18 16,17 18-16,-17-18 16,-1 0-16,1 0 0,0 0 0,17-36 15,-18 36-15,1-17 0,0-1 16,-1 0-16,-17 1 0,0-1 16,18 1-16,-18-1 0,0 0 0,0 1 15,0-1-15,0 0 0,0 1 0,0-1 16,-18 18 15,18 18-31,0-1 0,0 19 16,0-1-1,18-17-15,-18-1 0,0 1 16,18-18-16,-18 17 0,0 1 0,17-18 16,-17 18-16,18-1 0,-18 1 15,18-18 1,-18 18-16,0-1 0,17-17 15,-17 18 1</inkml:trace>
  <inkml:trace contextRef="#ctx0" brushRef="#br0" timeOffset="37810.25">17709 7814 0,'0'0'16,"-17"0"15,17 18-31,17-18 31,-17 17-31,18-17 16,0 0-16,-1 0 15,1 0-15,0 0 0,-18 18 16,17-18-16,1 0 16,-18 18-1,-35-18 1,35 17 0,-18-17-16,0 18 0,1-18 15,17 17-15,-18-17 0,18 18 16,0 0 31,18-18-47,-1 0 0,1 0 15,0 0-15,-1 0 16,1-36-16,0 36 0,-1-17 0,1 17 16,-1-18-16,1 1 0</inkml:trace>
  <inkml:trace contextRef="#ctx0" brushRef="#br0" timeOffset="38397.75">17586 7197 0,'0'17'47,"0"1"-31,-18 0-16,18-1 15,0 1-15,-17 17 0,17 0 16,0-17-16,0 35 16,0-35-16,0 35 15,0-36-15,35 1 0,-35-1 0,0 1 16,18-18-16,-18 18 0,17-18 15,1 0-15,-18 17 0,35-17 16,-17 0-16,-1 0 0,1-35 16,0 35-16,-1-18 0,-17 1 0</inkml:trace>
  <inkml:trace contextRef="#ctx0" brushRef="#br0" timeOffset="38797.68">17762 7320 0,'0'0'16,"-17"0"-16,-1 0 15,18-18 1,35 18 0,-17 0-1,0-17-15,17 17 16,-17 0-16,-1 0 15,-17 35-15,18-35 0,-18 18 16,0-1-16,0 1 0,0 17 16,0-17-16,0 0 15,-18-1-15,18 1 0,-17-18 16,17 18-16,-18-18 16,36 0 15,17 0-16,-18-18 1,1 18-16,0-18 16,17 1-16,-17 17 0,-1-18 15,1 18-15,0-18 16,-1 18-16,-17-17 0</inkml:trace>
  <inkml:trace contextRef="#ctx0" brushRef="#br0" timeOffset="39090.05">17921 7038 0,'0'0'31,"0"-18"-31,35 18 15,-17 0 1,-18 36-16,35-36 0,-17 17 16,17 1-16,-17-1 0,-1-17 15,19 36-15,-19-19 16,1 1-16,17 35 0,-17-18 0,-18-17 16,18 17-16,-18 36 0,0-36 15,0 0-15,0 36 16,-18-1-16</inkml:trace>
  <inkml:trace contextRef="#ctx0" brushRef="#br0" timeOffset="40150.25">17621 10389 0,'0'-17'0,"0"-1"16,0 0-1,-35 18 1,17 0 0,1 0-16,-1 0 15,0 0-15,-35 18 0,36 0 16,-1-18-16,-17 35 0,17-17 16,18-1-16,-35 18 0,35-17 15,-18 17-15,18-17 16,0 0-16,0-1 0,0 1 15,36 0-15,-19-1 16,19-17-16,-19 0 16,1 0-1,-1 0-15,1 0 0,0-17 0,-1 17 16,1-36-16,0 36 0,-1-35 16,1 17-16,0 18 0,-18-17 15,17-1-15,-17 0 0,0 1 0,18-1 16,-18 1-16,0-1 15,0 36 32,0-1-47,0 1 16,0-1-16,0 1 16,0 0-16,0-1 0,0 1 15,0 17-15,0 18 16,0-35-16,18 0 0,-18-1 15,17 1-15,-17-1 0,0 1 16,18 0-16,-18-1 0</inkml:trace>
  <inkml:trace contextRef="#ctx0" brushRef="#br0" timeOffset="40728.46">17815 10777 0,'0'0'0,"0"18"15,18-18 16,0 0-15,-18-18-16,17 18 0,1-17 16,-1 17-16,1-18 15,0 18-15,-18 18 16,0 17 0,0-17-16,0-1 15,-18 1-15,18 0 0,0-1 16,-35-17-16,35 18 0,-18-1 15,36-17 48,-1-17-47,1 17-16,0 0 15,-1 0-15,1 17 16,0-17-16,-18 18 15,0 17-15,17-17 16,-17 0-16,0-1 0,-35 1 16,17 0-1,-17-18-15,0 0 16,17 0-16,1 0 0,-19 0 16,19 0-16,-1 0 15,0 0-15,1 0 16</inkml:trace>
  <inkml:trace contextRef="#ctx0" brushRef="#br0" timeOffset="41201.18">17851 10054 0,'-18'0'31,"0"0"-15,1 0 0,17 18-16,0-1 15,-18 19-15,18-19 16,0 19-16,0-19 0,0 1 15,0 0-15,0 17 16,0-18-16,18 1 0,-18 0 16,0-1-16,17-17 0,1 18 15,-18 0-15,18-18 0,-1 0 16,1 17-16,-1-17 0,1 0 16,0 0-16,-1 0 15,1 0-15</inkml:trace>
  <inkml:trace contextRef="#ctx0" brushRef="#br0" timeOffset="42013.43">18009 10160 0,'0'0'15,"-17"-18"-15,17 1 94,17 17-94,1 0 16,0 0-1,-1 0 1,1 0 15,-36 0 32,1 0-48,-1 0 1,18-18 15,0 36 297</inkml:trace>
  <inkml:trace contextRef="#ctx0" brushRef="#br0" timeOffset="42618.46">17992 10142 0,'0'0'0,"-18"0"78,0 0-63,18-17-15,36 17 63,-19 0-48,1 0-15,0 17 16,-1-17 0,1 18-16,-1-18 0,-17 18 15,0-1-15,0 1 16,0 0 0,-17-18-16,17 17 0,-35 1 15,17-18-15,18 17 0,-18-17 16,1 0-16,17 18 15,-18-18-15,18 18 32,18-18-17,-18 17-15,35-17 16,-17 0-16,-1 0 16,18-35-1,-17 35-15,17-18 0,-17 18 0,0 0 16,-1 0-16,1 0 15,-18-17-15,18-1 0</inkml:trace>
  <inkml:trace contextRef="#ctx0" brushRef="#br0" timeOffset="42979.75">18133 9966 0,'0'0'16,"17"0"15,1 18-16,0-18-15,-18 17 0,17-17 16,1 0-16,0 36 0,-1-19 16,-17 1-16,18-1 15,-18 1-15,0 0 0,18-1 16,-18 1-16,0 0 0,17 35 16,-17-36-16,0 1 0,0 17 0,0 0 15,-35 1-15,35-19 0,-18 36 16,18-18-16,-17-17 0,-19 35 15</inkml:trace>
  <inkml:trace contextRef="#ctx0" brushRef="#br0" timeOffset="44192.45">17727 13159 0,'0'-18'16,"-18"0"-1,18 1 1,-17 17-16,17-18 0,-18 18 16,18-18-16,-17 18 15,-1-17-15,0 17 16,1 0-16,-1 0 16,-17 0-16,17 0 0,0 35 15,1-17-15,-1-18 0,0 17 16,1 19-16,17-19 0,-18 1 15,18 0-15,-17 34 0,17-34 16,0 17-16,0-17 0,0 0 0,0 17 16,35 0-1,-35-17-15,17-18 0,1 17 16,0-17-16,-1 0 0,19 0 16,-19-35-16,1 35 0,0-35 0,-1 17 15,1 1-15,0-1 0,-1 0 0,1-17 16,-18 17-16,17-17 0,-17 18 0,18-1 15,-18 0-15,0 1 0,0-1 0,0 0 16,-18 18 0,1 0-1,-1 18 1,18 0-16,0-1 16,0 1-16,0 0 0,0-1 0,0 1 15,0-1-15,18 1 0,-18 0 16,0-1-16,17 19 0,-17-1 0,18-17 15,0 17-15,-18-18 16,0 1-16,0 17 0,0-17 16,0 0-16,0-1 0,0 1 0,0 0 15,0-1-15,0 1 16,0-1-16</inkml:trace>
  <inkml:trace contextRef="#ctx0" brushRef="#br0" timeOffset="44675.71">17939 13529 0,'0'18'46,"0"-1"-30,0 1 0,17-18-16,-17 35 15,18-17-15,-18-1 0,0 1 16,18 0 0,-1-18-16,-17 17 15,18-17-15,0 0 16,-1 0-16,1-35 15,-18 17-15,17 18 0,-17-17 16,0-1-16,0 1 0,0-1 0,18-17 16,-18 17-16,0 0 0,0 1 15,0-1-15,-18 18 32,18 18-17,0-1-15,0 19 16,0-19-16,0 1 15,0 0-15,18-1 0,-18 1 16,18-1-16,-18 1 0,0 0 16,17-18-16,-17 17 15,0 1-15</inkml:trace>
  <inkml:trace contextRef="#ctx0" brushRef="#br0" timeOffset="45210.58">17903 12788 0,'0'18'78,"-17"17"-78,17-17 15,-18-1-15,18 1 0,-17 0 16,17-1-16,0 19 0,0-19 16,0 1-16,0-1 0,0 1 15,17-18-15,1 18 0,-18-1 16,17-17-16,1 18 0,0-18 16,-1 0-16,1 0 15,0 0-15,-1-18 16</inkml:trace>
  <inkml:trace contextRef="#ctx0" brushRef="#br0" timeOffset="45540.21">18097 12841 0,'0'35'46,"0"1"-30,0-19 0,18 1-16,-18 0 15,18-1-15,-1 1 16,1-18-16,-18 17 16,18-17-16,-1 0 0,1 18 15,0-18-15,-1 0 16,-17 18-1,-53-1 1,53 1-16,-35-18 0,0 18 16,17-18-16,0 0 0,1 0 15,-1 0-15,1 0 16</inkml:trace>
  <inkml:trace contextRef="#ctx0" brushRef="#br0" timeOffset="45718.97">18062 12876 0,'18'0'32,"-1"0"-32,19 0 15,-19-17-15,1 17 0,0 0 16,-1 0-16</inkml:trace>
  <inkml:trace contextRef="#ctx0" brushRef="#br0" timeOffset="47149.68">18097 12894 0,'-17'0'15,"-1"0"17,1 0-1,17-18 0,17 18 16,-17-17-47,18 17 16,-1 0-16,1 0 15,0 0-15,-1 0 0,1 0 16,0 0-16,-1 17 15,1 1 1,0 0-16,-18-1 16,17-17-16,-17 18 0,0 0 15,0-1-15,18-17 0,-18 18 0,0-1 16,0 1-16,0 0 16,0-1-16,0 1 15,-18-18-15,18 18 0,-17-18 16,-1 17-16,0-17 15,1 0-15,-1 18 16,0-18-16,1 0 16,-1 0-16,18-35 15,-18 35-15,18-18 16,0 0 15,18 18-15,0 0-1,-18-17-15,17 17 0,19 0 16,-19 0-16,1 0 16,0 0-16,-1 17 15,-17 1 1,18 0-16,-18-1 16,18 1-1,-1-18 1,1 0-1,-1 0-15,1 0 16,0 0 0,-18-18-1</inkml:trace>
  <inkml:trace contextRef="#ctx0" brushRef="#br0" timeOffset="47493.61">18274 12700 0,'0'0'0,"0"-18"0,0 1 31,18 17-16,-18 17 1,17-17-16,18 36 0,-17-36 16,0 17-16,-1 19 0,1-19 15,17 1-15,-17-1 16,-18 1-16,35 53 0,-17-54 16,-18 1-16,0 17 0,0-17 15,0 17-15,0-17 0,0 35 16,-18-18-16,18 0 0,-17 53 15,-36-52-15,35 17 0,-17 17 16,-1-35-16</inkml:trace>
  <inkml:trace contextRef="#ctx0" brushRef="#br0" timeOffset="49188.83">17780 16245 0,'0'0'0,"18"-17"16,-18-1 0,0 0 15,0 1-16,0-1 1,-18 18-16,18-17 16,-18 17-16,1-18 0,-1 18 15,0 0-15,1-18 16,-1 18-16,1 0 16,-1 0-16,-17 18 15,-1 17 1,19-35-16,-1 18 15,18-1-15,-35 19 16,35-19-16,-18 1 0,18 0 0,-18-1 16,18 1-16,0 0 0,-17-1 0,17 1 15,0 0-15,0-1 0,0 1 0,35 17 16,-35-17-16,18-18 0,17 17 16,-35 1-16,18-18 0,17 18 15,-17-18-15,-1 0 0,19 0 16,-19 0-16,1 0 0,17-36 15,-17 36-15,-1-17 0,1 17 16,17-36-16,-17 19 0,-18-1 16,18 1-16,-1-1 0,-17 0 0,18 1 15,-18-36-15,0 35 0,0 0 16,0-17-16,0 17 0,0 1 16,0-1-16,0 1 15,-18 17-15,18 35 47,-17-35-47,17 17 0,0 1 16,0 0-16,0-1 15,35 1-15,-35 0 0,0-1 16,0 1-16,0 0 0,17-1 16,-17 1-16,18 0 0,-18-1 15,0 1-15,18-1 0,-18 1 16,0 0-1,17-18-15,-17 17 0,0 1 16,18 0 15</inkml:trace>
  <inkml:trace contextRef="#ctx0" brushRef="#br0" timeOffset="50343.57">18239 16404 0,'0'18'94,"-18"-18"-94,18 17 15,-18 1-15,1 0 16,17-1-16,0 1 0,-18-18 15,18 18-15,0-1 0,0 1 16,0 0 0,35-1-1,-35 1 1,18-18-16,0 0 31,-18 17-15,0 1 15,-18-18-15,0 0-16,-17 18 15,17-1-15,1-17 16,-1 0-16,18 18 0,-18-18 16,1 0-16,-1 0 15,18-18 1</inkml:trace>
  <inkml:trace contextRef="#ctx0" brushRef="#br0" timeOffset="50544.78">18150 16457 0,'18'-18'31,"17"1"-15,-17 17-16,35-18 15,-35 18-15,-1 0 0,1 0 16,-18-17-16</inkml:trace>
  <inkml:trace contextRef="#ctx0" brushRef="#br0" timeOffset="51094.09">17992 15716 0,'0'0'0,"0"-17"0,-18 17 31,18 17-15,-18-17-16,18 18 15,0 17-15,-17-17 0,17 17 16,-18 18-1,18-35-15,0 17 0,0 0 16,0-17-16,0-1 0,0 1 16,0 0-16,0-1 0,0 19 15,0-19-15,0 1 0,0 0 16,18-18-16,-18 17 0,17-17 16,19 0-16,-19 0 15,1 0-15,0 0 0,17 0 16,-18-17-16</inkml:trace>
  <inkml:trace contextRef="#ctx0" brushRef="#br0" timeOffset="51552.82">18133 15857 0,'-18'-17'15,"36"34"-15,-54-52 16,54 35 15,0 0-15,-1 0 0,1 0-16,0 0 15,-18 18-15,17-1 0,-17 19 16,0-19-16,0 1 0,0 17 15,0-17-15,0-1 0,-17 19 16,17-19-16,-36 1 16,36 0-16,-17-18 15,-1 0-15,0 0 32,18-18-32,0-17 15,0 17-15,36 0 16,-1 18-16,-17 0 15,-1 0 1,1 0-16,0 0 0,-1 18 16,1-18-16,0 18 15,-1-1-15,1-17 16,-1 0-16,1 0 0</inkml:trace>
  <inkml:trace contextRef="#ctx0" brushRef="#br0" timeOffset="51904.47">18274 15540 0,'0'0'0,"0"-18"0,18 36 47,-1-1-31,1 19-16,17-1 15,-17-17-15,-18 17 0,17 18 16,1-18-16,0 0 0,-18 18 15,0-17-15,0 69 16,0-69-16,-18-1 0,-17 36 16,17-54-16,-17 18 15,-18 36-15</inkml:trace>
  <inkml:trace contextRef="#ctx0" brushRef="#br0" timeOffset="85343.08">12524 4216 0,'-18'0'0,"0"0"31,1 0-31,17-18 31,17 18 141,1 0-156,0 0-16,-1 0 16,1 0-16,0 0 0,17 0 0,-18 0 15,36 0-15,-35 0 16,0 0-16,17 0 15,-17-18-15,-1 18 0,1 0 16,-1 0-16,-17-17 0,18 17 16,-36 0 62</inkml:trace>
  <inkml:trace contextRef="#ctx0" brushRef="#br0" timeOffset="85681.25">12594 4075 0,'0'0'0,"18"0"78,-18 35-78,17-35 0,-17 17 16,0 1-16,18 0 15,0 17-15,-1-17 0,-17 17 16,0-17-16,18-18 15,-18 35-15,0-17 0,0-1 16,0 1-16,0-1 16,-18-17 15,18-17-15</inkml:trace>
  <inkml:trace contextRef="#ctx0" brushRef="#br0" timeOffset="85953.68">12841 4127 0,'0'18'47,"0"0"-47,35-1 15,-35 1-15,0 0 0,18-18 16,0 35-16,-18-17 0,0-1 16,17 1-16,1 0 0,-18-1 15,0 1-15,18-18 16,-18 17-16</inkml:trace>
  <inkml:trace contextRef="#ctx0" brushRef="#br0" timeOffset="86676.69">13000 3986 0,'-35'-53'31,"17"53"-31,18-17 16,-18 17-16,18-18 15,-17 18-15,-1 0 16,0 0-16,1 0 16,-1 0-16,-17 0 0,17 0 15,1 0-15,-54 18 16,53-18-16,-17 17 0,17-17 15,1 18-15,-18 0 16,17-1-16,0-17 0,1 36 16,-1-19-16,0 1 0,1 0 15,17-1-15,-18 1 0,0 17 16,18-17-16,0-1 0,-17 1 0,17 0 16,0 17-16,-18-17 0,18 17 15,0-17-15,0-1 0,0 1 0,0 17 16,0-17-16,0-1 0,18 19 15,-18-19-15,0 1 0,17 17 16,19-17-16,-19-1 16,1 1-16,0 0 0,-1-1 0,1 1 15,0 0-15,-1-18 16,18 0-16,-17 17 0,0-17 0,-1 0 0,1 0 16,35 0-16,-18 0 15,-17 0-15,35-17 0,-36 17 16,54-53-16,-36 35 15,-17 0-15,17 1 0,-17-1 0,-1 1 16,19-1-16,-1-17 16,-17 17-16,-1 0 0,19-35 15,-19 36-15,1-18 0,-18 17 0,17-53 16,-17 54-16,18-19 0,-18-17 16,0 18-16,0 0 0,-35 0 15,0-1-15,-1 19 0,-17-19 16,18 19-16,0 17 0,-1-18 15,-34 18-15,35 0 0,-1 0 16,-17 0-16,18 0 0,18 0 16,-19 0-16,19 0 0,-1 18 15,0-18-15,18 17 0,-17-17 16,17 36-16,0-19 0</inkml:trace>
  <inkml:trace contextRef="#ctx0" brushRef="#br0" timeOffset="89325.07">13353 4233 0,'0'0'0,"0"18"16,17-18-1,-17 18 16,18-18-31,0 0 16,-1 0-16,1 17 0,17-17 16,-17 0-16,-1 0 0,36 18 15,-35-18-15,17 0 0,36 0 16,-36 0-16,18 18 16,35-18-16,-35 0 0,0 0 15,35 17-15,-35-17 0,0 0 16,0 0-16,0 18 0,17-18 0,36 17 15,0 1-15,-35-18 16,-18 0-16,70 18 0,-70-1 16,17-17-16,54 0 0,-71 18 15,17-18-15,54 0 0,-54 0 16,-17 0-16,0 18 0,53-18 16,-53 0-16,0 0 0,-18 17 15,1-17-15,16 0 0,-16 0 0,34 18 16,-52-18-16,17 0 0,-17 0 15,-1 0-15,1 18 0,0-18 0,-1 0 16,1 0 0,0 0-1,-1 0 1,1 0-16,0 0 0,-1 0 16,18 0-16,-17 0 0,0 0 15,17 0-15,-17 0 0,-1 0 16,1 0-16,-36 0 78,1 0-78,-1 0 16,0-18-1</inkml:trace>
  <inkml:trace contextRef="#ctx0" brushRef="#br0" timeOffset="89670.58">16157 4339 0,'0'18'47,"18"-18"-31,-1 0-16,1 0 15,0 17-15,17 1 0,18 0 16,-18-1-16,1 1 0,-1-18 16,-18 18-16,36-1 15,-35-17-15,0 18 0,17 0 16,-35-1-16,18-17 0,-18 18 0,17-1 15,-17 1-15,-35 0 16,0-1 0,-1 1-16,19-18 0,-36 18 15,18-18-15,-1 17 0,1-17 0,-53 18 16</inkml:trace>
  <inkml:trace contextRef="#ctx0" brushRef="#br0" timeOffset="90642.06">13406 4304 0,'0'18'47,"0"-1"-32,17-17-15,18 18 16,-17-18-16,0 17 0,-1-17 16,1 18-16,35 17 15,-35-35-15,17 18 16,35 17-16,-52-17 15,35 17-15,-18-17 0,-17-1 16,35 19-16,-18-19 0,-17 1 16,17 0-16,-17 17 0,17-17 0,-17-1 15,-1 1-15,36 17 0,-35-17 16,-1-1-16,19 19 0,-19-19 16,1-17-16,0 36 15,-1-19-15,-17 1 0,18-18 16,-1 18-16,1-1 15,0-17-15,-18 18 16</inkml:trace>
  <inkml:trace contextRef="#ctx0" brushRef="#br0" timeOffset="91777.36">13353 4374 0,'-18'0'0,"0"0"31,18-17-31,18 34 94,0 1-79,-1 0-15,1-18 16,0 17-16,-1 1 0,1 0 15,-1-1-15,1 1 0,0 0 16,17 17-16,-17-18 0,-1 1 16,19 35-1,-19-35-15,36 52 16,-35-52-16,35 70 16,-53-53-16,17-17 0,19 35 15,-36-35-15,17 17 0,19 0 16,-36-17-16,17-1 0,1 19 0,-18-19 15,17 1-15,1 0 0,0 17 16,-1-18-16,1 1 16,-18 0-16,18-18 0,-18 17 15,17-17-15,1 0 32,0 0-17,-18-17 32,0-1-31,0 0-1</inkml:trace>
  <inkml:trace contextRef="#ctx0" brushRef="#br0" timeOffset="92799.75">13229 4286 0,'18'0'63,"-18"18"-48,17-18-15,1 0 16,-18 18-16,18-1 0,-1 1 16,1-18-16,0 17 0,35 36 15,-18 18 1,-18-53-16,1 17 15,0 18-15,-1-18 0,-17-17 16,36 52-16,-36-35 0,17 1 16,1 34-16,0-52 0,-1 17 15,1 36-15,-1-54 0,1 19 16,-18-19-16,18 1 0,-18 0 0,17 17 16,1-17-16,0-1 0,-18 1 15,17-1-15,1 1 0,-18 0 16,18-18-16,-18 17 15,17 1-15,1-18 0,-18 18 16,18-18-16,-18 17 16,0 1-16,17-18 0,-17 18 15,18-18 1,-18 17 0,0-34 77,-18 17-77,18-18-16</inkml:trace>
  <inkml:trace contextRef="#ctx0" brushRef="#br0" timeOffset="93831.21">13476 4251 0,'18'0'63,"-1"18"-63,1-18 15,0 0-15,17 17 16,-17-17-16,-1 18 0,54 0 16,-54-18-16,54 35 15,-36-35-15,18 35 16,-18-35-16,1 18 0,52 17 15,-53-17-15,0-18 16,18 35-16,-17-17 0,-19-18 16,71 35-1,-70-18-15,17-17 0,-17 18 0,17-18 16,-17 18-16,17-1 0,1-17 0,-19 18 16,1 0-16,-1-18 0,1 0 15,0 17-15,17-17 16,-35 18-16,18-18 0,-1 0 0,1 18 15,0-18-15,-18 17 0,35-17 16,-35 18-16,35-1 16,-17-17-16,-1 0 15,-17 18-15,18-18 47,0 0-16,-18-18 48,0 1-64</inkml:trace>
  <inkml:trace contextRef="#ctx0" brushRef="#br0" timeOffset="98174.6">20002 3052 0,'-17'0'0,"17"17"16,0-34 31,0-1-31,0 0-1,0 1 1,-18 17-16,18-18 15,-17 18-15,-1 0 16,0 0-16,1 0 0,-36 0 16,35 0-16,0 18 15,1-18-15,-1 0 0,-17 35 16,17-35-16,18 18 16,-17 17-16,17-18 0,-18-17 15,18 36-15,0-19 0,-18 1 16,18 0-16,0-1 0,0 1 0,0 0 15,36-1-15,-36 1 0,35-18 0,-35 17 16,18 1-16,17-18 0,-18 0 16,1 0-16,17 0 15,-17 0-15,17-35 16,-17 17-16,0 18 0,-1-53 16,1 36-16,-18-1 0,0 0 0,17 1 15,-17-1-15,0 0 0,18-17 16,-18 18-16,0-1 0,0 0 15,0 1-15,0 52 47,0-17-31,0-1-16,18 1 0,-18-1 16,17 1-16,-17 0 0,18-1 15,-18 1-15,18 0 0,-1-1 16,-17 1-16,18 17 0,-18-17 15,0-1-15,0 1 0,18 0 16,-18-1-16,0 1 16,0-36 15</inkml:trace>
  <inkml:trace contextRef="#ctx0" brushRef="#br0" timeOffset="98601.98">20391 3175 0,'0'18'47,"0"-1"-32,0 1-15,0 0 16,0-1-16,0 1 0,0-1 16,0 1-16,0 0 0,17-1 15,-17 1-15,18 17 16,-18-17-16,0 0 0,0-1 16,17-17-16,-17 18 15,18-18-15,0 0 16,-18-35-16,17 17 15,1 18-15,-18-35 0,0-1 16,0 19-16,0-1 0,0-17 16,0 17-16,-18 1 15,18-1-15,-17 18 0,-1 0 16,-17 0-16,17 0 16,1 0-16,-1 18 0,0-18 15,1 17-15,-1-17 16</inkml:trace>
  <inkml:trace contextRef="#ctx0" brushRef="#br0" timeOffset="99393.61">20267 2681 0,'-18'0'47,"1"0"-16,-1 0-15,18 35-16,-17-17 15,17 0-15,0-1 0,-18 1 16,18 0-16,0-1 0,0 1 0,0-1 16,0 19-16,0-19 0,0 1 15,0 0-15,18-1 0,-18 1 16,17 0-16,-17-1 15,18 1-15,-1-18 0,1 0 16,0 0-16,-1 0 0,1 0 16,17-18-16</inkml:trace>
  <inkml:trace contextRef="#ctx0" brushRef="#br0" timeOffset="99798">20479 2787 0,'0'-18'16,"-18"18"-16,0 0 15,18-17-15,0-1 32,36 18-17,-19 0-15,1 0 16,0 0-1,-1 18-15,1-18 16,-18 35-16,0-17 0,0-1 16,0 1-16,0-1 15,-18 1 1,-17 0-16,17-18 16,18 17-16,18-17 62,0 0-46,-1 0-16,1 0 15,0 0-15,-1-35 0,1 35 16,-1-18-16,1 18 0</inkml:trace>
  <inkml:trace contextRef="#ctx0" brushRef="#br0" timeOffset="100092.62">20743 2575 0,'0'18'63,"36"-18"-48,-36 18-15,17-18 0,36 52 16,-35-34-16,-1 17 16,-17-17-16,18 0 0,-18 35 15,0-36-15,0 1 0,0-1 16,0 1-16,0 0 0,-18-1 0,1 1 16,17 0-16,-18-18 0,1 17 15,-1-17-15</inkml:trace>
  <inkml:trace contextRef="#ctx0" brushRef="#br0" timeOffset="101124.31">21167 2522 0,'-18'-17'16,"36"34"-16,-89-70 16,53 36-16,1-1 0,-18-17 15,35 17-15,-18 18 0,0-17 16,1-1-16,-1 0 0,0 18 16,1 0-16,-1-17 0,0 17 0,-52 0 15,35 0-15,17 0 16,-17 0-16,-18 0 0,17 0 0,-16 0 15,-37 17-15,36 1 0,1-18 16,-37 18-16,36 17 0,18-35 16,-35 35-16,34-17 0,1-1 15,-18 19-15,18-19 0,17 1 16,1 17-16,-19-17 0,19 0 0,-1 17 16,0-18-16,-35 36 15,36-17-15,-1-19 0,-35 54 16,36-54-16,-1 19 0,-35 17 15,35-36-15,18 19 0,-35-1 16,35 0-16,-17-17 0,-1 17 16,18-17-16,0-1 0,0 1 0,0 0 15,0-1-15,0 1 0,0 0 0,0-1 16,18 1-16,-18-1 0,17 19 0,18-1 16,-35-17-16,18-1 0,17 19 15,-17-36-15,0 17 0,35 18 16,-36-17-16,1 0 0,35 17 15,-36-17-15,19-1 16,17 19-16,-36-36 0,18 17 16,18 1-16,-35 0 0,17-18 15,-17 0-15,53 17 0,-36-17 16,0 0-16,18 0 0,-18 0 16,1 0-16,16 0 0,-16 0 15,-1 0-15,18 0 0,-35-17 16,17 17-16,35 0 15,-34-18-15,-19 18 0,19 0 16,-19 0-16,19 0 0,-19-18 0,36 1 16,-35 17-16,-1 0 0,19-18 15,-1 0-15,-17 18 0,17-17 16,-18-1-16,1 0 0,17 1 16,-17 17-16,0-18 0,-1 0 15,1 18-15,0 0 0,-18-17 0,17-1 16,1 1-16,-1-1 0,1 0 15,0 1-15,-18-1 0,17 0 16,1-17-16,0 17 0,-1 1 16,-17-18-16,18 17 0,-18 0 15,0-17-15,18 17 0,-18 1 16,0-1-16,0 0 0,0 1 16,0-1-16,0-35 0,0 36 0,0-1 15,0 0-15,0-17 16,0 17-16,-36 1 0,36-19 15,0 1-15,-17-35 16,-1 52-16,0-17 16,1 17-16,-1-17 0,0 0 15,1-1-15,-1 19 0,1-1 0,17-17 16,-18 17-16,0 18 0,18-18 0,-35 1 16,17 17-16,1 0 15,-1 0-15,-17 0 0,17 35 16,-17 0-16,0-17 0,17 0 15,-53 35-15,54-36 0,-18 1 16,17-1-16</inkml:trace>
  <inkml:trace contextRef="#ctx0" brushRef="#br0" timeOffset="103133.64">20867 3757 0,'17'18'63,"1"-1"-48,0 1 1,-1 0-16,-17-1 15,18-17-15,-18 18 0,18 0 16,-18 17-16,17-18 0,1 1 16,17 17-16,-17-17 0,-1 0 15,19 35-15,-19-18 16,1 0-16,35 18 0,-35-18 0,-1 1 16,1-1-16,17 0 0,-17-17 15,-1 17-15,19 36 0,-19-54 16,1 19-16,-18-19 0,35 36 15,-17-18-15,0 1 0,17 34 16,-18-35-16,-17 1 0,36 34 16,-19-17-16,1 0 0,17 35 15,-35-35-15,18-17 0,17 34 16,-17-35-16,17 36 16,-17-53-16,-18-1 0,35 36 15,-17-35-15,-1-1 16,1 19-16,-18-19 0,18 1 0,-1 17 15,1-17-15,-1 0 16,1 34-16,0-34 0,-1 0 16,1 35-16,0-36 0,-18 19 15,35-1-15,-35-18 0,18 1 16,-1 17-16,1-17 16,-18 0-16,18 17 0,-18-17 15,17-1-15,-17 36 16,18-35-16,-18-1 0,0 36 15,0-35-15,0 0 0,17-1 0,-17 36 16,0-35-16,0-1 0,0 19 16,18-19-16,-18 1 0,0 0 0,0 17 15,18-17-15,-18-1 0,0 18 0,17 18 16,1-35-16,-18 17 0,18 18 16,-18-35-16,17-1 0,1 36 15,-18-17-15,0-19 0,18 72 16,-1-54-16,-17 18 15,18-36-15,-18 19 0,17-1 16,1 18-16,-18-36 0,18 19 16,-18-1-16,0-17 0,17 17 0,-17 0 15,0 36-15,0-54 0,18 19 16,-18 17-16,0-18 0,0-17 16,0 34-16,18-16 15,-18-19-15,0 1 0,0 0 0,0-1 16,17 1-16,-17 17 15,0-17-15,0-1 0,18 1 0,-18 0 0,0-1 16,0 1-16,0 0 0,0-1 16,0 1-16,18-18 0,-18 18 15,0-1-15,0 1 0,0-1 16,17-17-16,-17 18 16,0 0-1,0-1-15,18-17 16,-18 18-16,0 0 0,0-1 15,17-17-15,-17 18 0,0 0 16,0-1-16,18 1 0,-18 0 16,0 17-16,0-18 0,18 1 15,-18 0-15,0-1 0,0 1 16,0 0-16,0-1 0,17-17 0,-17 18 16,0 0-16,0-1 0,18 1 0,-18-1 15,18 36-15,-18-35 16,17 0-16,-17 17 0,18 0 15,-18-17-15,18 17 16,-18 0-16,0-17 0,0 0 0,0 17 16,0-17-16,0-1 0,0 19 0,0-19 15,0 1-15,0-1 0,0 19 0,0-19 16,0 1-16,0 0 0,0-1 0,0 19 16,0-19-16,0 1 0,0-1 15,0 1-15,0 0 16,0-1-16,17-17 0,-17 18 15,18 0-15,-18-1 16,18 1-16,-1 0 0,-17-1 16,0 1-16,18-1 0,-18 1 15,17 0-15,-17-1 16,0 1-16,18-18 0,-18 18 16,0-1-16,18-17 15,-18 18-15,0 0 16,17-18-16,-17 17 0,0 1 15,0 0 1,18-18-16,-18 17 16,0 1-16,0-1 15,0 1 17,0-36 30,-35 18-62,35-17 16</inkml:trace>
  <inkml:trace contextRef="#ctx0" brushRef="#br0" timeOffset="103442.36">22560 9243 0,'0'17'16,"0"-34"-16,-18 34 16,54-17-1,-19 0 1,-17 18-16,18-18 0,17 0 15,-17 0-15,17 18 16,-17-18 0,0 17-16,-1-17 15,1 0-15,-1 0 16,1 0-16,0 0 16</inkml:trace>
  <inkml:trace contextRef="#ctx0" brushRef="#br0" timeOffset="103672.64">22966 9049 0,'-18'0'0,"18"35"16,-17-35-16,17 18 15,0-1 1,-18 1-16,18 0 0,0-1 15,-18 1-15,18-1 0,0 1 16,-17 17-16,17-17 0,-18 0 16,0 17-16,1-17 0,17-1 15,-36 36-15,19-35 16,-1-18-16</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7T05:23:06.252"/>
    </inkml:context>
    <inkml:brush xml:id="br0">
      <inkml:brushProperty name="width" value="0.05292" units="cm"/>
      <inkml:brushProperty name="height" value="0.05292" units="cm"/>
      <inkml:brushProperty name="color" value="#FF0000"/>
    </inkml:brush>
  </inkml:definitions>
  <inkml:trace contextRef="#ctx0" brushRef="#br0">13547 3422 0,'-18'0'31,"0"0"31,1-18-30,-1 18-1,36 0 63,-1 0-79,1 0 1,0 0-16,-1 0 0,19 0 16,-1 0-16,-18 0 0,1 0 15,17 0-15,-17 0 0,17 0 0,-17 0 16,17-17-16,-17 17 0,17 0 0,-17 0 15,17 0-15,0 0 0,-17-18 16,17 18-16,1 0 16,-19 0-16,18-18 0,-17 18 15,0 0-15,17 0 0,-17 0 16,-1 0-16,1-17 0,17 17 16,-17 0-16,-1 0 0,19 0 0,-1 0 15,-17 0-15,17-18 0,18 18 16,-18 0-16,0 0 0,18-18 15,-17 18-15,-1 0 0,71 0 16,-71 0-16,36 0 16,-36 0-16,0 0 0,0 0 15,36 0-15,-36-17 0,1 17 16,-1 0-16,0 0 0,0 0 0,1 0 16,-1 0-16,0 0 0,0 0 0,1 0 15,-1 0-15,0 0 0,1 0 0,-19 0 16,36 0-16,-35 0 0,17 0 15,0 0-15,1 0 0,-19 0 16,54 0-16,-54 0 0,19 0 16,-1 0-16,-17 0 0,17 0 0,0 0 15,0 0-15,1 0 0,-1 0 0,0 0 16,1 0-16,34 0 0,-35 0 16,1 0-16,17 0 15,-18 0-15,-17 0 0,34 0 16,-16 0-16,-19 0 0,36 0 15,-17 0-15,-19 0 0,18 0 0,1 0 16,-19 0-16,19 0 0,52 0 16,-53 0-16,-17 0 15,35 0-15,-18 0 0,-17-18 0,35 18 16,-18 0-16,0 0 0,18 0 16,-35 0-16,17 0 0,18 0 15,-18 0-15,0 0 0,1 0 16,-1 0-16,0-17 0,0 17 0,1 0 15,17 0-15,-18 0 0,18 0 0,-18 0 16,53 0-16,-52 0 0,-1-18 16,53 18-16,-53 0 15,1 0-15,17 0 0,158 0 32,-175 0-32,-1-18 15,0 18-15,-17 0 0,52 0 16,-17 0-16,-18 0 0,1 0 15,-1 0-15,0 0 0,1 0 0,34 0 16,-35 0-16,1-17 0,34 17 16,1 0-16,35 0 15,-71 0-15,106 0 16,-106 0-16,1 0 16,69 0-16,-69 0 0,-1 0 15,53 0-15,-53 0 0,1 0 16,34 0-16,-34 0 0,-1 0 15,35 0-15,-34 0 0,-1 0 16,35-18-16,-52 18 0,17 0 16,18 0-16,-17 0 0,-19 0 15,36 0-15,-18 0 0,-17 0 16,53 0 0,-54 0-16,1 0 0,17 0 15,-17 0-15,17 0 0,0-18 16,-17 18-16,0 0 0,17 0 15,0 0-15,-17 0 0,17 0 16,-17 0-16,17 0 0,18 0 16,-35 0-16,-1 0 0,19 0 15,-19 0 1,-34 0 78,-1 0-79,0 0-15</inkml:trace>
  <inkml:trace contextRef="#ctx0" brushRef="#br0" timeOffset="4311.03">2999 5891 0,'0'0'16,"-18"0"-16,0 0 0,1-17 16,17-1-1,0 0 17,0 36 93,0 0-110,17-18-15,1 0 16,0 17-16,-1-17 0,1 0 15,17 0-15,0 0 0,-17 0 16,0 0-16,-1 0 0,19 0 0,-19 0 16,36 0-16,-35 0 0,-1 0 15,36 0-15,-35 0 0,17 0 16,1 0-16,-19 0 16,1 0-16,-1 0 15,1 0-15,0 0 0,17 0 0,-17 0 16,-1 0-16,19 0 0,-19 0 15,1 0-15,0 0 0,-1 0 16,1 0-16,17 0 0,0 0 16,-17 0-16,17 0 0,-17 0 0,35 0 15,-36 0-15,1-17 0,17 17 16,-17 0-16,0 0 0,17 0 0,0-18 16,0 18-16,-17 0 0,17 0 15,1 0-15,-19 0 0,19 0 16,-19 0-16,1 0 0,17-18 15,-17 18-15,-1 0 0,1 0 0,0 0 16,17 0-16,-17 0 0,-1 0 0,1 0 16,17 0-16,-17 0 0,-1 0 0,1 0 15,35 0-15,-35 0 0,-1 0 16,36 0-16,-18 0 16,36 0-1,-53 0-15,17 0 16,-17 0-16,17 0 0,-17 0 0,34 0 15,-34 0-15,17 0 0,1 0 16,-19 0-16,19 0 0,-1 0 0,35 0 16,-34 0-16,-1 0 0,18 0 15,-18 0-15,0 0 0,1-17 0,-19 17 16,19 0-16,-19 0 0,36 0 16,-35 0-16,-1 0 0,1 0 0,35 0 15,-35 0-15,-1 17 0,19-17 16,-1 0-16,-18 0 15,19 0-15,-1 0 0,-17 0 16,35 0-16,-18 0 0,0 0 16,18 0-16,-35 0 0,-1 0 15,1 0-15,35 0 0,-35 0 16,-1 0-16,1 0 0,17 0 0,-17 0 16,70 0-16,-70 0 15,70-17 1,-71 17-16,19 0 0,17 0 15,-18 0-15,-18 0 0,54 0 16,-53-18-16,17 18 0,18 0 16,-18 0-16,0 0 0,-17 0 0,17 0 15,1 0-15,-19 0 0,19 0 0,-1 0 16,-18 0-16,19 0 0,-19 0 0,54-17 16,-53 17-16,17 0 0,18 0 15,-36 0-15,19 0 0,17 0 16,-36 0-16,1 0 0,17 0 15,-17 0-15,-1 0 0,19 0 16,-19 0-16,1 0 0,17 0 0,-17 0 16,35 0-16,-18 0 0,-17 0 15,35 0-15,-18 0 0,-17 0 16,17 0-16,-18 0 0,19 0 16,-19 0-16,36 0 0,-17 0 0,-19 0 15,36 0-15,0 0 16,35 0-1,-70 0-15,17 0 0,18 0 16,-35 0-16,17 0 0,18 0 16,-35 0-16,-1 0 0,36 0 15,-18 0-15,-17 17 0,35-17 16,-18 0-16,-17 0 0,35 0 16,-36 0-16,19 0 0,-1 0 15,-17 0-15,17 0 0,-17 0 16,-1 0-16,18 0 0,-17 0 0,0 0 15,35 0-15,-36 0 0,1 0 16,17 0-16,0 0 0,-17 0 16,17 0-16,-17 0 0,0 0 15,17 0-15,-17 0 0,-1 0 16,36 0-16,-35 0 0,-1 0 16,1 0-16,0 0 0,-1 18 0,19-18 15,-19 0-15,1 0 0,17 0 16,-17 0-16,35 0 15,-36 0-15,1 0 0,53 0 16,-54 0-16,36 0 16,-18 0-16,-17 0 0,17 0 0,1 0 15,-1 0-15,-17 0 0,-1 0 16,18 0-16,-17 0 0,0 0 0,17 0 16,-17 0-16,-1 0 0,19 0 15,-19 0-15,18 0 16,-17 0-16,0 17 0,17-17 15,0 0-15,-17 0 0,0 0 16,-1 0-16,18 0 0,-17 0 0,17 0 16,-17 0-16,17 18 0,-17-18 0,17 0 15,1 0-15,-1 0 0,-18 0 16,36 0-16,-35 18 0,17-18 16,18 0-16,-35 0 0,17 0 15,18 0-15,-35 17 16,17-17-16,35 0 0,-52 0 15,17 0-15,1 0 0,-1 0 16,0 0-16,-17 0 0,70 18 16,-53-18-16,54 0 15,-72 18-15,1-18 0,35 0 16,-36 0-16,19 17 0,-1-17 16,0 0-16,-17 0 0,17 18 0,0-18 15,-17 0-15,0 0 0,17 0 0,-17 18 16,17-18-16,-17 0 0,17 0 15,0 17-15,0-17 0,-17 0 16,35 0-16,-35 0 0,-1 0 16,36 18-16,-35-18 0,17 0 15,18 0-15,-18 0 0,-17 0 16,52 0-16,-34 0 0,-1 0 16,18 0-16,-18 0 0,0 0 15,18 0-15,18 0 0,-36 0 16,-17 0-16,52 0 0,-34 0 15,-1 0-15,18 0 0,-18 0 16,0 0-16,36 0 16,0 0-16,34 0 15,-69 0-15,17 0 0,-18 0 16,0 0-16,0 0 0,89 0 16,-89 0-16,0 0 0,1 0 15,17 0-15,-18 0 0,0 0 0,53 0 16,-52 0-16,-1 0 0,35 0 15,-34 0-15,-1 0 0,36 0 16,-36 0-16,-18 0 0,54 0 16,-36 0-16,1 0 0,17 0 15,-18 0-15,0 0 16,36 0-16,-54 0 0,19 0 16,-1 0-16,35 0 0,-52 0 0,17 0 15,36 0-15,-36 0 16,0 0-16,36 0 0,-36 0 15,1 0-15,34 0 0,-35 0 16,1 0-16,52 0 16,-53 0-16,0 0 0,1 0 0,52 0 15,-18 0-15,1 0 16,-53 0-16,87 0 16,-69 0-16,-1 0 0,36 0 15,-54 0-15,18 0 0,1 0 0,-1 0 16,0 0-16,1 0 0,-1 0 0,0 0 15,0 0-15,1 0 0,-1 0 16,0 0-16,1 0 0,-1 0 0,0 0 16,36 0-16,-54 0 0,19 0 15,-19 0-15,1 0 0,-1 0 0,1 0 16,0 0-16,-1 0 0,1 0 47,0 0-16,-1-18-31,1 18 16,0 0-1,-1 0-15,1 0 16,-36 0 93,18-17-93,-17 17 31,-19 0-47,19 0 0</inkml:trace>
  <inkml:trace contextRef="#ctx0" brushRef="#br0" timeOffset="24378.33">1623 1182 0,'0'-18'0,"0"1"16,0-1-1,0 0-15,0 1 16,0 52 15,-36-17-15,36 17-16,-17-18 0,-18 36 15,17-17-15,0-1 0,1 18 16,-1-18-16,0 36 16,1-18-16,17-18 15,-18 0-15,18 0 0,0-17 16,-18-18-16,18 35 0,0-17 15,0 0-15,-17-18 16,-1 0 0,18-18-1,-17 18-15,17-35 0,-18-1 16</inkml:trace>
  <inkml:trace contextRef="#ctx0" brushRef="#br0" timeOffset="24634.9">1252 1358 0,'-17'0'31,"52"0"-15,-17 18 0,-1-1-16,1-17 15,0 18-15,17 17 0,-18-35 16,36 53-16,-35-53 15,17 36-15,-17-19 0,0 1 16,-1-18-16,18 35 0,-17-17 16,-18-1-16,18-17 0,-1 18 15,1 0-15,-18-1 16,18-17-16</inkml:trace>
  <inkml:trace contextRef="#ctx0" brushRef="#br0" timeOffset="24880.75">1887 1587 0,'0'0'0,"0"18"47,0 0-31,18-18-16,0 35 15,-18-17-15,17-1 0,1 1 16,-18 0-16,0-1 0,0 1 16,0 0-16,0-1 0,0 1 15,0-1-15,0 1 0</inkml:trace>
  <inkml:trace contextRef="#ctx0" brushRef="#br0" timeOffset="26340.83">1799 1005 0,'0'-35'31,"0"17"-31,0 1 16,0-1-1,-35 1 17,17 17-32,-17 0 15,17 0-15,1 0 0,-1 0 16,-17 0-16,17 0 0,0 0 15,-17 17-15,18-17 0,-19 35 16,1-17-16,17-18 0,1 18 16,-54 17-1,54-35-15,-19 53 16,19-35-16,-1-1 0,0 19 0,1-1 16,-1-18-16,18 19 0,-35 34 15,17-34-15,18-1 0,-17 18 16,-1-18-16,18 0 0,-18 18 15,18-35-15,0 17 0,0 0 16,0-17-16,0 0 0,0-1 0,0 19 16,0-19-16,36 1 0,-36 35 15,17-36-15,1 36 16,-1-53-16,-17 18 0,18 17 16,0-35-16,-1 18 15,-17 0-15,18-18 0,0 17 0,-1 1 16,1-18-16,0 17 0,-1 1 15,1-18-15,-1 18 0,1-18 16,0 17-16,-1 1 0,1-18 16,0 0-16,-1 18 0,1-1 15,0-17-15,17 18 16,-18-18-16,1 18 16,0-18-16,-1 0 0,19 0 15,-19 0-15,19 0 0,-19 0 0,36 0 16,-35 0-16,17 0 0,-17-18 15,-1 18-15,1 0 0,0 0 0,17-18 16,-17 18-16,-1-17 0,1 17 16,-1 0-16,1-18 0,0 0 15,-1 18-15,1 0 0,0-17 16,-1 17-16,-17-18 0,18 0 16,0 1-16,-1-1 15,1 1-15,-1-1 16,-17 0-16,18 18 15,-18-35-15,18 17 16,-18 1-16,0-1 0,17 18 16,-17-35-16,0 17 15,18 1-15,-18-1 0,0 0 16,0 1-16,0-19 0,0 19 16,0-1-16,0 0 0,0-17 15,0 17-15,-18 1 0,1-18 16,17-1-16,-36 19 0,1-36 15,35 35-15,-17-17 0,-19-18 16,19 18-16,17-1 0,-36-52 16,19 53-16,-1 17 0,0-17 15,1 0-15,17 17 0,-18 0 0,-35-17 16,36 17-16,-1 18 16,0-17-16,1 17 0,-19 0 15,-34 0-15,-18 17 16,52 19-16,1-19 15,-35 19-15,34-1 0,1-17 16,-36 35-16</inkml:trace>
  <inkml:trace contextRef="#ctx0" brushRef="#br0" timeOffset="27056.85">2011 3334 0,'-18'0'16,"18"-36"-16,0 19 31,-17 17-15,-1 17-1,0-17 1,18 36-16,-17-19 0,-36 36 15,35-35-15,-52 70 16,52-53-16,0 1 0,-17 52 16,17-70-16,18 17 0,-35 18 15,35-36-15,-18 19 0,18-19 16,0 1-16,0 0 0,-17-18 16,-1-18-1,18-17 1</inkml:trace>
  <inkml:trace contextRef="#ctx0" brushRef="#br0" timeOffset="27275.12">1499 3440 0,'18'0'31,"17"0"-15,-35 17-16,35 1 15,-17-18-15,0 17 0,35 19 16,-36-19-16,1 1 0,35 35 16,-35-35-16,17 17 15,-35-17-15,17-1 0,19 36 16,-36-35 0,17-18-16</inkml:trace>
  <inkml:trace contextRef="#ctx0" brushRef="#br0" timeOffset="27672.71">2117 3669 0,'0'-18'31,"17"1"-15,1 17-16,17 0 15,-17 0-15,-1 0 16,1 17-16,0 19 16,-18-19-16,0 1 0,0-1 0,0 36 15,-36-35-15,36 17 0,-17 1 16,-18-19-16,17 1 0,-17-1 16,35 1-16,-18-18 0,0 0 15,18-18 1,0 1-1,0-1 1,36 18-16,-19 0 16,19 0-1,-19 0-15,18 0 0,-17 0 16,17 0-16,1 0 16,-19 0-16,1 0 0,17 0 0,-17 0 15,0 0-15</inkml:trace>
  <inkml:trace contextRef="#ctx0" brushRef="#br0" timeOffset="28542.53">2205 3193 0,'-18'-18'0,"36"36"0,-53-54 16,17 19-16,0-1 15,1 0 1,-19 1-16,1 17 16,0-18-16,-36 18 15,36 0-15,17 0 0,-52 0 0,35 0 16,17 0-16,-53 18 15,54-18-15,-19 0 0,-17 17 16,36 1-16,-1-18 0,-17 18 0,17-18 16,1 17-16,-19-17 0,19 18 0,-19 0 15,19-1-15,-1 1 0,-17 17 16,17-17-16,1-1 0,-1 19 16,0-1-16,18-17 0,-17 35 15,17-36-15,0 18 0,0 36 16,0-36-16,0 1 0,0 17 15,0-18-15,0 0 0,17 0 0,-17 1 16,36 34-16,-36-35 0,17-17 16,1 53-16,0-54 0,-1 1 15,18 35-15,-17-36 16,0 1-16,-1 17 0,1-17 16,17 0-16,18 17 15,-35-17-15,-1-18 0,19 17 16,-19 1-16,1-18 0,53 35 15,-54-17-15,19-18 0,-1 17 16,0-17-16,-17 18 0,17-18 16,0 0-16,-17 0 0,35 0 15,-36 0-15,19-35 0,-1 17 16,-17 18-16,17-17 0,0-1 16,0 0-16,-17 1 0,0 17 15,17-18-15,-17 0 0,-1 1 0,19-1 16,-19 0-16,1 1 0,0-19 0,-1 19 15,18-18-15,-17 17 0,0-17 16,-1-1-16,1 19 0,0-1 16,-18-17-16,17 17 0,-17 1 15,0-1-15,0 0 0,0 1 16,0-19-16,-35 1 0,35 17 16,0-17-16,-18-18 0,-17 18 15,35 0-15,-35-18 16,17 17-16,-35-34 0,18 52 15,17 1-15,-52-19 16,34 19-16,19-1 0,-54 0 16,36 1-16,17-1 0,-52 1 15,35 17-15,17 0 0,0-18 16,1 18-16,-1 0 0,0 0 16,1 0-16,-1 0 0,18 35 0,-18-35 15,1 18-15</inkml:trace>
  <inkml:trace contextRef="#ctx0" brushRef="#br0" timeOffset="29527.08">1411 123 0,'18'-17'0,"-18"34"78,0 1-78,-18 17 16,18 1-1,-18-19-15,18 1 0,-17 35 16,-1-36-16,18 1 0,-17 35 15,17-35-15,0-1 0,-18 1 16,18 0-16,0-1 0,-18 19 16,1-36 15,17-36-15,-18 36-16,18-17 0</inkml:trace>
  <inkml:trace contextRef="#ctx0" brushRef="#br0" timeOffset="29734.31">1217 282 0,'0'0'0,"18"0"47,-18 18-31,17-18-16,1 35 0,0-35 15,-1 0-15,1 18 0,0-1 16,-1 1-16,18 0 15,-17-1-15,17 19 16,-17-19-16,-18 1 16,18-18-16,-1 0 0</inkml:trace>
  <inkml:trace contextRef="#ctx0" brushRef="#br0" timeOffset="30091.37">1711 406 0,'0'17'16,"-35"-17"-16,35 18 31,0 0-15,0-1-16,0 1 16,0 0-16,0-1 15,0 1-15,17-1 16,1-17-1,0 0 1,-1-35-16,1 18 16,0-1-16,-18-17 15,0 17-15,0 0 16,0-17-16,-18 0 16,-17 35-16,17-18 15,0 18-15,1 0 16,-1 0-16,18 18 15</inkml:trace>
  <inkml:trace contextRef="#ctx0" brushRef="#br0" timeOffset="30855">1782 106 0,'0'-18'0,"-53"1"32,17 17-32,19-18 15,-1 18-15,-17 0 16,17 0-16,-17 0 16,17 0-16,-35 0 15,36 0-15,-19 0 16,1 18-16,17-18 0,-17 17 15,0 1-15,17-18 0,1 17 16,-1 1-16,0 0 0,1-18 0,-1 17 16,-17 1-16,35 0 0,-18-1 15,1-17-15,17 18 0,0 0 0,-18-1 16,18 1-16,0-1 0,0 1 16,0 17-16,0-17 0,0 0 15,0-1-15,0 1 0,0 0 0,18-1 16,-18 1-16,0 0 15,17-1-15,1 1 0,-18-1 16,17 1-16,1-18 0,-18 18 0,18-1 16,-1 1-16,1 0 15,0-1-15,17 1 16,-17 0-16,-1-18 16,1 0-16,-1 0 0,1 17 0,17-17 15,-17 0-15,35 0 16,-35 0-16,17 0 0,0-35 15,-17 35-15,-1 0 0,19-18 16,-1 18-16,-17 0 0,17-17 16,0 17-16,-17-18 15,-1 18-15,1-18 0,0 18 0,-1-17 16,1-1-16,0 18 0,-1-18 0,-17 1 16,18 17-16,0-35 0,-1 35 15,-17-18-15,18 0 0,-18 1 16,0-1-16,0 0 0,0 1 15,0-1-15,0-17 16,0 17-16,-18-17 0,18-36 16,-35 54-16,35-1 0,0 0 15,-18 1-15,18-1 0,-17 0 0,-1-17 16,0 18-16,-17-1 16,17 18-16,1 0 0,-36 0 15,35 0-15,-17 0 0,0 0 16,-18 18-16,0 17 15,35-18-15,-17 1 16,17 0-16,1-1 16,-1 1-16</inkml:trace>
  <inkml:trace contextRef="#ctx0" brushRef="#br0" timeOffset="32438.47">4868 1676 0,'-17'0'15,"-1"0"1,18-18 0,-18 0-1,1 18 1,17-17-16,-18 17 16,0 0-1,1 0-15,-18 0 0,17 0 0,0 17 16,1-17-16,-1 0 15,0 36-15,1-36 0,-1 17 0,0 1 16,1 0-16,-1-1 0,1 19 16,-1-19-16,0 1 0,18-1 15,0 19-15,-17-19 0,17 19 16,0-1-16,0 0 16,0-17-16,35-1 0,-35 36 15,18-35-15,-18 0 0,17 35 16,1-36-16,-1 1 0,-17 17 0,36 0 15,-36-17-15,17 0 16,19 17-16,-19-17 0,-17-1 0,36 19 16,-19-36-16,18 17 15,-17-17-15,0 0 0,17 0 0,0 0 16,-17 0-16,0-17 16,52-1-16,-52 0 15,35-35-15,-36 36 16,-17-1-16,36-17 0,-19 17 15,-17 0-15,36-17 0,-36 18 16,17-1-16,18-17 0,-35-1 16,18 19-16,-18-19 15,18 19-15,-18-1 0,0 1 0,0-19 16,0 19-16,-18-1 0,-17-17 16,0-1-16,-1-16 15,19 34-15,-1-17 0,-17-1 16,17 19-16,0-1 0,-17-17 15,18 17-15,-1 0 0,-17 1 16,17 17-16,0 0 0,-17 0 16,17 0-16,1 0 0,-1 0 15,0 0-15,1 17 0,-1-17 0,1 18 16,-1-18-16,0 35 0,1-17 16,-1-18-16,0 35 15,1-17-15,17 0 0,0-1 16,0 19-1</inkml:trace>
  <inkml:trace contextRef="#ctx0" brushRef="#br0" timeOffset="33834.99">5292 1993 0,'-18'18'16,"36"-18"46,-1 0-31,1 0-15,0 0-16,-1 0 0,18 0 16,1 0-16,17 0 15,-18 0-15,0 0 0,53 0 16,-52 0-16,-1-18 0,53 18 16,-35 0-16,-18 0 0,106-17 15,-88 17-15,-17-18 0,17 18 16,17 0-16,-17-18 0,123 1 15,-123 17-15,0 0 0,71-18 16,-36 18-16,35 0 16,-87 0-16,17-18 15,-36 18-15,1 0 0,0 0 16,-1 0-16,1 0 16,-1 0 15,-17-17 0,-35-1 0,18 0-15,-1 1 0,0-1-16,1 1 15,17-1-15,-18 0 0,0 1 16,1 17-1,17-18-15,-18 18 0,0 0 16,18-18 0,-17 18-1,17 18 17,0 0-17,0-1 1,35-17-16,-17 36 0,17-19 15,-17-17-15,17 18 16,-17-18-16,17 17 0,-18-17 16,19 0-16,-1 18 15,0 0-15,1-18 16,-36 17-16,0 1 16,0 0-16,-18-1 15,-35 1-15,35 0 0,-17-18 16,0 17-16,0 1 0,-54-1 15,54 1-15,-18 0 0,18-18 0,-36 0 16,18 17-16</inkml:trace>
  <inkml:trace contextRef="#ctx0" brushRef="#br0" timeOffset="35253.89">2081 512 0,'0'-18'31,"0"0"-31,0 1 16,0-1 15,36 36 47,-36-1-62,17 1-16,1-18 0,0 18 15,-1-1-15,1-17 0,-1 18 16,54 17-16,-36-17 15,18-1-15,-35 1 0,17 0 16,18-1-16,-18 1 0,1 0 16,34-1-16,-35 1 0,1-18 15,-1 17-15,53 1 16,-53 0-16,89 35 16,-89-53-16,18 17 0,18 19 15,-18-19-15,-18 1 0,35 17 16,-17-17-16,71 35 15,-89-36-15,-17 1 0,52 0 16,-34 17-16,-1-17 0,18 17 16,-18-18-16,0 1 0,36 17 15,-36-17-15,0 0 0,36-1 16,-36 1-16,1 0 0,34-1 16,-35 1-16,1-1 0,17 1 15,-36-18-15,19 18 0,-19-18 16,1 17-16,-1-17 0,1 18 15,0 0-15,-1-1 16,-17 1 0,18-18-16,-18 18 0,18-18 15,-18 17-15,17-17 16,1 18-16,0-18 16,-1 0-16,1 17 0,-1-17 15,1 0-15,0 0 0,-1 18 16,1-18-16,0 0 0,-1 18 15,1-18-15,0 0 0,-1 17 16,1-17-16,-1 0 16,1 0-1,0 0 1,-36 0 78,-17 0-94,35-17 15,-18 17-15,1 0 0</inkml:trace>
  <inkml:trace contextRef="#ctx0" brushRef="#br0" timeOffset="35504.33">4445 1640 0,'0'0'16,"-18"18"-1,54-18 1,-19 0 0,1 0-16,0 0 0,-1 0 15,1-18-15,-1 18 0,1 0 16,0 0-16,-1 0 15,1 0 1,0 0 0,-18-35-1,17 17-15,1-17 16</inkml:trace>
  <inkml:trace contextRef="#ctx0" brushRef="#br0" timeOffset="35682.68">4710 1411 0,'0'-18'0,"0"36"0,0-53 16,0 52 46,0 1-62,0 0 16,0 17-16,-18-17 16,18-1-16,0 1 0,0 0 0,0-1 15,-18 1-15,18-1 0,-17 1 16,17 0-16</inkml:trace>
  <inkml:trace contextRef="#ctx0" brushRef="#br0" timeOffset="36663.56">2240 1746 0,'-18'18'15,"54"-18"48,-19 0-48,19 0-15,-19 0 16,36 18-16,-17-18 0,-19 0 16,54 0-16,-36 0 15,0 17-15,36-17 0,-36 0 16,0 0-16,54 0 0,-54 0 16,18 0-16,-18 0 0,194 0 15,-105-17 1,-71 17-16,17 0 0,54-18 15,-71 18-15,17 0 0,36-18 16,-53 18-16,0 0 0,0 0 0,0 0 16,-18 0-16,0 0 0,53 0 15,-70 0-15,17 0 0,1 0 0,17 0 16,-18 0-16,-17 0 0,-1 0 16,18 0-16,-17 0 0,0 0 0,17 0 15,-17 0-15,17 0 16,-17 0-16,-1 0 15,1 0-15,-1 0 16,1 0 0,0 0-16,-1 0 15,1 0-15,0 0 0,-1 0 16,1 0-16,17 0 0,-17 0 16,-1 0-16,19 0 0,-19 0 15,1 0 1,-53 0 15,17-17-15,-17 17-16,17 0 15,18-18-15,-17 18 0,-1 0 16,18-18-16,-18 1 16,1-1-1</inkml:trace>
  <inkml:trace contextRef="#ctx0" brushRef="#br0" timeOffset="36982.92">4516 1570 0,'-18'0'0,"36"0"0,-54 0 0,19 0 16,34 17 46,1-17-62,0 18 16,-1 0-16,1-18 0,17 17 15,-17-17-15,-1 18 16,1 0-16,0-18 0,-18 17 16,17 1-16,-17 0 15,0-1-15,0 1 0,-35 0 16,17-1-16,-17 1 15,17-1-15,1-17 16,-18 36-16,17-36 0,0 17 16,-17 1-16,0-18 0</inkml:trace>
  <inkml:trace contextRef="#ctx0" brushRef="#br0" timeOffset="38118.41">2734 3475 0,'-18'0'0,"36"0"0,-53 17 16,17-17-1,18 18-15,-18-18 16,18 18-16,0-1 16,-17 1-16,17 0 15,-18-1-15,1 1 16,-1 0-16,0-1 16,1 1-16,-1-18 0,18 18 15,-18-18-15,1 17 16,17 1-1,-18-18 1,53-18 31,-17 1-31,0-1-16,-1 0 0,36-35 15,-18 36-15,1-1 0,-19 0 16,36-17-16,-17 17 0,-1-17 0,88-35 15,-70 34-15,0 19 16,0-19-16,0 1 0,0 0 0,0 0 16,70-36-16,-52 18 0,-18 18 15,70-36-15,-17 1 16,35-18 0,-88 52-16,0-17 0,-18 36 15,-17-1-15,17 0 0,0-34 16,-17 34-16,17 0 0,-17 1 0,0-1 15,17 0-15,0 1 0,18-19 16,-18 1-16,-17 18 0,35-1 16,-18 0-16,-17 1 0,17-1 15,-35 0-15,18 18 0,-1 0 0,-17-17 16,18 17 0,0 0 109,-18-18-125,17 18 0,-17-18 15,18 18 1,-53 36 15,-1-36-31,36 17 16,-17-17-16,-18 18 0,17-18 15</inkml:trace>
  <inkml:trace contextRef="#ctx0" brushRef="#br0" timeOffset="38452.1">4357 2258 0,'-18'-18'0,"1"18"32,17 18 15,0-1-32,0 1 1,35 0-16,-18-18 15,-17 17-15,36-17 16,-19 18-16,1-18 0,17 18 16,-17-1-16,0-17 0,-1 18 15,1 0-15,-18-1 0,17 1 16,-17-1-16,0 1 0,0 17 16,-35-17-16,35 17 0,-70 18 15,52-35-15,0-1 0,1 19 16,-1-19-16,0 19 15,1-36-15</inkml:trace>
  <inkml:trace contextRef="#ctx0" brushRef="#br0" timeOffset="40610.31">4427 3457 0,'0'-17'15,"0"-1"1,0 0 0,-17 18 15,-19 0-31,19 0 15,-1 36-15,-17-36 0,17 35 16,-17 0-16,17-17 16,1-1-16,17 19 0,-36 17 15,36-18-15,-17 0 0,17 36 16,0-36-16,0 0 0,0 18 16,0-35-16,17 17 0,19 0 15,-36-17-15,35 0 0,-17-1 16,-1-17-16,1 0 0,35 0 15,-36 0-15,1 0 0,0-17 16,-1 17-16,19-36 0,-19 19 0,1-1 16,0 0-16,-1-17 0,1 18 0,-18-19 15,17-17-15,-17 18 0,0 0 16,0-36-16,-35 36 0,35 0 16,-35-1-16,17 19 0,-17-1 0,17 0 15,-35 1-15,18 17 0,18 0 16,-36 0-1,35 0-15,0 17 0,18 1 16,0 0-16,0-1 16,18-17-16</inkml:trace>
  <inkml:trace contextRef="#ctx0" brushRef="#br0" timeOffset="40868.8">4586 3404 0,'0'18'31,"0"0"-31,0-1 16,0 1-16,0-1 16,35 36-16,-17-35 0,-18 0 15,18 35-15,-1-18 16,-17-17-16,36 52 15,-36-52-15,17 35 16,1-53-16,-18 17 16,0-52-1</inkml:trace>
  <inkml:trace contextRef="#ctx0" brushRef="#br0" timeOffset="41283.17">4639 3422 0,'0'-53'16,"0"35"0,18 18-16,-18-17 0,17 17 0,19-18 15,-19 18-15,18 0 0,-17-18 16,17 18-16,-17 0 16,0 0-16,-1 0 0,-17 36 15,18-19-15,-18 19 16,0-19-16,0 1 0,-35 0 15,35-1-15,-18 18 16,-17-17-16,17 0 16,0-18-16,1 17 15,-1-17-15,18 18 47,18-18-47,-18 18 16,17-18-16,-17 17 0,36 1 15,-19-18-15,1 0 0,17 18 16,-17-1-16,0-17 0,17 18 16,-17 0-16,-1-18 0,18 17 15,-17 1-15,0-1 0,17 1 16,-17-18-16,-18 18 16,17-1-16,1-17 0</inkml:trace>
  <inkml:trace contextRef="#ctx0" brushRef="#br0" timeOffset="41961.94">5415 3104 0,'0'-17'32,"0"34"15,-35 19-47,35-19 0,0 1 15,-18 53-15,-17-54 16,35 36-16,-35 35 0,17-35 15,-35 159-15,35-142 16,1 1-16,-1 70 0,1-88 16,-1 0-16,18 35 0,-18-53 15,18-17-15,0 17 0,0-17 16,0 0 0,0-54-1,18 36-15,-18-35 16,18 17-16,-18 1 0,17-19 15,-17 19-15,18-1 0,-18 1 16</inkml:trace>
  <inkml:trace contextRef="#ctx0" brushRef="#br0" timeOffset="42266.09">5662 3475 0,'0'0'0,"0"17"47,0 19-31,35-19-16,-35 1 0,18 88 15,-18-71-15,0 71 16,0-53-16,0 17 15,0-34-15,-35-1 0,35-17 0,0 17 16,0-17-16,0-1 16,0-34-1,0-19 1,0 19-16,0-19 0,-18 19 16</inkml:trace>
  <inkml:trace contextRef="#ctx0" brushRef="#br0" timeOffset="42542.35">5592 3457 0,'0'-17'0,"17"17"31,-17-18-31,18 18 16,-1 0-16,19 35 16,-19-35-16,1 0 0,35 18 15,-35 17-15,17-17 16,35 52-16,-52-52 0,17 35 15,-17-18-15,-18 0 0,35 18 16,-35-35-16,18 17 0,-1 18 16,-17-35-16,18-1 0,-18 19 15,18-19-15,-18 1 0,0 0 16,0-1-16,0 1 16,-36-18-1</inkml:trace>
  <inkml:trace contextRef="#ctx0" brushRef="#br0" timeOffset="42735.81">5662 3845 0,'-18'0'0,"36"0"0,-36 18 0,1-18 16,52 0 15,0 0-31,-17 0 0,35-18 15,-18 18-15,-17-17 16,35-1-16,-18 18 0,0-35 16,-17 35-16,17-18 0,-17 0 0</inkml:trace>
  <inkml:trace contextRef="#ctx0" brushRef="#br0" timeOffset="42965.93">6174 3510 0,'0'0'16,"17"0"-1,-17 18 1,0-1-16,0 19 16,0-1-16,0-17 15,0-1-15,0 54 16,18-36-16,0 36 16,-18-54-16,17 19 0,-17-1 15,0-18-15,18 19 16,-18-19-16,17 1 15,-17-53 1</inkml:trace>
  <inkml:trace contextRef="#ctx0" brushRef="#br0" timeOffset="43198.06">6174 3598 0,'17'0'47,"-17"18"-47,36-18 0,-36 35 16,35-35-16,18 18 15,-36 17-15,1-35 0,35 35 16,-35-17-16,17 0 0,0 17 16,-17-17-16,17-18 0,-17 35 15,-1-35-15,-17 18 0,18-1 16</inkml:trace>
  <inkml:trace contextRef="#ctx0" brushRef="#br0" timeOffset="43472.32">6562 3422 0,'0'0'0,"-18"0"15,18 18 1,35-1 0,-35 18-16,18-17 15,-18 0-15,18 17 0,-1 0 16,-17 1-16,18 17 16,-1-18-16,-17 0 0,18 0 0,-18 1 15,18-1-15,-18-17 0,17 52 16,1-52-16,0 17 15,-1-35 1,1-35-16,-18-1 16</inkml:trace>
  <inkml:trace contextRef="#ctx0" brushRef="#br0" timeOffset="43750.44">6862 3440 0,'17'35'63,"1"-18"-63,17 36 15,-35-35-15,18 17 0,-1 18 16,1-17-16,-18-1 0,18 0 0,-18 18 15,17-18-15,-17 1 16,0-19-16,18 1 0,-18-36 31,0-35-15</inkml:trace>
  <inkml:trace contextRef="#ctx0" brushRef="#br0" timeOffset="44059.48">6879 3404 0,'0'0'0,"18"0"47,17 18-31,-17-18-16,-1 0 0,1 35 0,35-35 15,-18 0-15,-17 18 0,35 17 16,-36-35-16,36 53 15,-35-35-15,17 52 16,-35-52-16,18 52 16,-18-34-16,0-19 0,-35 36 15,-1-35-15,36 0 0,-35 17 16,17-18-16,-17 1 0,17 0 0,-87 52 16,69-52-1,1 17-15,17-17 16,-34-1-16</inkml:trace>
  <inkml:trace contextRef="#ctx0" brushRef="#br0" timeOffset="45058.18">7673 1446 0,'0'-17'0,"-18"17"0,18-18 16,-17 18-1,17-18-15,0 54 47,0-19-47,0 1 16,0 17-16,17-17 0,-17 35 15,0-18-15,18 0 0,17 71 16,-35-70-16,18-1 0,-18-18 16,17 19-16,-17-19 0,0 19 15,18-1-15,-18-17 0,18-1 0,-18 1 16,0-36 15,-18 1-15,18-19-16,-18 19 0,1-1 15,17 0-15,-18 1 0,18-1 16,0 0-16,0 1 16,0-1-16,18 18 15,17-17-15,0 17 16,-17 0-16,0-18 0,-1 18 15,1 0-15,0 0 0,52 0 16,-52 0-16,-1 18 0,19-1 16,-19 18-16,1-17 15,-18 0-15,0-1 0,0 1 16,0 0-16,0-1 0,0 1 16,-18 0-16,18-1 15</inkml:trace>
  <inkml:trace contextRef="#ctx0" brushRef="#br0" timeOffset="45558.2">8396 1799 0,'-18'0'31,"1"35"-16,17-17 1,-18-18-16,18 53 16,-17-35-16,17-1 0,0 36 15,0-35-15,0-1 0,0 1 16,0 0-16,0-1 0,35 19 16,-18-36-16,-17 17 15,18-17-15,0 0 16,-1 0-16,-17-35 0,18 35 15,17-18-15,-35-17 0,18 17 16,-18-17-16,18 18 0,-18-1 16,0 0-16,-36-52 15,36 52-15,-17-35 16,-19 36-16,19-1 0,-19 0 16,19 18-16,-1 0 0,1-17 0,-1 17 15,0 0-15,1 35 16,-1-35-16,0 18 0,18-1 15,-17-17-15,17 18 0,0-1 0,0 1 16,0 0-16,0-1 0,0 1 16,17 0-16,-17-1 15,36-17-15,-19 18 0,1-18 16,0 0-16,-1 0 0,18 0 16,-17 0-16,17 0 0,1-35 15,-1 17-15,-17 18 0,34-53 16</inkml:trace>
  <inkml:trace contextRef="#ctx0" brushRef="#br0" timeOffset="45909.09">8696 1041 0,'-18'0'16,"36"0"-16,-36-18 0,1 18 0,-1-18 0,0 18 16,18-17-16,-17 17 15,-1 0-15,0 35 16,18-17-16,-17-1 0,17 1 16,0 17-16,-18-17 0,1 88 15,17-71-15,0 0 16,0 18-16,0-18 0,0 1 15,0 34-15,35-34 0,-35-19 16,17 54-16,1-54 0,-18 1 16,35 35-16,-17-35 0,0-18 15,-1 17-15,1 1 0,0-18 0,-1 0 16,36 18 0,-35-18-16,17-36 15</inkml:trace>
  <inkml:trace contextRef="#ctx0" brushRef="#br0" timeOffset="46443.43">8890 1464 0,'-18'0'0,"36"0"0,-36-18 16,36 18 15,17 0-15,-17 0-16,17 0 15,0 0-15,-17 18 0,0-18 16,-1 35-16,1-17 0,-18 0 16,18-1-16,-18 1 15,0-1-15,-36 19 0,19-19 16,-19 1-16,19-18 16,-1 0-1,1-18 1,17 1-16,0-1 15,35-17-15,-35 17 16,17 18-16,-17-17 0,18-1 0,-18 0 16,18 1-16,-1-1 0,-17 0 0,36-17 15,-36 17-15,17 1 0,1-18 16,-18 17-16,0 0 16,-18 18 15,18 36-31,0-19 15,-17-17-15,17 18 0,0-1 0,-18 1 16,18 17-16,0-17 0,0 0 16,0-1-16,0 1 0,0 0 15,0 17-15,35-35 0,-35 17 16,0 1-16,18-18 0,-18 18 0,18-18 16,-1 17-16,1-17 15,-1 0-15,19 0 16,-19-35-16,36 0 15,-35 0-15</inkml:trace>
  <inkml:trace contextRef="#ctx0" brushRef="#br0" timeOffset="46721.53">9278 952 0,'0'0'16,"0"-17"-16,0-1 0,18 18 46,17 18-30,0-1-16,-17-17 16,17 36-16,-17-19 15,17 1-15,0 17 0,-17-17 16,17 17-16,1 18 0,-36-18 16,17 1-16,1 34 0,-1-17 15,-17-18-15,0 54 16,0-36-16,0-18 0,-35 53 15,-18-53-15,36 18 0,-19-17 0,-87 69 16,88-69-16</inkml:trace>
  <inkml:trace contextRef="#ctx0" brushRef="#br0" timeOffset="47853.94">3792 512 0,'0'0'16,"0"-18"-16,0 0 0,0 1 15,0-1-15,0 0 16,18 18-16,-18-17 0,0-1 16,-18 18 30,18 18-46,-17-18 0,17 17 16,-18-17-16,0 53 16,1-35-16,17 0 0,0 34 15,0-34-15,-18 0 0,18-1 0,0 19 16,0-19-16,35 19 16,-35-19-16,18 1 0,17-1 15,-17-17-15,0 18 16,-1-18-16,1 0 15,0 0-15,-1 0 0,1-35 16,-1 17-16,1 1 16,-18-19-16,0 19 15,0-1-15,0 0 0,0 1 16,0-1-16,-18-17 0,-17 17 16,0-17-16,17 17 0,1 1 15,-1-1-15,-17 0 0,17 18 16,18-17-16,-35 17 0,17 0 15,1 0-15,-19 35 16,19-35-16,17 18 0,-18-1 16,0-17-16,18 36 0,0-19 0,0 1 15,0-1-15,0 1 16,0 0-16,18-1 0,17 1 16,-17-18-1,0 0-15,-1 0 0,1 0 16,-1 0-16,1 0 0,0 0 15,-1 0-15,1 0 0,0-18 0,-1 18 16,19-17-16,-19 17 0,1-18 16,-1 18-16</inkml:trace>
  <inkml:trace contextRef="#ctx0" brushRef="#br0" timeOffset="48121.62">4075 494 0,'17'0'15,"-17"18"1,0-1 0,18-17-1,-18 18-15,0-1 16,17-17-16,-17 18 0,0 17 16,0-17-1,0 0-15,0-1 16,0 1-16,0 0 15,0-1 1</inkml:trace>
  <inkml:trace contextRef="#ctx0" brushRef="#br0" timeOffset="48971.6">4233 582 0,'0'-18'16,"-17"18"15,17 18 32,0 0-48,0-1-15,0 1 16,0 0-16,17-1 15,-17 1-15,0 17 16,18-35-16,-18 18 16,18-1-16,-1-17 31,1 0-15,0 0-16,-1-17 15,1 17-15,-18-18 0,17 1 16,-17-1-16,18 0 15,-18 1-15,0-1 16,0-17-16,-35 35 0,35-18 16,0 0-16,-18 1 0,-17-1 15,35 1-15,-18 17 0,1 0 0,-1 0 16,0 0-16,1 0 0,-1 0 16,-17 17-16,17-17 0,0 0 15,-17 18-15,18-1 0,17 1 16,-18-18-16,18 18 0,0-1 31,35-17-31</inkml:trace>
  <inkml:trace contextRef="#ctx0" brushRef="#br0" timeOffset="49915.77">4286 582 0,'0'-18'47,"-17"18"-32,-1 0 1,0 0 0,1 0-1,-1 0 1,0 0-1,18 18 1,0 0-16,-17-18 16,17 17-16,0 1 15,0 0-15,0-1 16,0 1-16,0 0 16,17-18-1,-17 17-15,18 1 0,0-18 16,-18 17-16,17-17 15,-17 18-15,18-18 0,0 0 16,-1 0 0,1 0-16,0 0 15,-1 0-15,1 0 0,-1 0 16,1-18-16,0 18 16,-1-17-16,1 17 15,-18-18-15,0 1 16,0-1-1,0 0-15,-18 1 16,18-1-16,-35 0 16,35 1-16,-18-1 0,1 0 15,-1 1-15,1-1 16,-19 18-16,19 0 16,-36 0-16,35 0 15,0 0-15,1 0 0,-1 18 16,0-18-16,1 0 15,17 17 1,0 1-16,-18-18 0,18 18 16,0-1-16,0 1 15,0 0-15,0-1 16,53 36 15,-35-35-15,-1-18-16,1 0 0,0 0 15,-1 0-15,1 0 16,0 0-16,-1 0 16,-17-18-16,18 18 0,-18-17 15,0-1 1,0 0 0,-18 18-16,1 0 0,-19 0 15</inkml:trace>
  <inkml:trace contextRef="#ctx0" brushRef="#br0" timeOffset="51134.04">2628 1393 0,'0'-17'47,"-17"17"-47,-1 0 31,0 0-15,1 0-16,-1 35 16,0-17-16,1 17 0,17-17 15,-18-1-15,18 19 16,-18-19-16,18 1 0,0 35 16,0-36-16,0 1 0,36 0 15,-19-1-15,-17 1 0,36-18 16,-19 0-16,-17 18 0,36-18 15,-19 0-15,1 0 0,17-36 16,-17 36-16,-18-17 0,35-1 16,-35 0-16,18 1 0,-18-1 15,0 0-15,0 1 0,17-1 0,-17 1 16,0-36-16,0 35 0,-35-35 16,35 18-16,-35 17 0,35 1 15,-18-19-15,-17 19 0,35-1 16,-35 18-16,17-18 0,0 18 15,1 0 1,-1 36-16,-35 17 16,35-36-16,1 36 15,17-35-15,0-1 0,0 1 16,0 0-16,0-1 0,35 1 16,-17 0-16,17-1 0,0-17 15,-17 0-15,0 0 16,-1 0-16,1 0 0,-1 0 15,1 0-15,0-17 0,-1 17 16,1-18-16,0 18 0,-1-18 16,1 18-16,0 0 15,-18-17-15,17 17 16</inkml:trace>
  <inkml:trace contextRef="#ctx0" brushRef="#br0" timeOffset="51527.63">3052 1535 0,'0'0'0,"0"-18"15,0 0 1,0 36 62,0 0-78,17-18 16,-17 35-16,18-18 15,-18 1-15,0 0 16,17-1-16,-17 1 0,18-18 0,-18 18 15,0-1-15,18 1 16,-18 0-16,0-36 63</inkml:trace>
  <inkml:trace contextRef="#ctx0" brushRef="#br0" timeOffset="52583.8">2963 2787 0,'0'-18'0,"0"36"0,-17-71 16,-1 18 0,18 17-16,-18 18 15,18-18-15,-17 18 32,-1 0-32,18 18 15,-18 0-15,1-18 0,17 35 16,-18 0-16,1-17 0,17 0 15,0-1-15,-18 1 0,18-1 0,0 19 16,0-19-16,0 1 0,0 0 0,0-1 16,35 1-16,-17 17 0,-18-17 15,17 0-15,19-1 0,-19-17 16,1 18-16,17-18 16,-17 0-16,17 0 15,-17-35-15,17 17 16,-35 0-16,18-35 15,-1 18-15,-17-18 16,0 18-16,0 17 0,-35-17 16,35 17-16,-35-17 0,35 17 0,-53-35 15,35 36-15,1-1 16,-19 1-16,36-1 0,-17 18 0,-19 0 16,19 0-16,-1 0 15,1 18-15,-1-1 0,0-17 16,18 18-16,-17-18 0,17 35 15,-18-35-15,18 35 0,0-17 0,0 0 16,0-1-16,0 1 16,0 0-16,18-1 0,-18 1 15,35-18-15,0 17 16,-17 1-16,35-18 16,-36 0-16,1 0 0,35 0 15,-35 0-15,-1 0 0,36-18 16,-18 18-16,1-17 15,-19-1-15,1 18 0,0-35 16</inkml:trace>
  <inkml:trace contextRef="#ctx0" brushRef="#br0" timeOffset="53018.21">3316 2769 0,'0'0'0,"0"-17"47,0-1-31,18 18-1,-1-18 1,1 18-1,0 0-15,-1 0 16,-17 36-16,18-19 16,-18 1-16,0 0 15,0-1-15,0 1 0,0-1 0,-35 1 16,17 0-16,18-1 0,-18 1 16,-17 0-16,17-18 15,18 17-15,18-17 47,0 0-47,-18-17 16,35 17-16,0-18 0,-17 18 15,52-53-15,-34 53 16,-19-18-16,72-34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5:52:50.890"/>
    </inkml:context>
    <inkml:brush xml:id="br0">
      <inkml:brushProperty name="width" value="0.05292" units="cm"/>
      <inkml:brushProperty name="height" value="0.05292" units="cm"/>
      <inkml:brushProperty name="color" value="#FF0000"/>
    </inkml:brush>
  </inkml:definitions>
  <inkml:trace contextRef="#ctx0" brushRef="#br0">23724 17604 0,'-17'0'0,"34"0"0,-34-18 0,-1 18 16,0 0 0,18-18-16,-17 18 15,17-17 1</inkml:trace>
  <inkml:trace contextRef="#ctx0" brushRef="#br0" timeOffset="1864.82">23460 17586 0,'0'18'16,"-18"-18"140,36 0-93,-1 0-48,1 0-15,0 0 16,-1 0-16,1 0 15,0 0-15,17 0 16,0 0 0,-17 0-16,-1 0 15,1 0-15,0 0 16,-1 0-16,1 0 0,0 0 16,-1 0-16,1 0 0,-1 0 15,1 0-15,0 0 0,-1 0 16,19 0-16,-19 17 15,19-17-15,-19 0 0,1 0 16,0 18-16,17-18 16,0 0-1,-17 0-15,-1 0 0,1 0 16,0 0-16,-1 0 16,-34 0 62,-1 0-63,0 0 1,1 0-16,-1 0 16,0 0-16,1 0 15,-18 0-15,17 0 16,0 0-16,1 0 0,-1 0 15,0 0-15,1 0 0,-1 0 16,0 0-16,1 0 0,-1 0 16,0 0-16,1 0 15,-1 0-15,1 0 16,-1 0-16,0 0 0,-17 0 16,17 0-16,1 0 15,-1 0-15,0 0 0,1 0 16,17 18-16,-18-18 15,1 0-15,-1 0 16,0 0 0,1 0-1,-1 0 1,0 0 15,36 0 79,17 0-95,-17 0 1,0 0-16,-1 0 15,1 0-15,-1-18 0,1 18 16,0 0-16,-1 0 0,1 0 16,0 0-16,-1 0 0,1 0 0,0 0 15,-1-18-15,1 18 0,17 0 16,-17 0-16,-1 0 16,1 0-16,0 0 15,-1 0-15,1 0 16,-36 0 171</inkml:trace>
  <inkml:trace contextRef="#ctx0" brushRef="#br0" timeOffset="176463.92">6085 10107 0,'18'0'0,"-18"-18"16,18 18-1,-18-17-15,0-1 16,17 18-16,-17-17 0,0-1 15,0 0 1,0 1 0,-17 17-16,17-18 15,-18 18 1,0 0-16,1 0 16,-1 0-1,0 0-15,1 0 16,-1 0-16,18 18 15,-17-18-15,17 17 0,0 1 16,0 0-16,0-1 16,0 1-1,0-1-15,17 1 0,1 0 16,-1 17-16,19-17 16,-36-1-16,17 1 0,1 0 15,0-1-15,-1-17 0,1 18 16,-18-1-16,0 1 0,0 0 15,-18-1 1,-17 1-16,17-18 16,-35 0-16,18 18 0,18-18 0,-36 0 15,17 0-15,19 0 16,-36 0-16,35 0 0,1-36 16,-1 36-16,0 0 0,1 0 15,52 0 32,-17 0-47,-1 0 16</inkml:trace>
  <inkml:trace contextRef="#ctx0" brushRef="#br0" timeOffset="176815.87">6315 9913 0,'0'-18'0,"0"36"0,-36-36 16,36 1 0,0 52-1,0-17 1,36-18-16,-36 35 15,0-17-15,0-1 0,0 1 0,0 0 16,0 17-16,0 0 0,0 0 16,0-17-16,0 17 0,0 1 15,0-19-15,0 1 0,-18-1 16,18 1-16,0 0 0,0-1 0,0 1 16,0 0-16,18-18 31,-1 0-31,19-18 15,-19 18-15,1-35 0</inkml:trace>
  <inkml:trace contextRef="#ctx0" brushRef="#br0" timeOffset="177395.07">6209 10178 0,'-18'0'0,"36"0"0,-53 0 0,70 0 47,0 0-31,-17 0-16,-1 0 0,54 0 16,-36-18-16,18 18 15,-35 0-15,-1-18 0,36 18 16,-35 0-16,-18 18 47,-18-18-47,18 18 15,0-1-15,-17-17 0,17 18 16,0 0-16,0-1 0,0 1 16,0-1-16,35 1 15,-17 0-15,-1-18 16,1 0-1,0 0-15,17 0 0,-18 0 16,1 0-16,0-18 0,-1-17 16,1 35-16,0-18 0,-18 1 0,17-1 15,-17 0-15,0 1 16,0-1-16,18 18 0,-18-18 0,0 1 16,0 52 15,-18-35-31,18 18 0,0-1 15,0 19-15,0-19 16,0 1-16,0-1 16,0 1-16,18 0 15,0-18-15,-1 0 16,1 0-16,0 0 0,-1 0 16,36-18-16,-35 0 0,17 18 15</inkml:trace>
  <inkml:trace contextRef="#ctx0" brushRef="#br0" timeOffset="178303.02">7126 10142 0,'0'-17'0,"0"34"0,-18-34 16,1 17-1,-18 0-15,17 0 16,0 0-16,18 17 0,-35 1 16,17-18-16,1 53 15,-1-35-15,18-1 16,0 1-16,0-1 0,0 1 15,18 0-15,17-18 16,-17 0 0,-1 0-16,1-18 0,0 18 15,17-35-15,-18 17 0,19-35 16,-19 36-16,-17-19 0,18 19 16,-18-54-16,0 36 0,0 0 15,0-18-15,0 17 0,0 19 16,-18-19-16,18 19 15,-17 17-15,-1 0 16,18 35 0,0 0-16,-18 36 15,18-53-15,0 17 0,0 18 16,36-18-16,-36-17 0,17 35 16,-17-36-16,0 19 0,18-1 15,0-18-15,-18 1 0,17 0 16,1-1-16,0-17 0,-18 18 15,17-18-15,1 0 16,-1 0-16,-17-35 0,18 35 16,0-18-16,-18 0 0,35-34 15,-35 16-15,0 19 0,0-19 16,0 19-16,-18 34 47,18 19-47,0-19 15,0 1-15,0 0 16,0-1-16,0 1 16,36-1-16,-19-17 15,1 18 1,0-18-16,-1 0 0,1 0 16,0 0-16,-18-35 0,17 17 15,-17-17-15,0 17 16,0 1-16,0-1 15,0 0-15,0 54 32,0-19-17,0 19-15,0-1 16,0-18-16,0 1 16,0 35-16,0-35 0,0-1 15,0 19-15,0-19 0,0 1 16,35-1-16,-35 1 0,0 0 15,0-1 1,-35-17 0,0 0-1,17 0-15,-35 0 16,36 0-16,-36 0 16,35 18-16,0-18 0,1 18 15,-1-18-15,18 17 16</inkml:trace>
  <inkml:trace contextRef="#ctx0" brushRef="#br0" timeOffset="178627.08">7708 9913 0,'0'-18'16,"0"36"-16,0-53 15,18 35-15,-18-18 16,0 53 0,17-35-16,-17 36 0,18 17 15,-18-18-15,0 35 16,0-34-16,0 17 15,0-36-15,0 19 0,0-19 0,-18 18 16,18-17-16,0 0 0,0 17 16,0-17-16,0-1 15,0-52 1,18 35-16</inkml:trace>
  <inkml:trace contextRef="#ctx0" brushRef="#br0" timeOffset="178853.81">7920 9931 0,'0'0'16,"-18"0"-1,18 35 1,0-17-16,0 17 16,18-17-16,-18 17 15,17-18-15,-17 1 0,18 35 16,0-35-16,-18-1 0,17 36 15,-17-35-15,0-1 0,0 19 16,0-19-16,0 1 16,0 0-16</inkml:trace>
  <inkml:trace contextRef="#ctx0" brushRef="#br0" timeOffset="179339.05">7726 10178 0,'-35'0'0,"70"0"0,-88 0 16,88 0 15,-17 0-15,-1 0-16,19 0 0,-1 0 15,-17 0-15,17-18 0,18 18 16,-36-18-16,1 18 0,53 0 15,-54 0-15,19-17 16,-19 17-16,1 0 0,0 0 0,-1 0 16,1 0-16,-1 0 15,1 0-15,0 17 16,-1-17-16,-17 18 16,18 0-16,-18-1 15,0 1-15,18 0 0,-18-1 16,0 1-16,0-1 15,0 1-15,-18-18 16,18 18-16,-18-18 16,1 0-1,17-36-15,0 1 0,0 18 16,0-1-16,0 0 0,0 1 0,0-1 16,0-17-16,17 35 0,-17-18 15,0 0-15,36 1 0,-19 17 16,1-18-16,0 18 15,-1 0-15,1 0 0,-1 0 0,19 35 16,-1-35-16,-17 18 0,35-18 16</inkml:trace>
  <inkml:trace contextRef="#ctx0" brushRef="#br0" timeOffset="179580.16">8749 10072 0,'0'0'0,"0"-18"15,0 1-15,-35 17 16,17 0-1,0 0-15,1 35 16,-1-35-16,0 17 16,18 1-16,-17 17 0,17-17 15,0 17-15,0-17 16,0 0-16,0-1 16,0 1-16,0-1 0,0 1 15,17-18-15,-17 18 0,0-1 16,0 1-16,0 0 0,0-1 15,-35 1-15,0 0 16,0-1-16,-1-17 0,1 18 0</inkml:trace>
  <inkml:trace contextRef="#ctx0" brushRef="#br0" timeOffset="181875.99">6103 12841 0,'0'0'0,"-18"0"16,18-18 31,18 18-47,-18-17 16,18-1-16,-18 1 15,35-1-15,-35 0 0,18 18 16,-18-17-16,0-1 0,0 0 15,0 1-15,0-1 0,-36 18 16,19 0-16,-19 0 16,19 0-16,17 18 15,-18-18-15,0 17 0,1 1 16,17 17-16,0-17 0,-18-18 16,18 18-16,0-1 0,0 1 0,0-1 15,35 1-15,-35 0 16,18-1-16,17 1 0,-17 0 15,17-1-15,-17 1 0,0-18 16,35 35-16,-36-35 0,1 18 16,-1-18-16,1 17 15,-18 1-15,-35 0 16,0-18 0,17 0-16,0 0 0,1 0 0,-1 0 15,-17 0-15,-1 0 16,19 0-16,-1 0 0,0-18 0,1 18 15,-1 0 1,18 18 0,18-18-1,17 0 1,0 0-16,-17 0 0</inkml:trace>
  <inkml:trace contextRef="#ctx0" brushRef="#br0" timeOffset="182159.66">6421 12647 0,'0'0'16,"0"18"31,17-18-47,-17 35 0,35 0 15,-35-17-15,18 0 0,-18 17 16,0 0-16,18-17 0,-1 35 16,-17-36-16,0 19 0,18-1 15,-18-18-15,0 1 0,0 17 16,0-17-16,0-36 31</inkml:trace>
  <inkml:trace contextRef="#ctx0" brushRef="#br0" timeOffset="182749.57">6650 12965 0,'0'0'16,"17"0"15,19 0-31,-19-18 15,1 18-15,0-18 0,17 1 16,-17 17-16,-1-18 0,1 0 16,0 18-16,-18-17 0,17-1 15,-17 0-15,0 1 16,0-1-16,-17 1 16,-1 17-1,0 0-15,1 17 16,-1-17-16,18 35 0,-18-35 0,-17 36 15,35-19-15,0 1 0,-18 35 16,18-35-16,0-1 16,0 1-16,36-1 15,-19 1-15,19 0 16,-1-18-16,0 0 16,-17 0-16,52 0 15,-52 0-15,53-53 16,-54 53-16,18-35 0,-17 17 15,-18 0-15,18 1 0,-18-1 16,0 0-16,0 1 0,0-1 16,-36 18-16,36-18 0,-17 18 15,-1 0-15,1 0 16,-1 18-16,0 17 16,1-35-16,17 18 0,0 0 15,-18-1-15,18 1 16,0 17-16,0-17 15,35 17-15,-17-17 16,0-1-16,-1 1 0,1-18 16,-1 0-16,19 0 0,-19 0 0,1 0 15,35 0-15,-18-18 0,0 18 16,1-35-16,-19 35 0</inkml:trace>
  <inkml:trace contextRef="#ctx0" brushRef="#br0" timeOffset="183005.23">7479 12771 0,'-18'17'0,"1"1"15,17-1 1,-18-17-16,18 18 0,-18-18 0,18 35 16,0-17-16,0 17 15,0-17-15,0 0 0,0-1 16,18 18-16,-18-17 0,0 35 15,18-18-15,-18-17 0,0 105 16,0-87-16,0-1 16,0 18-16,0-18 0,0-17 0,-18 17 15,18-17-15,-18-1 0,1-17 16,17-35 0</inkml:trace>
  <inkml:trace contextRef="#ctx0" brushRef="#br0" timeOffset="183285.29">7373 12912 0,'0'-18'0,"0"36"0,0-54 15,18 19 1,-1 17 0,1 0-16,0 0 0,-1 0 15,1 0-15,0 0 0,-1 17 16,-17 19-16,0-19 15,0 1-15,0 0 16,0-1-16,0 1 0,-17-18 16,-19 17-16,36 1 0,-35-18 15,0 0-15,17 0 16,0 18-16,1-18 0,-1 0 16</inkml:trace>
  <inkml:trace contextRef="#ctx0" brushRef="#br0" timeOffset="183570.42">7761 12629 0,'0'36'47,"0"-19"-47,0 19 0,0-19 16,0 36-16,0-35 15,0 17-15,18 18 0,-18-18 16,17 1-16,-17 16 0,0-34 16,0 17-16,0 1 15,0-19-15,18 1 0,-18-36 31,18 18-31</inkml:trace>
  <inkml:trace contextRef="#ctx0" brushRef="#br0" timeOffset="183799.1">7973 12665 0,'0'17'31,"0"19"-31,0-19 16,0 19-16,0-19 0,0 1 16,0 17-16,0-17 0,0-1 15,0 54-15,0-53 16,0-1-16,0 1 0,0 17 0,0-17 16,0 17-16,0-17 0,-18-1 15,18 19-15,0-19 16,-18-17-16</inkml:trace>
  <inkml:trace contextRef="#ctx0" brushRef="#br0" timeOffset="184564.04">7761 13000 0,'-18'0'0,"36"0"0,-53 35 15,17-35-15,53 0 47,1 0-47,-19-18 0,1 18 16,0-17-16,17 17 0,-17-18 0,17 18 15,18-17-15,-36-1 16,1 18-16,17 0 0,-17 0 16,0 0-16,-18-18 0,17 18 15,1 0 1,0 0-1,-1 0 1,1 36-16,-1-19 16,-17 1-1,18-18-15,-18 17 0,0 19 16,18-19-16,-18 1 16,0 0-16,0-1 0,0-52 46,0 0-46,0 17 16,0 0-16,0 1 0,-18-1 0,18-17 16,0 0-16,0 17 0,0 0 15,35 18-15,-35-17 0,18 17 16,0 0-16,-1 0 16,19 0-16,-36 17 0,17-17 15,1 0-15,-18 18 0,17-18 0,1 0 16,0 18-16,-1-18 0,1 0 15,0 0-15,-1 0 16,1-18-16,0 0 16,-18 1-1,17 17-15,-17-18 0,0 0 16,-35 18 0,17 36-1,1-19-15,-19 1 16,19 17-16,17-17 15,0 0-15,0-1 16,0 1-16,0-1 0,0 1 16,17 0-16,-17-1 0,36 1 15,-19 0-15,-17-1 0,18-17 16,-18 18-16,18-18 0,-1 18 16,-17-1-1,-35 1 1,-18 0-16,35-18 15,-17 17-15,-35 1 0</inkml:trace>
  <inkml:trace contextRef="#ctx0" brushRef="#br0" timeOffset="187127.86">6368 15787 0,'-18'-18'16,"18"1"-16,0-1 15,0 0-15,0 1 16,-18-1-16,18 0 16,-17 1-1,-1-1 1,0 18-16,1 0 15,-1 0 1,1 18-16,-1-18 16,18 35-16,-18-17 0,18 17 15,-17-17-15,17-1 0,0 18 16,0 1-16,0-1 0,-18 18 16,18-18-16,0 0 0,-18 1 0,18-1 15,0-17-15,0 17 0,0-17 0,0 17 16,0-18-16,0 1 0,36 0 0,-36-1 15,0 1-15,17-18 0,1 18 16,0-18-16,17 0 16,-18-36-16,1 36 0,17-53 15,-17 36-15,0-18 0,-1 17 16,1-17-16,-18-1 0,18 1 0,-18 0 16,0 0-16,0-1 0,0 1 0,0 0 15,-18-36-15,18 18 16,-53 0-16,18 53 15,17 0-15,0 0 16,-17 18-16,18-18 16,-1 18-16,0-18 0,18 17 0,-17-17 15,17 36-15,-18-36 0,18 17 0,0 1 16,-18-1-16,18 1 16,0 0-16,0-1 0,0 1 15,0 0-15,0-1 0,18 1 16,-18 0-16,35-1 0,-17 1 15,0-1-15,-1-17 0,1 18 16,-1 0-16,1-18 0,0 17 16,-1-17-16,-17 18 0,18-18 15,17 18-15,-17-18 16,-18 17-16,0 1 16,0 0-1,-18-18 1,18 17-16,-17-17 15,-1 18-15,0-1 16,18 1 0,18-18 15,17-18-31</inkml:trace>
  <inkml:trace contextRef="#ctx0" brushRef="#br0" timeOffset="187747.7">6562 15928 0,'0'-18'16,"0"36"-16,0-53 0,0 17 0,0 0 15,0 1-15,-18 17 32,18 35-32,0-17 15,-18-1-15,18 1 0,0 17 16,0 18-16,0-35 15,36 35 1,-36-36-16,17 19 16,1-19-16,0 1 15,-1-18-15,1 0 0,17 0 16,-17 0-16,-1-35 0,19 17 16,-19 18-16,-17-35 0,36-1 15,-36 19-15,0-1 0,17-17 16,-17 17-16,0 1 15,-17 34 17,17 1-32,0 17 15,0-17-15,0-1 16,0 19-16,0-19 16,0 1-16,17 0 0,-17-1 15,18 1-15,-18-1 0,18-17 16,-18 18-1,17-18-15,1 0 0,-1-35 16,1 0-16,0 17 16,-18 0-16,35-52 15,-17 52-15,-18-17 16,0 17-16,17 18 0,-17-17 16,0 34 15,0 1-31,0 17 15,0-17-15,18 17 16,-18-17-16,0-1 16,0 1-1,0-53 1</inkml:trace>
  <inkml:trace contextRef="#ctx0" brushRef="#br0" timeOffset="187865.61">7020 15769 0,'0'-17'15,"0"-1"1</inkml:trace>
  <inkml:trace contextRef="#ctx0" brushRef="#br0" timeOffset="188616.59">7197 15857 0,'0'-17'16,"0"-1"-1,17 18-15,-17-18 0,18 18 16,35-17-16,-53-1 15,53 18-15,-36 0 16,1 0-16,0 0 16,-1 0-16,1 0 0,-18 18 0,0-1 15,18 1 1,-18 17-16,0 1 16,0-19-16,0 1 0,-53 17 15,53-17-15,-36-1 16,19 1-16,-1-18 0,0 18 0,1-18 15,-1 0 1,36 0 31,-1 0-31,-17-18-16,36 18 0,-19 0 15,19 0-15,-19 0 16,-17 35-16,18-35 0,-18 18 15,0 0-15,0-1 0,0 1 16,0 17-16,0-17 0,-18-1 16,18 1-16,-35 17 15,17-17-15,-35 17 0,36-17 16,-1-18-16,1 18 0,-19-1 16,19-17-16,-19 0 15,19 0-15,-1-35 0,0 35 16,18-18-16,-17 18 15,17-17-15,35 17 16,-17 0 0,-1 0-16,19 0 15,-19 0-15,1 0 16,0 0-16,-1 0 16,1 17-16,-18 1 0,17-18 15,1 18-15,-18-1 0,18 1 16,-18 0-16,17-1 0,-17 1 15,18-1-15,-18 1 16,18-18-16,-18 18 0,17-18 16,1 0-16,0 17 15,-1-17-15,1 0 16</inkml:trace>
  <inkml:trace contextRef="#ctx0" brushRef="#br0" timeOffset="-205065.54">24994 12929 0,'18'-17'0,"-18"-1"31,0 53 47,0-17-78,18 0 16,-18-1-16,17 1 15,1 17-15,-18-17 16,17 17-16,1-17 16,-18-1-16,18-17 15,-18 18-15,17-18 0,1 0 16,0 0-16,-1 0 16,-17-18 15,0 1-16</inkml:trace>
  <inkml:trace contextRef="#ctx0" brushRef="#br0" timeOffset="-204661.8">25347 12894 0,'0'0'0,"-18"-18"0,1 18 31,-1 0-31,18 18 16,-17 17 0,17-17-16,-18 17 15,18-17-15,-18-1 0,-17 54 16,-18 0-1,35-36-15,-17 35 16,17-34-16,-34 17 16,52-36-16,-18 1 0,0 17 15,18-17-15,18-18 94,-18-18-94,18 18 16</inkml:trace>
  <inkml:trace contextRef="#ctx0" brushRef="#br0" timeOffset="-203928.15">25735 12823 0,'0'-17'15,"0"34"-15,0-52 0,0 18 16,0 52 15,0-18-15,-18-17-16,18 71 15,0-53-15,0-1 0,0 36 16,0-35-16,0 17 0,-17 18 16,17-35-16,0 17 0,-18 18 15,18-35-15,-17-1 0,17 18 16,0-17-16,0 0 0,-18-18 15,18 17-15,0-52 32,0 0-17,0 17-15,0-17 16,0 17-16,0 1 0,0-1 0,0 0 16,18 18-16,-18-17 0,17-1 15,1 18-15,-18-18 16,17 18-16,1 0 0,0-17 15,-1 17-15,1 0 16,0 0-16,-1 0 0,1 0 16,0 0-16,-1 35 0,1-17 15,0-1-15,-1 19 16,-17-19-16,18 1 16,-18 0-16,0-1 15,0 1-15,0-1 0,0 1 16,0 0-16</inkml:trace>
  <inkml:trace contextRef="#ctx0" brushRef="#br0" timeOffset="-203184.59">26317 13123 0,'-17'-17'16,"-36"-1"0,35 18-16,0 0 15,1 0-15,-1 0 0,-35 18 16,18 17 0,17-17-16,18-1 0,-17 19 15,17-19-15,0 18 16,0-17-16,0 0 0,0-1 15,17-17-15,-17 18 0,36-18 16,-19 0-16,1 0 0,-1 0 16,19 0-16,-19-18 0,1 18 15,0-17-15,-1-19 16,-17 19-16,36-54 16,-19 36-1,-17 17 1,0 54-1,0-19 1,0 19-16,0-19 16,0 1-16,0-1 0,18 19 15,-18-19-15,0 1 16,17-18-16,1 0 16,17-18-16,1-35 15,-19 18-15,19 18 16,-1-54-16,-35 53 0,18-17 15,17-36-15,-18 54 0,-17-18 16,18-18-16,-18 35 0,0 0 16,0 1-16,0-1 15,-35 18-15,35-18 0,0 1 32,-18 17-17,18 17 1,0 19-1,0-19-15,0 1 16,0 17-16,0-17 0,-17 0 0,17-1 16,0 18-16,-18-17 0,18 35 15,0-18-15,0-17 0,-18 17 0,18 1 16,0-19-16,0 18 0,36 1 16,-36-19-16,17 1 0,36 0 15,-53-1 1,18-17-16,17 0 0,-17 0 0,17 0 15,-17-35-15</inkml:trace>
  <inkml:trace contextRef="#ctx0" brushRef="#br0" timeOffset="-202934.5">26423 12965 0,'0'0'15,"0"-18"1,18 18 0,-1 0-16,19 0 15,-1 0-15,0 0 0,-17 0 16,-1 0-16,1 18 0,17-18 0,-17 0 15,17 0-15</inkml:trace>
  <inkml:trace contextRef="#ctx0" brushRef="#br0" timeOffset="-201221.54">27252 12577 0,'0'0'16,"0"-18"-16,0 0 31,0 36 16,0 0-47,-35-18 15,35 17-15,0 1 0,-18 17 16,1-35-16,17 18 0,-36 35 16,19-36-16,-1 1 0,-17 52 15,-1-52-15,19 17 0,-36 36 16,35-18-16,-17-18 0,17 0 15,1 1-15,-1 17 0,-17-18 0,17 18 16,-17 17-16,17-17 0,18-17 16,-17-19-16,-1 18 0,18 1 0,-18-19 15,1 19-15,17-19 0,-18 1 16,18 17-16,-18-17 0,18-1 16,0 1-16,-17-18 15,17 18 1,35-18 31,-35-18-47,18 0 0,-18 1 15,17-1-15,-17 1 16,0-1-16,18 18 0,-18-18 16,0 1-16,0-1 0,18 18 15</inkml:trace>
  <inkml:trace contextRef="#ctx0" brushRef="#br0" timeOffset="-200365.25">27411 12929 0,'0'18'93,"-18"0"-77,18 17-16,0-18 16,0 1-16,-17 0 0,17-1 15,0 1-15,0 0 0,0-1 16,0 1-16,35-18 0,-18 0 16,1 0-1,0 0-15,-1 0 0,19 0 0,-19 0 16,1-35-16,0 35 0,-1-18 0,18-17 15,-17 17-15,0 0 16,-1-17-16,-17 18 0,0-1 0,18-17 16,-18 17-1,0 53 17,-18-17-17,18 0-15,0-1 16,0 18-16,0-17 15,0 0-15,0-1 0,0 1 16,0 0-16,0-1 0,0 54 16,0-53-16,0-1 0,0 36 15,0-18-15,0-17 0,0 0 16,0-1-16,0 1 0,0 0 0,0-1 16,0 1-16,-35-18 15,17 0 1,1 0-16,-1 0 0,1 0 0,-19 0 15,1-18-15,17 18 0,1 0 16,-1 0-16,0 0 0,1 0 16,-1 0-16,1 0 15,17 18 1,35-18 0</inkml:trace>
  <inkml:trace contextRef="#ctx0" brushRef="#br0" timeOffset="-199967.97">28081 12965 0,'0'-18'0,"35"-17"16,-17 35-1,-18 17 17,18-17-32,-18 18 15,0 0-15,0 17 0,0 0 16,0-17-16,0 35 0,0-18 15,0 0-15,0 36 16,0-36-16,0 0 0,-18 54 16,18-72-16,0 18 0,0 18 15,0-35-15,0 0 16,0-54 0,0 1-1,0 17-15</inkml:trace>
  <inkml:trace contextRef="#ctx0" brushRef="#br0" timeOffset="-199657.78">28063 12947 0,'0'-18'0,"-17"18"0,-1-17 16,18-1-16,0 0 31,35 18-31,-17 0 15,17 0-15,-17 0 0,17 0 16,-17 0-16,52 18 16,-52-18-16,0 35 0,17-17 15,-17 0-15,-18 34 16,0-34-16,-36 17 16,36-17-16,-53 0 15,36-18-15,-1 17 0,-35 1 16,36-18-16,-1 0 0,0 0 0,-17 0 15,17 0 1,18-18-16,-17 18 0,17-35 16</inkml:trace>
  <inkml:trace contextRef="#ctx0" brushRef="#br0" timeOffset="-198551.16">28452 12982 0,'0'-17'0,"0"34"0,17-34 0,1 17 15,-1 0 1,1 0-16,0 17 16,-1 1-16,1-18 0,0 53 15,-1-36-15,1 1 16,-18 0-16,0-1 15,0 1-15,-18-18 32,1 0-32,-1 0 15,18-18-15,-18-17 16,18 17-16,0 1 16,18-19-16,17 19 15,-17-1 1,0 1-16,17 17 0,-18 0 15,1 0-15,0 0 0,-1 0 16,1 17-16,0-17 0,-1 35 16,1-35-16,-18 18 15,18-18-15,-18 18 16,17-18 0,1 0-1,-1-18-15,1 18 16,-18-18-16,18 1 15,-1-1-15,-17 1 16,0-1-16,0 0 16,-17 18-1,-1 0 1,18 18-16,-18-18 16,1 35-16,-1-17 15,18 17-15,0-17 16,0-1-16,0 19 15,0-19-15,18 1 0,-1 0 16,19-1-16,-1-17 0,-17 18 16,-1-18-16,54 18 15,-53-18-15,17 0 0,0 0 0,0 0 16,-17 0-16,17-18 0,-17 18 0,0 0 16,-1-35-16,1 35 0,-1-18 0,1-17 15,-18 17-15,0 0 16,0 1-16,-18-1 15,-17 0-15,18 18 16,-19 0-16,19 0 16,-1 0-16,0 18 15,1-18-15,17 18 0,-18-18 0,18 35 16,-18-35-16,18 18 0,-17-1 0,-1 1 16,18 0-16,0-1 15,0 1-15,0 0 16,18-1-16,17-17 15,18 0 1,-35-35-16,17 17 0,-17 1 16,-1-1-16,18-35 0,-17 18 15,0-1-15,-18 1 0,17 0 16,1 0-16,-18-1 0,18-17 0,-1-17 16,-17 35-16,0 17 0,18-35 15,-18 35-15,0 1 0,0 34 31,-18-17-31,18 36 16,-17-1-16,17-17 16,-18 35-16,18-36 0,0 1 15,-18 17-15,18-17 0,0-1 0,0 19 16,-17 17-16,17-18 0,0 0 16,-18 18-16,18-18 0,0-17 15,-18 17-15,18-17 0,0 17 0,0-17 16,0 17-16,0-17 0,0-1 15,0 1-15,36 0 0</inkml:trace>
  <inkml:trace contextRef="#ctx0" brushRef="#br0" timeOffset="-190659.77">29686 13000 0,'18'0'172,"-18"17"-157,18-17 1,-18 18-16,17-18 0,1 18 16,-1-1-16,1 1 0,0 0 15,-18-1-15,17 1 0,1 17 16,-18-17-16,18 0 0,-1 52 16,-17-52-16,18-1 0,-18 36 15,18-35-15,-18 17 0,17 0 16,-17 1-16,0-19 0,18 36 15,-18-35-15,0 0 0,0 34 16,0-34-16,0 17 0,0 18 16,0-35-16,0 0 0,0 17 15,0-17-15,0 17 0,-18-18 0,18 19 16,0-19-16,0 1 0,0 17 0,0-17 16,0 35-16,-17 0 15,17 0-15,0-36 16,-18 19-16,0 16 15,18-16-15,-17-1 0,17 36 0,-18-36 16,18 0-16,-18 36 16,1-36-16,17-17 0,0 52 15,-18-35-15,18-17 0,0 17 0,-18 18 16,18-17-16,0-19 0,-17 36 16,17-35-16,0 17 0,-18 0 15,18 1-15,-17-19 0,17 19 16,0-19-16,-18 1 0,18 17 15,0-17-15,-18-1 0,18 1 16,0 0-16,-17-1 0,17 1 0,-18 0 16,0 17-16,18-18 0,-17 19 15,17-19-15,-18 1 0,0 17 0,1-17 16,-1 17-16,0-17 0,18-1 16,-17 1-16,17 0 0,-18-1 0,1 1 15,17 0-15,0-1 16,-18 1-16,0 17 15,18-17-15,0 0 0,-17 17 16,-1-18-16,0 36 16,18-35-16,-17 0 0,17-1 0,-18 1 15,0 0-15,18-1 0,-17 36 16,-1-35-16,1-1 0,-1 36 16,0-35-16,18 0 0,-17-1 15,17 1-15,0-1 0,-18 1 0,0 0 16,1-1-16,17 1 0,-18 17 15,0-35-15,18 18 0,-17 17 16,-1-35-16,18 18 0,-17 0 16,17-1-16,-18-17 0,18 18 15,-18-18-15,1 17 16,17 1-16,0 0 0,-18-1 16,18 1-16,-18 17 0,1-35 15,-1 18-15,0 17 0,1-17 16,-1-1-16,-17 1 0,17 17 15,1 1 1,-1-36-16,18 17 0,-18 1 16,1 0-16,-1-1 15,0-17-15,18 18 16,-17-1-16,-1 1 16,18 0-16,-18-18 0,18 17 15,-17-17-15,17 18 0,-18-18 16,18 18-16,-17-1 15,17-34 79,17-1-78,-17 0-1,18 18-15,-18-17 0,0-19 16,0 19-16,0-36 16</inkml:trace>
  <inkml:trace contextRef="#ctx0" brushRef="#br0" timeOffset="-189659.34">28698 16510 0,'0'0'0,"-17"-35"31,17 17 0,17 18-31,-17 18 47,0-1-47,-17 19 16,17-19-16,-18 19 15,1-19-15,-19 54 16,19-54-16,17 1 0,-36 17 16,19 1-16,-1-19 0,0 1 15,1-1-15,-1 1 0,1 0 16,17-1-16,-18-17 0,18 18 15,0 0 32,18-18-31,-18 17-16,17-17 16,1 18-16,-1-18 15,-17 18-15,18-18 0,0 0 16,-18 17-16,17-17 15,-17 18 1,18 0-16,0-18 31,-18 17-31,17-17 16,1 0 0,0 0-16,-1 0 15,1 0-15,-1 0 16,-17 18 156,0-1-47,-17-17-16,17 18-109,-18-18 0,1 0 16,-1 0-16</inkml:trace>
  <inkml:trace contextRef="#ctx0" brushRef="#br0" timeOffset="-175263.52">30515 14393 0,'0'-17'15,"0"-1"1,0 0 0,18 18-1,-18-17 1,-18 17 78,1 0-79,-19 0-15,19 17 16,-1-17-16,-35 18 15,36-18-15,-19 35 16,19-17-16,-1 0 0,0 17 16,1-35-16,-1 18 0,0 17 15,18-18-15,-17 1 0,17 17 16,0-17-16,0 0 0,0-1 0,0 19 16,17-19-16,-17 1 0,36-1 15,-19 1-15,1 0 16,17-1-16,-17 1 0,0 0 15,-1-18-15,1 0 16,17 0-16,-17 0 0,-1 0 16,1 0-16,0 0 0,-1-18 15,19 0-15</inkml:trace>
  <inkml:trace contextRef="#ctx0" brushRef="#br0" timeOffset="-174795.18">30780 14570 0,'-18'0'16,"36"0"-16,-53 0 0,35-18 0,-18 18 15,0 18 16,18-1-31,-17-17 0,17 18 16,-18 17-16,0-17 16,18 0-16,-17-1 15,-1 1-15,18-1 0,0 1 16,0 0 0,35-18-16,-17 0 15,17 0 1,-17 0-16,17-36 0,-17 36 15,-1-17-15,1 17 0,-18-35 16,0 17-16,0 0 0,0-17 16,0 17-16,0 1 0,-53-19 15,53 19-15,-17 17 16,-19-18-16,19 18 0,-1 0 16,0 0-16,18 35 0,-17-35 15,17 18-15,0 0 16,0-1-1,35 1-15</inkml:trace>
  <inkml:trace contextRef="#ctx0" brushRef="#br0" timeOffset="-174146.08">30956 14464 0,'-17'18'31,"17"-1"-15,0 1-16,0-1 16,0 1-16,0 35 15,0-35-15,-18 35 16,18-36-16,0 18 16,0-17-16,-18 0 15,18-36 16,0 0-31,36-17 16,-36 18-16,0-19 0,0 19 16,0-1-16,17-17 0,-17 17 0,18 0 15,0-17-15,-1 18 16,1 17 0,-1 0-16,-17 17 15,18 1-15,0-18 16,-18 35-16,17-35 0,-17 18 15,18-1-15,-18 1 0,18 0 0,-18-1 16,17 1-16,-17 0 16,0-1-16,0 1 15,0-53 17,0-1-17,0 1-15,0 17 16,0 1-16,0-1 0,36-35 15,-36 36-15,35 17 16,-18-18-16,1 0 16,0 18-16,-1 0 15,1 36-15,0-36 0,-1 17 16,1-17-16,0 18 0,-1-1 16,1 1-16,-1 0 0,-17-1 15,18 1-15,-18 17 0,18-35 16,-18 18-16,0 17 0,0-17 15,-36-1-15,36 1 16,-17-18-16</inkml:trace>
  <inkml:trace contextRef="#ctx0" brushRef="#br0" timeOffset="-173856.15">31768 14446 0,'-18'0'0,"18"-17"0,-35 17 31,35 35-31,0-17 16,0 17-16,0-18 16,0 36-16,0-35 15,0 0-15,0 52 16,0 1-16,17-36 15,-17 0-15,0 18 16,0-18-16,0-17 0,0 35 0,0-35 16,-17-1-16,17 1 0,0 0 15,0-1-15,-18-17 16,18-35 0,0 0-16</inkml:trace>
  <inkml:trace contextRef="#ctx0" brushRef="#br0" timeOffset="-173564.38">31697 14570 0,'0'-18'0,"0"0"16,0 1-16,0-18 31,18 17-31,17 18 16,-17-18-16,17 18 15,-17 0-15,-1 0 0,1 0 16,35 18-1,-36-18-15,-17 35 0,18-17 0,-18-1 16,0 1-16,0 35 16,0-35-16,0-1 0,-18 19 15,-17-36-15,35 17 0,-35 1 0,0-1 16,17-17-16,0 0 0,1 0 16,-1 18-16,0-18 0,1 0 15,17-35-15,0 17 16,0 1-16,17 17 15</inkml:trace>
  <inkml:trace contextRef="#ctx0" brushRef="#br0" timeOffset="-173105.53">32367 14499 0,'-35'-17'0,"70"34"0,-88-52 15,53 17-15,-52 1 16,34-1-16,-35 18 16,35 0-16,1 0 0,-19 18 15,19 17-15,-1-17 16,18-1-16,-18 1 0,18 17 16,0-17-16,0-1 0,0 19 15,0-19-15,0 1 0,0 0 16,18-18-16,-18 17 0,18-17 0,-18 18 15,35-18-15,0 0 16,1 0-16,-19 0 0,1 0 16,17-18-16,-17-17 0,-1 17 15,-17-17-15,18 17 0,-18 1 16,0-19-16,0 19 0,18-1 16,-18 1-16,0-1 0,0 36 31,0 17-16,0 0-15,0 0 16,0-17-16,0 0 0,0 17 16,17 18-1,-17-36-15,0 1 16,18-18-16,-18-35 16</inkml:trace>
  <inkml:trace contextRef="#ctx0" brushRef="#br0" timeOffset="-172813.86">32491 14411 0,'0'-18'0,"17"1"31,-17 52-31,18-35 0,-18 35 16,18-17-16,-18 0 16,17 17-16,1 0 0,0-17 15,-18-1-15,17 19 0,1-19 16,-18 1-16,0 0 15,-35-54 17,35 19-32,0-1 0,-18-17 15,18 17-15,0 0 0,0-52 16,0 52-16,35 1 0,-17-36 16,17 35-16,0 18 15,-17 0-15,0 0 0,17 0 16,-17 0-16,-1 18 0,1 17 15</inkml:trace>
  <inkml:trace contextRef="#ctx0" brushRef="#br0" timeOffset="-172524.78">32914 14570 0,'18'0'0,"-18"-36"16,17 36-16,-17-17 15,18-18-15,-18 17 0,0 0 16,18 1-16,-18-19 0,17 19 15,-17-1-15,-35 18 32,17 0-17,-17 35-15,-18 18 16,36-17-16,-1-19 0,18 1 16,-18-1-16,18 1 0,-17 17 0,17-17 15,-18 0-15,18-1 0,0 19 16,0-19-16,0 1 0,35-1 15,-17-17-15,35 18 16,-35-18-16,17 0 0,18 0 16,-18 0-16,0 0 0</inkml:trace>
  <inkml:trace contextRef="#ctx0" brushRef="#br0" timeOffset="-171497.12">30850 15169 0,'0'0'0,"-17"0"15,17 18 16,-18 0-15,18 17-16,-18-17 16,18-1-16,-17 1 0,17 0 15,-18-18-15,18 17 0,0 1 16,35-18 15,-17 0-15,-18-18-16,35 18 0,-17-17 15,0 17-15,-1-36 16,1 19-16,0 17 0,-18-18 0,17 18 16,-17-18-16,18 54 31,-18-19-31,18-17 16,-18 18-16,17 0 0,1-18 15,-1 35-15,19-18 16,-19-17-16,19 0 15,-19 0-15,1 0 16,0 0-16,-1 0 0,1-17 16,-1-1-16,1 18 15,-18-35-15,18 17 0,-1 1 16,1-19-16,-18 19 0,0-1 16,-18 18 15,1 0-16,17 18 1,17-18 0,19 0-16,-19 0 15,19 0-15,-19 0 16,1 0 0,-18 17-16,17-17 15,-17 18 1,18-18-16,-18 18 15,0-1-15,18-17 0,-18 18 16,0 0-16,0-1 16,0 1-1,-18-18 1</inkml:trace>
  <inkml:trace contextRef="#ctx0" brushRef="#br0" timeOffset="-171330.29">31521 15028 0,'0'0'15,"-18"0"-15,18 18 32,35-18-17,1 0-15,-1 0 16</inkml:trace>
  <inkml:trace contextRef="#ctx0" brushRef="#br0" timeOffset="-171127.89">31750 15011 0,'18'-18'16,"-36"36"-16,36-18 47,-18 35-32,0 0-15,0-17 0,0 0 16,0 34-16,0-34 0,0 0 15,0 35-15,0-36 16,0 1-16,0 17 0,-18-17 16,18-1-16,0 1 0,-18-18 31</inkml:trace>
  <inkml:trace contextRef="#ctx0" brushRef="#br0" timeOffset="-170584.99">31697 15169 0,'0'0'0,"-18"0"0,36 0 47,17 0-47,1 0 16,-19 0-16,1 0 16,35 0-16,-18 0 0,-17 0 15,52-35-15,-52 35 16,0-35-16,-1 17 0,-17 1 15,18-1-15,-18 0 16,0 54 15,0-19-31,0 19 16,-18-19-16,18 18 16,0-17-16,0 0 0,0-1 15,-17 1-15,17 0 0,0 17 0,-18 0 16,18-17-16,0 17 15,0-17-15,-18-18 16,18 17-16,0-34 47,18-19-47,-18 19 16,35 17-16,-35-35 0,18 35 0,-18-18 15,17 0-15,1 1 0,0 17 16,-1-18-16,1 18 0,0-18 15,-1 18-15,1 0 16,0 0-16,-1 0 0,1 0 0,0 18 16,-1-18-16,-17 18 0,18-18 15,-1 35-15,-17-17 0,0-1 0,18 1 16,-18-1-16,0 1 0,0 0 16,0 17-16,0-17 0,-35 52 15,0-35-15,17 1 0,0-19 0</inkml:trace>
  <inkml:trace contextRef="#ctx0" brushRef="#br0" timeOffset="-169861.31">30498 15910 0,'0'0'0,"0"-17"16,-18-1-16,18 0 15,-18 1-15,18-1 16,-35 0-16,-35 18 31,52 0-15,0 36-16,1-36 0,-1 17 15,-17 19-15,17-19 0,-17 1 0,17 0 16,0-1-16,18 1 0,-17 17 16,-1-17-16,1 17 0,17 0 15,0-17-15,0 0 16,35-18-16,0 0 0,-17 0 15,-1 0-15,1 0 0,35-18 16,-35 0-16,17 18 0,-17-35 16,-18 17-16,17-17 0,1 17 0,-18 1 15,17-1-15,-17 1 0,18-1 0,-18 0 16,0 1-16,0 52 31,0-17-15,-18-18-16,18 35 0,0-18 0,0 1 15,0 17-15,0-17 0,0 0 16,0 17-16,0-17 0,18-1 16,-18 1-16,0-1 0,18 1 15,-1-18 1,1 0-16,0 0 16,-1 0-16,1-35 0</inkml:trace>
  <inkml:trace contextRef="#ctx0" brushRef="#br0" timeOffset="-169615.56">30780 15946 0,'0'0'0,"0"-36"31,-35 36-31,17 0 16,-17 0-16,35 18 16,-36 17-16,19-35 0,17 35 15,-18 1-15,0-1 16,18 18-1,0-35-15,0-1 0,0 1 0,36-1 16,-36 1-16,17 0 16,19-1-16,-19-17 15,1 18-15,0-18 0,34 0 16,-34 0-16,17-35 0,18-1 16</inkml:trace>
  <inkml:trace contextRef="#ctx0" brushRef="#br0" timeOffset="-169397.89">31221 15699 0,'0'0'0,"0"-18"16,-35 18-16,17 0 15,18 35 1,-18-17-16,1 17 0,17 0 16,0-17-16,0 17 0,0 1 15,0-1-15,0-17 16,0 52-16,0 18 15,0-70-15,0 0 16,0-1-16,-18 36 16,0-35-16,1-1 0</inkml:trace>
  <inkml:trace contextRef="#ctx0" brushRef="#br0" timeOffset="-168876.49">31027 16051 0,'0'0'0,"-18"-17"0,18-1 16,35 18 0,1-18-1,-19 18-15,19 0 0,17 0 16,-36 0-16,1 0 0,35 0 16,-36 0-16,1 0 15,0 0-15,-1 0 16,-17 36-1,0-19 1,0 1-16,0 0 16,0-1-16,0 1 15,0 0-15,0-1 0,0 1 16,0-1-16,0 1 16,18-18-16,0 18 15,-1-18-15,18 0 16,1 0-16,-19-18 0,1 18 15,0-35-15,-1 35 0,19-18 0,-1-17 16,-17 17-16,-18 1 0,35-36 16,-18 35-1,-17 0-15,0 54 32,0-19-17,0 19-15,-17-36 16,17 35-16,0-17 0,0-1 15,0 1-15,0-1 0,0 1 16,17 0 0,19-18-16,-19 0 15,36-36-15,-35 36 16,17-17-16</inkml:trace>
  <inkml:trace contextRef="#ctx0" brushRef="#br0" timeOffset="-168253.91">32032 16051 0,'0'0'0,"-17"-17"15,-19 17 1,36-18-16,-17 18 0,-1 0 16,-17 35-16,-1-17 15,19 0-15,-1 17 16,18-17-16,-17-1 16,17 1-16,0-1 0,0 1 15,35 0 1,-18-18-16,1 0 15,0 0-15,-1 0 0,1 0 16,17-36-16,-17 19 0,0-1 16,-1 1-16,-17-1 15,18 0-15,-18 1 0,17-1 16,-17 36 15,0 17-15,0-17-16,0-1 15,0 1-15,18-1 16,0 1-16,-1-18 16,1 0-16,0 0 0,-1-18 15,1 18-15,35-70 16,-53 52-16,18-17 16,17-18-16,-18 18 0,1-18 15,0 18-15,-1-18 0,1 0 0,-18 0 16,35-18-16,-35 36 0,18 0 15,0-1-15,-18 19 0,0 34 47,0 19-47,0-19 0,0 1 16,-18 17-16,18 18 0,0-17 16,-18-1-16,18 53 15,-17-53-15,17 1 0,-18 34 16,18-35-16,0 1 0,-18 17 15,1-18-15,17 0 0,-36 36 16,36-54-16,0 1 0,0 0 16,0-1-16,0 1 0,36 0 15,-1-18-15,-17 0 16</inkml:trace>
  <inkml:trace contextRef="#ctx0" brushRef="#br0" timeOffset="-166036.85">30533 16545 0,'-18'-17'0,"36"34"0,-53-34 15,35-1 1,0 0 0,17 18-1,1 0 1,0 0-1,-1 0-15,1 18 0,-1-18 16,-17 35-16,18-35 0,17 71 16,-35-54-16,18 1 0,0 35 15,-18-35-15,0 17 0,17 0 16,-17-17-16,0-1 16,18-17-16,-18 18 0,18-18 15,-1-35-15,1 35 16,-18-18-16,17 18 0,1-35 0,0 17 15,17-52-15,-17 34 16,-1-16-16,1 34 0,-18 0 16,18-17-16,-18 17 15,17 18 17,-17 36-32,18-36 0,-18 17 15,18-17-15,17 18 0,-18 0 16,1-18-16,17 0 15,-17 17-15,0-17 0,-1 0 16,1 0-16,0 0 0,-1 0 16,-17-17-1,-35 17 1,17 0 0,1 0-16,-1 17 0,-17 1 15,17-18-15,0 17 0,-17 19 16,18-19-16,17 1 0,-18 0 15,0-1-15,18 1 0,0 17 16,36-17 0,-19-18-1,18 0-15,-17 0 16,0 0-16,17 0 0,-17-18 16,-1 18-16,19-17 0,-36-1 15,17 18-15,1-35 0,-18 17 16,0 0-16,0 36 47,0 17-47,0-17 15,0 0-15,0-1 16,0 1-16,0-1 16,35-17-1,-17 0-15,-1 0 16,1 0-16,0-35 0,-1 35 0,36-35 15,-35 17-15,-1 1 16,19-19-16,-19 1 0,36-18 16,-35 36-16,0-19 15,-1-17-15,1 36 16,0-1-16,-18 0 16,17 18-16,-17-17 0,0 52 46,-17-35-46,17 18 0,-18 17 16,18-17-16,-18 17 0,1 0 16,17 0-16,-18-17 0,0 35 15,18-18-15,0 1 0,-17 16 16,17-34-16,0 0 0,0-1 0,0 19 16,0-19-16,0 1 0,35-18 15,-17 0 1,17-18-16,-17 18 0,17-53 15,-18 36-15,1-1 0,0-17 16,-1 17-16,1-17 0,-18 17 16,18 1-16,-18-1 15,17 18-15,-17-18 16,-17 36 15,17 0-15,-18-18-16,18 17 0,-18 19 15,18-19-15,0 1 16,0-1-16,0 1 0,0 0 16,0-1-16,0 1 0,0 0 15,18-18-15,-18 17 0,18-17 0,17 18 16,-17-18-16,-1 0 0,18 0 16,-17-35-16,0 35 0,17-18 15,-17-17-15,-1 17 0,19-17 16,-19 17-16,1 1 0,-1-1 15,1-17-15,-18 17 0,18 0 16,-54 36 15,36 0-15,-17-18-16,17 35 0,-18-17 16,18 17-1,-17-18-15,17 1 0,0 0 0,0-1 16,0 1-16,0 0 0,0-1 15,0 1-15,0 0 0,35-18 16,-35 17-16,17-17 0,1 0 16,0 0-16,-1 0 0,19 0 15,-1-17-15,-17 17 0,17-53 16,-17 35-16,-1-17 0,1 17 0,-1 0 16,-17 1-16,18-18 0,-18 17 0,18 0 15,-18 1-15,0-1 16,-18 18 15,0 18-15,1-18-16,17 17 0,-18-17 15,18 18-15,-17-18 0,17 18 0,-18-1 16,18 1-16,-18 17 0,18-17 16,0-1-16,0 36 15,-17-35-15,17 0 0,0 17 16,0-17-16,0-1 0,0 1 0,35-1 15,-17-17-15,-18 18 0,52-18 16,-34 0-16,0 0 0,17 0 16,0 0-16</inkml:trace>
  <inkml:trace contextRef="#ctx0" brushRef="#br0" timeOffset="-155491.89">25188 15910 0,'-17'0'78,"-1"0"32,36 0-1,-1 0-109,1 18 16,0-18-1,-1 0-15,1 18 0,0-18 16,-1 0-16,1 0 0,35 0 16,-36 0-16,1 0 0,17 0 15,-17 0-15,0 0 0,34 0 16,-34 0-16,0 0 0,17 0 15,-17 0-15,-1 0 16,1 0-16,0 0 0,-1 0 16,1 0-16,-1 0 15,1 0-15,17 0 16,-17 0 0,0 0-16,17 0 0,-17 0 15,17 0-15,-17 0 16,-1 0-16,1 0 0,-1 0 15,1 0-15,0 0 0,17 0 16,-17 17-16,-1-17 16,1 0-16,0 0 0,-1 0 0,1 0 15,-1 0-15,1 0 0,0 0 16,-1 0-16,1 0 0,0 0 16,-1 0-16,1 0 0,0 0 0,-1 0 15,1 0-15,-1 0 16,1 0-16,0 18 0,-1-18 15,1 0-15,0 0 0,-1 0 16,1 0-16,0 0 0,-1 0 16,1 0-16,0 0 0,-1 0 15,1 0-15,-1 17 0,1-17 16,0 0-16,-1 0 16,19 0-16,-19 0 15,1 0-15,0 0 16,-1 0-16,1 0 15,-1 0-15,1 0 16,0 0-16,-1 0 16,1 0-16,0 0 0,-1 0 0,1 0 15,0 0-15,-1 0 0,1 0 0,-1 0 16,1 0-16,0 0 0,-1 0 0,19 0 16,-19 0-16,1 0 0,0 0 15,-1 0-15,1 0 0,0 0 16,-1 0-16,1 0 15,-1 0-15,1 0 0,0 0 16,-1 0-16,1 0 0,0 0 0,-1 0 16,1 0-16,0 0 0,-1 0 15,1 0-15,-1 0 0,1 0 16,0 0-16,-1 0 0,1 0 16,0 0-16,-1 0 15,1 0 1,0 0-16,-1 0 15,1 0-15,-1 0 16,1 0-16,0 0 16,-1 0-16,1 0 15,0 0 1,-18-17 0,17 17-16,1 0 31,0 0 0,-36 0 266,0 0-281</inkml:trace>
  <inkml:trace contextRef="#ctx0" brushRef="#br0" timeOffset="-151039.75">25365 14393 0,'0'-17'31,"0"-1"16,0 0 16,17 18-63,-17 18 62,0 17-62,0-17 0,0 0 16,0-1-16,0 1 0,-35 35 15,17-36-15,1 72 16,-1-72-16,18 1 0,-17 35 16,-1-36-16,0 19 15,18-19-15,0 1 0,0 0 16,-17-18-16,17 17 0,0 1 0,0 0 16,0-1-16,0 1 15,0-1 1,17-17-16,1 0 15,0 0 1,-1 0-16,1 0 0,-1 0 16,1 0-16,0-17 0,-1 17 15,1 0-15,17-18 0,-17 18 16,0 0-16,-1 0 0,1 0 16,-1-17-16,1 17 0,0 0 15,-18-18 16,0 0 1</inkml:trace>
  <inkml:trace contextRef="#ctx0" brushRef="#br0" timeOffset="-150764.15">25277 14711 0,'0'0'0,"35"0"31,-18 0-15,19 0-16,-19 0 0,1 0 15,0 0-15,-1-18 0,36 18 16,-35 0-16,-1-17 0,19 17 16,-19 0-16,-17-18 15</inkml:trace>
  <inkml:trace contextRef="#ctx0" brushRef="#br0" timeOffset="-150508.18">25382 14358 0,'-17'0'0,"-1"0"32,53 0-32,-17 0 15,17 0-15,1 0 16,-19 0-16,1 0 0,-1 0 15,1 0-15,0-18 0,-1 18 0,19 0 16,-19 0-16,1 0 0</inkml:trace>
  <inkml:trace contextRef="#ctx0" brushRef="#br0" timeOffset="-150051.92">25647 14640 0,'35'0'31,"-35"18"-31,18-18 0,-1 0 15,-17 18-15,18-18 16,0 17-16,-1-17 16,1 18-16,0-1 0,-1-17 15,-17 18-15,18-18 0,-18 18 16,18-1-16,-18 1 16,17 0-16,-17-1 0,0 1 15,0 0 1,-17-18-1,17-36 1,-18 36-16,18-17 0,0-1 16,0 0-16,0 1 15,0-1-15,0-35 0,0 36 16,35-1-16,-17-17 0,-18 17 16,18 18-16,-18-18 0,35 18 0,-18 0 15,1 0-15,0-17 0,-1 17 16,1 0-16,0 0 0,-1 0 15,1 0-15,0 0 0,-1 0 0</inkml:trace>
  <inkml:trace contextRef="#ctx0" brushRef="#br0" timeOffset="-149687.05">26158 14605 0,'18'0'0,"17"35"32,-17-17-32,0 0 15,-1-18-15,1 35 0,0-18 16,-1 1-16,-17 0 16,0-1-16,18 36 0,-18-35 15,0 0-15,0-1 16,0-52 15,0 17-15,0 1-16,0-1 0,0 0 0,0-17 15,0 17-15,0-17 0,0 18 0,0-19 16,0 19-16,17-1 0,-17 0 0,18 1 16,-18-1-16,18 18 15,-1 0-15,-17 18 16,0-1-1</inkml:trace>
  <inkml:trace contextRef="#ctx0" brushRef="#br0" timeOffset="-149199.53">26529 14587 0,'0'18'47,"18"-18"-47,-18 35 16,17-17-16,1 0 0,-18-1 15,0 1-15,0-1 0,0 19 16,0-19-16,0 1 0,0 0 16,0-1-16,0 1 0,0 0 15,0-1-15,0 1 16,0-1-16,17-17 31,1 0-31,17 0 16,-17 0-16,0 0 0,-18-17 15,17 17-15,1 0 0,-18-18 0,18 18 16,-18-17-16,17 17 0,-17-18 16,18 0-16,-18 1 15,0-1-15,0 0 0,0 1 0,0-19 16,0 19-16,0-36 15,0 35-15,-18-17 0,18 0 16,-17 17-16,-1 18 16,0 0-16,1 0 0,-1 18 15,0-18-15,1 17 0,-19 1 16,19-18-16,17 35 0,-18-17 16,1-18-16,17 18 0,0-1 15</inkml:trace>
  <inkml:trace contextRef="#ctx0" brushRef="#br0" timeOffset="-148801.8">26899 14587 0,'36'0'47,"-19"18"-47,18-18 0,-17 35 15,0-17-15,17 0 16,-17-1-16,-1 1 0,1 17 16,0-17-16,-1 17 15,-17-17-15,0-1 0,0 1 16,0 0-16,0-1 15,-35 1-15,17-18 32,1-35-32,-1 17 15,18-17-15,0 17 16,0-17-16,0-1 0,0 19 0,0-18 16,18-18-16,17 17 15,-17 19-15,-1-1 0,1 0 16,17 18-16,-17-17 0,-1 17 0,19-18 15,-19 18-15,1 0 0,0 0 16</inkml:trace>
  <inkml:trace contextRef="#ctx0" brushRef="#br0" timeOffset="-93040.58">29739 9155 0</inkml:trace>
  <inkml:trace contextRef="#ctx0" brushRef="#br0" timeOffset="-73315.99">27040 10160 0,'-17'0'94,"-1"0"-63,0 0 63,18 18-79,-17-18 1,17 17 15,-18-17-31,36 0 94,-1 0-94,1 0 16,17-17-1,-17 17-15,0-18 0,35 0 16,-36 18-16,1 0 0,35-17 15,-36 17-15,1-18 0,0 18 16,-1 0-16,-17-18 63</inkml:trace>
  <inkml:trace contextRef="#ctx0" brushRef="#br0" timeOffset="-72541.99">27411 9807 0,'0'18'62,"0"-1"-46,0 1-16,-18-18 15,18 18-15,0-1 0,0 1 16,0 0-16,0-1 16,0 1-16,18-18 15,-18 18-15,17-18 16,1 0-16,0 0 16,-1 0-1,-17-18-15,18 18 0,0-18 0,-1-17 16,1 17-16,-18 1 15,0-1-15,0 0 0,0 1 16,0-1-16,0 1 0,0-1 16,0 0-16,-18 18 0,18-17 15,-17 17-15,-1 0 0,0 0 16,1 0 0,-1 0-16,0 0 15,18 17-15,0 1 16,-17-18-16,17 18 0,0-1 15,0 1-15,0-1 0,0 1 16</inkml:trace>
  <inkml:trace contextRef="#ctx0" brushRef="#br0" timeOffset="-72125.11">27764 9719 0,'0'-53'32,"0"35"-32,0 36 47,0 17-47,0-17 15,0 17-15,0-17 0,17 17 16,-17-17-16,0-1 0,18 1 15,0 0-15,-1-1 16,1 1-16,-1-18 16,1 18-16,0-18 15,-18 17-15,-18-17 47,-17 0-47,17 18 16,1-18-16,-1 0 15,18 18-15,-18-18 16,18 17-16,-17-17 16,17 18-1</inkml:trace>
  <inkml:trace contextRef="#ctx0" brushRef="#br0" timeOffset="-71823.49">28063 9490 0,'0'-18'0,"0"-35"32,0 36-32,18 52 31,0-18-16,-1 19 1,1-19-16,-18 1 0,18 35 16,-1-35-16,-17 17 0,36 53 15,-36-70-15,17 52 16,-17-52-16,0-1 0,0 19 16,0-19-16,18-17 15</inkml:trace>
  <inkml:trace contextRef="#ctx0" brushRef="#br0" timeOffset="-71655.95">28063 9701 0,'0'0'16,"-17"0"-16,17-17 31,17 17-31,19-18 15,-19 18-15,19-18 16,-1 1-16,18-1 16</inkml:trace>
  <inkml:trace contextRef="#ctx0" brushRef="#br0" timeOffset="-70372.99">28804 9349 0,'0'0'16,"-17"-18"-16,-1 18 0,0-18 16,1 18-16,17 18 47,17 17-47,-17-17 0,0 0 15,18-1-15,0 36 16,-18-18-16,17 1 0,1 52 15,-18-53-15,18 106 0,-18-88 16,17-18-16,1 54 16,-18-54-16,0-17 0,17 34 15,1-34-15,-18 0 0,18 17 16,-1-35-16,-17 18 0,18-18 0,0 0 16,-1 0-1,1-18-15,-18 0 16,0-17-16,0 17 15,0-17-15,0 18 0,0-19 16,0 19-16,-35-1 0,35-17 16,-53-1-16,35 36 15,-52-35-15,52 35 16,0-18-16,1 18 0,-1 0 0,0 0 16,1 0-16,-1 0 0,0 0 15,54 0 16,-19 0-15,1 0-16,0 0 0,35-17 16,-18-1-16,-18 18 0,19-35 15,-1 17-15,-17 18 0,-1-17 0,19-19 16,-19 36-16,-17-17 0,18-1 16,0 18-16,-18-18 0,17 18 15,-17 36 16,0-19-15,18 1-16,-18 0 16,17-1-16,1 1 15,0 17-15,-1-17 16,1-18 0,0 0-16,-1 0 15,1-18-15,0 18 0,-1-35 16,1 17-16,-1 1 0,-17-1 15,0-17-15,0 17 0,18 0 16,-18 1-16,0-18 0,0-1 16,0 19-16,0-1 0,-18 18 15,18 18 1,-17-18 0,17 35-16,0-17 0,0-1 0,0 18 15,0 1-15,0-19 0,0 1 16,0 0-16,0-1 0,17 1 0,-17 0 15,36-1-15,-36 1 16,17-18-16,1 0 0,0 0 16,-1 0-16,-17-35 15,36-1-15,-36 1 16,0 17-16,0-35 0,0 36 16,0-1-16,0-17 0,0 17 15,0 1-15,0 52 31,0-17-31,0 17 16,0-18-16,0 19 16,0-19-16,0 19 15,0-19-15,0 1 0,0 0 0,17-1 16,-17 1-16,0-36 47,0 1-47,0-1 15,-17-17-15,17-1 0,0 19 16,0-36-16,0 35 0,35-17 16,-18 0-16,19 17 15,-19 18-15,1 0 16,0 0-16,17 0 16,-17 18-16,-1-18 15,-17 17-15,36 36 0,-19-35 16,1 17-16,-18-17 15,17-1-15,-17 19 0,0-19 16,0 1-16,0 0 0,0-1 16,0 1-16,-17-18 15,17-18 1</inkml:trace>
  <inkml:trace contextRef="#ctx0" brushRef="#br0" timeOffset="-70135.92">29968 9525 0,'0'-18'0,"-35"18"16,18 0-1,-1 0 1,18 36-16,-18-36 16,18 17-16,0 19 0,0-19 15,0 1-15,0 52 16,18-17-16,0-35 15,-18 0-15,52-1 0,-34 1 16,0-18-16,17 17 16,0-17-16,-17 0 0,35-35 15,-18 35-15</inkml:trace>
  <inkml:trace contextRef="#ctx0" brushRef="#br0" timeOffset="-69899.16">30162 9243 0,'-17'0'0,"34"0"0,-52 0 16,35 17 15,0 19-31,0-19 16,18 19-16,-18-19 0,35 19 16,0 34-16,-17-35 15,17 54-15,-17 16 16,0-69-1,-18-19-15,0 71 16,0-70-16,0 0 0,0-1 0,-36 1 16</inkml:trace>
  <inkml:trace contextRef="#ctx0" brushRef="#br0" timeOffset="-69594.13">29986 9631 0,'0'0'0,"71"-35"32,-54 35-32,19-18 15,16 0-15,-34 18 0,17 0 16,36-35-16,-36 35 16,1 0-16,-19 0 0,1 0 15,-1 0-15,1 0 16,0 0-16,-1 18 15,1-1 1,-18 19-16,0-1 16,18-18-16,-18 1 0,0 0 15,0-1-15,0 1 0,0 17 16,0-17-16,-18-18 16</inkml:trace>
  <inkml:trace contextRef="#ctx0" brushRef="#br0" timeOffset="-69452.39">30392 9437 0,'0'0'0,"0"-18"16,-18 1-16,18 34 47,18-17-47,-18 18 0,17-18 0,-17 17 15,71 1 1</inkml:trace>
  <inkml:trace contextRef="#ctx0" brushRef="#br0" timeOffset="-68858.38">30692 9507 0,'-18'0'0,"18"18"16,-35-18-16,17 0 16,0 0-16,18 18 15,-17-1-15,17 1 16,0 0-16,0-1 0,0 36 15,0-35-15,0-1 0,0 1 0,35 17 16,-35-17-16,18-18 16,-18 18-16,17-18 0,-17 17 0,18-17 15,0 0-15,-1 0 16,-17-17-16,18 17 0,-18-36 16,0 1-16,18 17 15,-18 1-15,0-1 0,0 0 0,0 1 16,0-1-16,0-35 0,0 36 15,17 17-15,-17-18 0,18 18 16,-1 0-16,1 0 16,0 0-16,-1 0 15,1 18-15,0-18 0,17 35 16,-35-17-16,18-1 0,-1 1 16,-17-1-16,0 1 0,18-18 0,-18 18 15,18-1-15,-36-34 47,18-19-47,-18 19 16,18-18-16,-17 17 0,17 0 15,0 1-15,0-1 0,0 0 0,0 1 16,35-1-16,-35 0 16,18 18-16,-1-17 0,1 17 15,-1 0-15,1 0 0,0 0 16,17 35-16,-17-17 0,-1 17 15,1-17-15,0-1 16,-1 1-16,1 0 0,-18-1 0,17 1 16,-17 17-16,18-17 0,-18 17 15,0 0-15,0-17 0,-35 17 16,35-17-16,-53 17 0</inkml:trace>
  <inkml:trace contextRef="#ctx0" brushRef="#br0" timeOffset="-57463.82">28822 8872 0,'18'0'15,"-18"-17"-15,0-1 31,17 18-31,-17-18 16,-17 18 47,17 18-63,-18-18 15,18 18-15,0 17 0,-18-17 16,18-1-16,0 19 15,0-19-15,0 1 0,0 17 16,18-17-16,17-1 16,-35 1-16,18-18 0,-1 0 15,1 0-15,0 0 16,-1 0-16,1 0 16,0-18-16,-1 18 0,-17-17 0,18-1 15,-18-17 1,0 0-16,0 17 0,0 0 15,0 1-15,-18-1 0,-17 0 16,35 1-16,-35-1 0,-1 18 16,19 0-16,-18 0 0,17 0 15,0 0-15,18 18 0,-17-18 16,17 17-16,0 1 16,17 0-1</inkml:trace>
  <inkml:trace contextRef="#ctx0" brushRef="#br0" timeOffset="-57119.22">29051 8837 0,'0'0'16,"0"-18"-16,18 18 0,52 0 31,-52 0-31,0 18 15,17-18-15,-17 35 0,17-17 16,-17 0 0,-1-1-16,-17 19 15,18-36-15,-18 17 16,0 1-16,0-1 16,-18-17-1,18-35 1,-17 18-16,17-19 15,0 19-15,-18-1 0,18-17 16,0 17-16,0 0 0,0-17 16,0 18-16,0-1 0,18-17 15,34-1 1</inkml:trace>
  <inkml:trace contextRef="#ctx0" brushRef="#br0" timeOffset="-56239.54">28434 8290 0,'0'0'0,"0"-17"16,0-1-1,18 18 1,-1-18-16,18 18 15,-17-17-15,17 17 16,-35-18-16,18 18 0,0-18 16,-1 18-16,-17-17 0,0-1 15,0 1 1,-35-1-16,17 18 16,-17-18-16,17 18 15,1 0-15,-1 0 16,1 0-16,-1 36 0,0-19 15,1-17-15,17 18 0,-18-1 16,18 1-16,0 0 0,0-1 0,0 1 16,0 0-16,0-1 0,0 1 15,35-18-15,-17 35 0,0-17 16,17-18-16,-18 17 16,1-17-16,17 0 15,-17 0-15,17 0 16,-17 0-16,0 0 15,-54 0 1,1 36 0,17-36-16,-17 35 0,0 0 15,0-17-15,17 0 0,0 17 16,1-18-16,17 1 0,0 0 16,0-1-16,0 19 15,0-19-15,17-17 16,1 18-16,17-18 15,-17 0-15,-1 18 0,1-18 0,0 0 16,17 0-16,-17 0 0,-1 0 16,19 0-16,-19-36 0,1 36 15,-1-17-15,1 17 0,0-18 16,-1 0-16,1-17 0</inkml:trace>
  <inkml:trace contextRef="#ctx0" brushRef="#br0" timeOffset="-55872.34">28716 8290 0,'0'-17'16,"35"17"-1,18 0 1,-35 35-1,17-35-15,-17 18 16,17 17-16,-17-18 16,-18 1-16,17 0 0,-17-1 15,0 19-15,0-19 16,-17-17 0,17 18-16,-18-18 15,18-35-15,-18 35 16,18-18-16,-35-53 15,35 54-15,0-1 0,0-17 16,0 17-16,0 1 0,0-19 16,18 19-16,17-1 15,-17 0-15,-1 18 16,1 0-16</inkml:trace>
  <inkml:trace contextRef="#ctx0" brushRef="#br0" timeOffset="-55520.57">29051 8167 0,'0'17'32,"18"-17"-17,-18 18-15,18-18 0,34 35 16,-34-17-16,0 0 0,17-1 15,-17 1-15,-1 17 16,1 0 0,-18-17-16,0 0 15,-35-18-15,17 0 16,18-36 0,-18 19-16,1 17 0,17-35 15,0 17-15,-18 0 0,18 1 0,0-1 0,-18-35 16,18 35-16,0 1 15,0-1-15,0 1 0,36-1 16,-19 18 0,-17-18-16,18 18 0</inkml:trace>
  <inkml:trace contextRef="#ctx0" brushRef="#br0" timeOffset="-55152.82">29404 8114 0,'0'0'0,"0"35"15,0-17 1,0-1-16,0 1 16,18 0-16,-18-1 0,0 1 0,17 17 15,1-17-15,35 35 16,-53-36-16,17 1 15,-17 0-15,18-18 0,0 17 16,-18-52 15,0 17-31,0-17 16,0 18-16,0-19 0,0 19 0,0-1 16,-36 0-16,36-17 0,-17 17 15,17 1-15,-35-1 0,-1 1 16,19 17-16,-1 0 0,0 0 15,1 0-15,-1 0 16,18 17-16,0 1 16</inkml:trace>
  <inkml:trace contextRef="#ctx0" brushRef="#br0" timeOffset="-54801.14">29651 8114 0,'53'18'47,"-35"-1"-47,-1-17 0,1 18 0,-1-1 16,1-17-16,17 36 0,-17-19 15,0 1-15,-1-18 0,-17 18 0,18-1 16,0 1-1,-1-18-15,-17 18 16,-35-54 15,17 19-31,18-1 0,-53-53 16,18-17 0,35 53-16,0 0 15,0 17-15,0 0 0,0 1 16,18-1-16,-1 18 15,19-18-15</inkml:trace>
  <inkml:trace contextRef="#ctx0" brushRef="#br0" timeOffset="-27511.6">6703 3986 0,'-18'0'15,"36"0"204,-1 0-219,19 0 16,-19 0-16,1 0 0,0 0 15,-1 0-15,1 0 0,35 0 16,-18 0 0,-17 0-16,-1 0 0,1 0 0,0 0 15,17 0-15,-17 0 0,-1 0 16,18 0-16,-17 0 0,0 0 15,17 0-15,-17 0 0,-1 0 16,19 0-16,-1 0 16,35 18-16,-52-18 15,0 0-15,35 0 0,-36 18 16,19-18-16,-19 0 16,1 0-16,-1 0 0,19 0 15,-19 0-15,1 0 0,17 0 16,-17 17-16,0-17 0,-1 0 15,1 0-15,-1 0 0,19 0 16,-19 0-16,1 0 0,0 0 16,-1 0-16,1 0 0,0 0 0,17 0 15,-18 0-15,1 0 0,0 0 16,-1 0-16,1 0 0,0 0 0,17 0 16,0 0-16,-17 0 0,35 0 15,-36 0-15,1 0 0,35 0 16,-35 0-16,-1 0 0,19 0 15,-1 0-15,-18 0 16,54 0-16,-53 0 0,-1 0 16,36 0-16,-35 0 15,-1 0-15,36 0 0,-35 0 16,0 0-16,17 0 0,-17 0 16,17 0-16,0 0 15,-17 0-15,-1 0 0,1 0 0,0 0 16,-1 0-16,1 0 0,17 0 15,1 0-15,-19 0 0,36 0 16,-35 0-16,17 0 0,0 0 16,1 0-16,-19 0 0,18 0 15,1 0-15,-19 0 0,36 0 16,-35 0-16,0 0 0,17 0 16,0 0-16,-17 0 0,-1 0 15,19 0-15,-19 0 0,1 0 0,35 0 16,-18 0-16,-17 0 0,17 0 15,0-17-15,1 17 0,-19 0 16,19 0-16,-19 0 0,1 0 0,17 0 16,-17 0-16,-1 0 0,1 0 0,17 0 15,1 0-15,-19 0 0,19 0 16,-19-18-16,1 18 16,-1 0-16,19 0 15,-19 0-15,1 0 0,0 0 16,-1 0-16,1 0 0,0 0 15,-1 0-15,18 0 16,-17 0-16,0 0 0,-1 0 16,1 0-16,0 0 0,-1 0 15,1 0-15,0 0 0,-1 0 16,1 0-16,-1 0 0,1 0 0,17 0 16,-17 0-16,0 0 15,17 0-15,0 0 0,-17 0 0,35 0 16,-36 0-16,19 0 0,-1 0 15,0 0-15,-17 0 0,0 0 16,34 0-16,-34 0 16,0 0-16,17 0 0,-17 0 0,-1 18 15,19-18-15,-1 0 0,0 0 16,-17 0-16,35 0 0,0 0 16,17 0-1,-52 0-15,17 0 16,-17 0-16,-1 0 0,19 17 15,-19-17-15,1 0 0,0 0 0,17 0 16,-18 0-16,19 0 16,-19 0-16,19 0 15,-19 0-15,1 0 0,17 0 16,-17 0-16,-1 0 0,36 0 16,-35 0-16,0 0 0,35 0 15,-36 0-15,1 0 0,52 0 16,-52 0-16,0 0 15,35 0-15,-36 0 0,54 0 16,-54 0-16,19 0 16,17 0-16,-36 18 15,19-18-15,-1 0 0,0 0 16,0 0-16,36 18 0,-36-18 16,-17 0-16,52 0 15,-52 0-15,17 0 0,18 0 16,-35 0-16,70 0 15,-70 0-15,-1 0 0,19 0 16,-19 0-16,19 0 16,-19 0-16,1 0 0,-1 0 0,19 0 15,-19 0-15,1 0 0,0 0 0,-1 0 16,19 0-16,-19 0 0,1 0 0,35 0 16,-36 0-16,19 0 0,-1 0 15,-17 0-15,17 0 0,0 0 16,0 0-16,-17 0 0,35 0 15,-35 0-15,17 17 0,18-17 16,-18 0-16,-17 0 0,17 0 16,-17 0-16,17 0 0,-17 0 0,17 0 15,18 18-15,-18-18 16,-17 0-16,17 0 0,0 0 0,-17 0 16,0 0-16,34 0 0,-16 0 15,-19 0-15,36 0 0,-35 0 16,0 0-16,34 0 15,-34 0-15,17 0 0,-17 0 0,0 0 16,17 0-16,-17 0 0,17 0 0,18 17 16,-36-17-16,19 0 0,17 0 15,-36 0-15,1 0 0,17 0 16,0 0-16,-17 0 0,17 0 16,-17 0-16,0 0 0,35 0 15,-36 0-15,1 0 0,17 0 16,-17 0-16,-1 0 0,1 0 15,0 0-15,-1 0 0,1 0 16,0 0-16,-1 0 0,1 0 16,0 0-16,-1 0 0,1 0 15,17 0-15,-17 0 0,-1 0 16,1 0-16,0 0 0,-1 0 16,1 0-16,35 0 0,-36 0 15,1 0-15,35 0 0,-35 0 16,-1 0-16,36 0 15,-35 0-15,-1 0 0,19 0 16,-1 0 0,-17 0-16,-1 0 0,1 0 15,0 0 1,-18-17-16,17 17 16,1 0 15,0 0-16,-18-18 1,17 18-16,1 0 16,-1 0-16,1 0 15,0 0-15,-1 0 16,1 0-16,0 0 31,-1 0-15,1 0-1,0 0 1,-1 0-16,1 0 0,17 0 16,-35 18-16,18-18 0,-1 0 15,1 0-15,0 0 0,-1 17 0,1-17 16,0 0-16,-1 0 16,1 0-16,-1 0 31,1 0-31,0 0 15,-1 0-15,1 0 16,0 0-16,-1 0 16,1 0-16,0 0 0,-18-17 15,17 17-15,-34 0 94,-1 0-78,0 0-16,1 0 15,-1 0-15</inkml:trace>
  <inkml:trace contextRef="#ctx0" brushRef="#br0" timeOffset="-15454.5">15910 4533 0,'0'-17'15,"0"34"48,18-17-48,-18 18-15,18-18 0,-1 0 16,18 0 0,-17 0-16,17-18 15,-17 18-15,17-17 16,-17 17-16,0-18 16,-18 0-16,35 1 0,-35-1 15,0 0-15,17 1 0,-17-1 16,0 0-16,0-17 0,0 18 15,-17-1 1,-1 18 0,18 18 46,18-18-31,-18 17-15,0 1 47,0-1-48,-18-17 1</inkml:trace>
  <inkml:trace contextRef="#ctx0" brushRef="#br0" timeOffset="-13652.15">16369 4727 0,'0'0'0,"-18"0"62,18 18-62,-17-18 0,-1 17 16,0 1-16,-17-18 16,-18 35-16,18-35 0,-71 36 15,71-36-15,-1 0 16,-16 17-16,34-17 0,0 0 16,-17 0-16,17 18 0,1-18 15,-1 0-15,0 0 16,1 0-1,-1 0 1,18-18 31,35 1-47,-35-1 16,18 0-16,-18 1 0,35-36 15,-17 35-15,0 1 0,35-54 16,-36 53-16,18-17 0,18 0 15,-35 0-15,0 17 0,35-17 16,-36 17-16,-17 0 0,35-17 16,-17 17-16,-18 1 15,-18 17 17,1 0-17,-1 0-15,1 0 16,-1 0-16,0 17 0,1-17 15,-1 18-15,0-18 16,18 18-16,-35 17 16,17-17-16,18-1 0,0 1 15,0 0-15,0-1 16,0 1-16,18-18 16,-18 17-16,35 1 0,-35 0 0,53-1 15,-35 1-15,0-18 0,34 35 16,-34-35-16,0 18 0,35 17 15,-36-35-15,1 18 0,0 17 16,-18-17-16,17-1 0,-17 1 0,0 0 16,0-1-16,0 1 0,-35 0 0,35-1 15,-35 1-15,35 0 0,-36-1 16,-17 18-16,36-17 0,-1 0 16,1-1-16,-1-17 0,0 18 0,1 0 15,-1-1-15,18 1 0,-18-18 16,18 18-16,0-1 0,0 1 15,18-18 1,17 0-16,1 0 16</inkml:trace>
  <inkml:trace contextRef="#ctx0" brushRef="#br0" timeOffset="-12573.16">17074 4516 0,'0'0'0,"0"-18"31,18 18-31,-18-18 16,18 18-16,-18-17 0,17 17 0,1-53 15,-18 35-15,0 0 16,0 1-16,0-1 0,0 1 16,0-1-16,0 0 0,0 1 15,-18 17-15,1 17 31,17 19-31,0-19 0,0 1 16,-18 17-16,18 18 0,0-18 16,0 53-16,0-52 0,0 17 15,0 17-15,0 54 0,0-54 16,0 1-16,0 140 16,0-140-16,0 52 15,0-87-15,0-1 16,0-17-16,35-18 0,-17 0 31,-18-18-31,18-35 0,-1 35 16,-17-17-16,18 0 0,0 0 0,-1-54 15,-17 54-15,0 0 0,18-36 16,-18 36-16,0 0 0,0-18 16,0 18-16,-35 17 0,17-17 15,-17 17-15,17 0 16,0 18-16,1 0 0,-1-17 0,0 17 15,1 0-15,-1 0 0,1 0 16,52 0 31,0 0-47,-17 0 16,-1 0-16,72-18 15,-54 18-15,53-53 16,-53 36-16,1-1 0,16 0 15,-34 1-15,0-1 0,-1 0 16,1 18-16,-18-17 0,0-1 16,-35 0-1,17 18-15,-17 0 0,0 36 16,17-36-16,0 17 16,1-17-16,17 18 0,0 0 15,-18-1-15,18 1 16,35-18-1,-35 18-15,18-18 16,0 0-16,-1 0 16,1 0-16,-18-18 15,17 18-15,-17-18 16,0 1-16,0-1 16,0 0-16,0 1 15,-17 17-15,-1 0 16</inkml:trace>
  <inkml:trace contextRef="#ctx0" brushRef="#br0" timeOffset="-10938.06">17498 4621 0,'-18'0'31,"0"0"16,1 0-31,-1 36-16,18-19 16,-17 1-16,17 0 15,-18-1-15,18 18 0,-18 18 16,18-35-16,0 17 0,0 18 15,0-35-15,0 17 0,0-17 0,36 52 16,-19-34 0,1-19-16,-1-17 15,1 18-15,0-18 0,-1 0 0,19 0 16,-19 0-16,1-35 0,17 17 16,-17 0-16,0 1 0,17-36 15,-35 18-15,0 17 0,17-53 16,-17 36-16,0 0 0,-35-1 15,35 19-15,-35-18 0,35 17 16,-35 0-16,-18 1 16,0-1-16,35 18 15,0 0-15,1 0 0,-1 0 16,1 18-16,17-1 16,0 1-1,0 0-15,0-1 16,17-17-16,1 18 0,17-18 15,-17 0-15,35 0 16,-18 0-16,-17 0 0,87-35 16,-69 35-16,17-18 15,-18-17-15,0 17 0,18-35 16,-35 35-16,-1-17 16,-17 18-16,-35 17 31,17 0-31,-17 17 15,18 1-15,-1-18 0,18 17 16,-18 19-16,18-19 16,0 1-16,0 0 15,18-1-15,0 1 0,17-18 16,-18 18 0,1-18-16,0 0 0,-1 17 0,1-17 15,0 0-15,-1 0 16,1 0-16,-18 18 31,0-1-31,0 1 16,0 0-16,0-1 0,0 36 15,0-35-15,0 0 16,0-1-16,0 1 16,0 0-16,18-18 31,17-18-31,-18 18 0,1-35 15,0 17-15,-1 0 0,1 1 0,17-36 16,-35 17-16,18 19 16,0-36-16,-18 35 0,17 1 0,-17-1 15,-17 36 17,17-1-17,0 19 1,0-19-16,0 36 15,0-35-15,0-1 0,17 1 16,-17 0-16,0-1 0,0 1 16,18-18-16,0 0 15,-1 0-15,18-35 16,-17 17-16,0-35 16,-1 35-16,1 1 0,0-36 15,-18 35 1,17 18-16,-17 36 47,0-19-47,18-17 0,-18 35 15,18-17-15,-1 0 16,1-1-16,-1-17 0,1 0 16,0 0-1,-1 0-15,1-35 16,0 17-16,-18-17 0,0 18 15,0-1-15,0-17 0,0-1 16,0 19-16,-18-1 0,18-17 16,-18 17-16,18 1 0,-17 17 15,-1 0 1,18 17 0,0 1-1,35-1-15,1-17 16,-1 0-16,0 18 0</inkml:trace>
  <inkml:trace contextRef="#ctx0" brushRef="#br0" timeOffset="-10251.15">18997 4568 0,'-88'-17'32,"70"17"-32,-35 0 15,36 35-15,-19-17 16,19-18-16,17 35 0,-18-17 0,0-1 15,18 1-15,0 0 0,0-1 16,0 1-16,0-1 0,0 1 16,0 0-16,36-18 0,-19 17 0,1-17 15,0 0-15,17 0 16,-17 0-16,-1-35 0,36 0 16,-35 35-16,-1-18 0,1-17 15,0 17-15,-1 1 0,-17-36 16,0 35-16,0 0 15,0 1-15,0-1 16,0 53 15,0-17-31,36 0 16,-19 17-16,1-17 16,-18-1-16,18 1 0,-1-18 15,-17 18-15,18-1 16,-1-17-16,-17-17 31,0-19-31,18 1 16,-18 17-16,0-17 15,18 17-15,-18 1 0,0-1 0,17 18 16,-17-17-16,18 17 16,0 0-1,-18 17-15,17-17 0,1 35 16,-18-17-16,18 0 0,-1 17 15,-17-17 1,18-1-16,-18 1 16,0 0-16,0-54 47,0 19-47,0-1 15,0 0-15,0-17 16,0 17-16,0-17 0,0 0 15,17 17-15,1-17 16,0 35-16,-1-18 16,1 18-16,0 0 0,-1 36 15</inkml:trace>
  <inkml:trace contextRef="#ctx0" brushRef="#br0" timeOffset="-9732.14">19826 4533 0,'0'0'15,"-18"0"-15,-87 0 32,87 0-32,0 0 0,1 18 15,-1-18-15,0 35 0,1-17 16,-1-1-16,1 36 15,-1-35-15,18 0 0,-18 34 16,18 1 0,36-35-16,-19-18 15,1 0-15,17 0 16,-17-18-16,-1 18 0,1-35 0,17 0 16,-17 17-16,0-17 15,-1-18-15,1 35 0,-1-17 0,-17-35 16,0 34-16,18 1 15,-18-36-15,0 36 0,0 0 0,0 0 16,-35-18-16,35 17 16,-18 19-16,18-1 15,0 53 17,0 1-17,0-19-15,18 19 0,-18-1 16,0-17-16,17 52 0,-17-52 15,0 17-15,18 36 16,-18-36-16,0-18 0,0 54 16,0-53-16,0 17 0,-35 18 15,35-36-15,0 1 0,0 0 0,0-1 16,0 1-16</inkml:trace>
  <inkml:trace contextRef="#ctx0" brushRef="#br0" timeOffset="-8670.94">20549 4516 0,'0'0'0,"0"-18"0,18 18 47,0 35-32,-1-35-15,1 53 0,-18-35 16,17 17-16,-17 18 16,0-18-16,0 0 0,0 1 0,0-1 15,0 0-15,0 1 0,0 52 16,0-71-16,-17 19 0,17-19 0,0 19 16,0-19-16,0 1 0,0 0 15,0-54 16,0 1-31,0 17 16</inkml:trace>
  <inkml:trace contextRef="#ctx0" brushRef="#br0" timeOffset="-8371.39">20461 4516 0,'0'0'16,"-18"0"-16,18-18 0,0 0 15,0 1 1,36 17-16,-1-18 0,-17 18 16,17 0-16,53 0 15,-53 0-15,1 0 0,34 35 16,-34-17-16,-19-18 0,36 53 16,-35-36-16,-1 1 15,-17 0-15,0-1 0,0 1 16,-35 0-16,35-1 0,-35-17 15,-18 18-15,35-18 0,-17 18 0,0-18 16,-1 0-16,19 17 16,-1-17-16,0 0 0,1-35 15,17 17 1</inkml:trace>
  <inkml:trace contextRef="#ctx0" brushRef="#br0" timeOffset="-8024.35">20990 4551 0,'0'-18'0,"0"36"0,18-36 15,0 18 17,-1 18-17,1-18-15,-18 17 0,53 36 16,-53-35-16,17 0 0,-17-1 15,18 1-15,-18 0 0,0-1 16,0 1-16,0-1 16,0-34-1,0-1 1,0-17-16,0 0 16,0-1-16,0 19 15,18-19-15,-1 1 0,-17 18 16,18-1-16,17-17 15,-17 35-15,-1-18 0,1 18 16,0 0-16,17 0 16,-17 0-16</inkml:trace>
  <inkml:trace contextRef="#ctx0" brushRef="#br0" timeOffset="-7712.33">21537 4498 0,'0'18'15,"-70"34"16,70-34-31,-18-18 0,0 35 16,18-17-16,-17-18 16,-1 35-16,18-17 0,0 0 15,0-1-15,0 1 0,0-1 16,0 19-16,35-36 0,-35 17 16,36-17-16,-19 0 15,36-17-15,-35 17 16,-1-36-16,19 1 0,-19 35 15,1-17-15,17-54 16,-35 53-16,0-17 16,0 17-16,0 1 0,-70-18 15,34 17-15,19 18 16,-1 0-16,0 0 0,1 0 0,-18 35 16,17-35-16,18 18 15</inkml:trace>
  <inkml:trace contextRef="#ctx0" brushRef="#br0" timeOffset="-7432.48">21943 4498 0,'-18'0'31,"18"18"-31,0-1 16,0 36 0,18-35-16,-1 70 15,-17-53-15,0 18 0,18 88 16,-18-105-16,0 52 16,0-35-16,-18 17 15,18-52-15,0-1 0,0-52 31,0 18-31</inkml:trace>
  <inkml:trace contextRef="#ctx0" brushRef="#br0" timeOffset="-7168.48">21943 4568 0,'0'-35'0,"0"70"0,0-105 16,0 35-1,0 17-15,17 18 16,19-18-16,-19 18 15,19 0-15,17 0 0,-36 0 16,18 18-16,36 17 16,-71-17-16,35 17 15,-35-17-15,18-18 0,-18 35 16,0-17-16,0-1 0,-71 19 16,54-19-16,-71 1 15,70 0-15,-17-18 0,17 17 16,-17-17-16,17 0 0,0 0 0,-17 0 15,17-35-15</inkml:trace>
  <inkml:trace contextRef="#ctx0" brushRef="#br0" timeOffset="-6699.76">22542 4480 0,'0'0'0,"-52"0"31,34 0-31,0 36 0,1-36 16,-1 17-16,0 1 0,1 17 16,-1 0-16,18 1 15,0-19-15,0 1 16,0 0-16,0-1 15,0 1-15,18-18 0,-1 0 16,19 0 0,-19 0-16,1-18 0,0-17 15,-1 35-15,1-18 0,-18 1 0,17-1 16,-17-17-16,0 17 0,0 0 16,0 1-16,0-1 15,0 1-15,-17 17 16,17 17-1,0 1 1,0 17 0,0-17-16,0 17 15,0-17-15,0-1 0,35-17 16,-35 18-16,18-18 16,-18 18-16,17-18 0,1 0 15,0 0-15</inkml:trace>
  <inkml:trace contextRef="#ctx0" brushRef="#br0" timeOffset="-5994.91">23142 4445 0,'0'0'0,"0"-18"16,0 1 0,-17 17-1,-19-18-15,19 18 16,-19 0-16,1 0 15,-18 0-15,18 35 0,-36-17 16,54 17-16,-19 1 16,19-19-16,-1 1 0,1 17 15,17-17-15,0-1 0,0 19 16,0-19-16,35 1 16,-18-18-16,19 18 15,17-18-15,-36 0 0,1 0 16,17 0-16,0-36 0,36 19 15,-53-19-15,-1 19 16,-17-19-16,0 19 16,0-1-16,0 1 0,0-1 15,-17 18 17,17 18-17,0-1-15,0 1 0,0-1 16,0 1-16,-18 17 0,18-17 0,0 35 15,0 17-15,-18 54 16,18-71-16,-17 35 16,17-35-16,0-18 15,0 53-15,-18-70 0,18 17 0,0-17 16,0 0-16,-18-18 31,1-18-31,-1 18 0,18-35 16,-35-1-16,17 19 15,1-1-15,-19 1 0,19 17 16,-19-18 0,36 0-16,-17 18 0,-1 0 15</inkml:trace>
  <inkml:trace contextRef="#ctx0" brushRef="#br0" timeOffset="-5086.04">23636 4516 0,'0'0'0,"0"-18"0,-18 0 15,1 18-15,-18 0 16,17 0-16,0 0 15,-35 53-15,36-53 16,-1 35-16,0-17 0,18 0 16,-17 17-16,-1-17 15,18-1-15,0 1 16,18-18 0,-1 0-16,19 0 15,-19 0-15,1 0 0,17-18 16,-17 1-16,0 17 0,-1-36 15,-17 19-15,18-1 0,-1 0 0,1 1 16,-18-1-16,0 1 0,0-1 16,0 53 15,0-17-31,0 17 16,0-17-16,0-1 0,18 1 15,-18 0-15,0-1 0,0 1 0,17-18 16,1 18-16,-18-1 15,18-17-15,-18 18 0,17-18 16,1 0-16,17 0 0,-17-35 16,-1 35-16,19-53 0,-19 35 15,1 0-15,0-52 0,-1 35 16,1-1-16,0-34 0,-1 17 16,-17 18-16,18-71 15,-18 88-15,18-17 0,-18 17 16,0 0-16,0 36 31,0 17-31,-18-17 0,18 17 16,0 18-16,0-35 0,0 17 15,0 18-15,0 0 16,0 0-16,0-18 0,0-17 16,0 17-16,0-17 0,0-1 15,18 1-15,-18 0 0,0-1 16,35-17-16,-18 0 15,1 0-15,17 0 0,-17 0 0,0 0 16,17-17-16,-17 17 0,-1-18 0,1 18 16,17-53-16,-35 35 15,18 1-15,-18-36 16,0 35-16,0-17 16,-18 35-16,18-18 15,-18 18-15,1 0 16,-1 0-16,18 36 15,-17-36-15,17 17 0,-18-17 0,18 53 16,0-35-16,-18 17 16,18-17-16,0-1 0,0 19 15,0-19-15,36-17 16,-19 0 0,1 0-16,-1 0 15,1 0-15</inkml:trace>
  <inkml:trace contextRef="#ctx0" brushRef="#br0" timeOffset="-4792.44">23671 4233 0,'-17'0'0,"34"0"0,-70 0 15,36-17-15,-1 17 0,1 0 16,17-18-16,35 18 16,-18 0-1,36 18-15,-35-18 16,17 0-16,1 0 0,-19 17 0,18-17 16,36 0-16,-18 18 15,18-18-15,-36 0 0,-18 0 16,36 0-16,-35 0 0,0 0 15,17-18-15,-17 18 0,-1-17 16</inkml:trace>
  <inkml:trace contextRef="#ctx0" brushRef="#br0" timeOffset="-3380.58">25241 4198 0,'-35'-18'0,"35"1"16,0-1-1,0 53 17,0 1-17,0-19-15,0 36 16,0-35-16,18 17 0,-18 18 0,0-18 16,0-17-16,0 35 15,0-18-15,0-17 0,0 35 16,0-36-16,0 1 0,0 0 15,0-1-15,17-17 16,1 0-16,0 0 16,-1 0-16,18-17 15,-17 17-15,0-36 0</inkml:trace>
  <inkml:trace contextRef="#ctx0" brushRef="#br0" timeOffset="-2039.86">25012 4374 0,'-18'0'15,"36"0"-15,-36 18 0,1-18 16,52 0 0,18 0-1,-18-18-15,18 18 0,35 0 16,-35-17-16,-18-1 0,71 1 15,-70-1-15,-1 18 0,18-35 16,-36 35-16,1-18 0,0 0 0,-18 1 16,0-1-16,0 0 0,0 1 15,-18 17 1,0 0 0,18 35-16,0-17 15,-17 17-15,17-17 0,0-1 16,0 36-16,0-18 0,0 1 15,35 17-15,-35-18 0,18-17 16,-1 34-16,-17-34 0,18 0 16,-18-1-16,18 1 0,-1 0 15,1-18 1,-18-18 0,35-53-1,-35 54-15,35-54 16,-35 54-16,18-19 15,0 19-15,-18-1 16,17 18-16,1 35 16,0 1-1,-1-19-15,1 19 16,-18-19-16,18 1 0,-1 17 16,1-17-16,-1-1 15,1-17-15,-18 18 0,18-18 0,35 0 16,-36 0-16,1 0 15,0-35-15,17 35 0,-18-18 0,1 18 16,17-53-16,-35 36 0,18-1 16,-18-35-16,0 35 0,0 1 15,0-19-15,0 19 0,-18-1 16,1 18 0,-19 0-16,19 35 15,-1-17-15,1 17 16,17-17-16,0 17 15,0-17-15,0 0 0,0 17 16,35-18-16,-18 1 0,-17 0 16,36-18-16,-19 0 0,1 0 0,0 0 15,-1 0-15,19 0 0,-19-18 0,18 18 16,-17-35-16,17 17 0,-17 1 0,17-1 16,-17-17-16,0 17 0,-18 0 0,17-35 15,1 36-15,-18-1 16,0 1-16,0 34 31,0 18-15,0-17-16,0 0 15,0-1-15,0 1 0,0 0 0,0-1 16,0 1-16,18 17 0,-18-17 16,0-1-16,0-34 46,0-1-46,17-17 16,-17 17-16,0-17 0,0 17 0,0 1 16,0-1-16,18 0 0,-18 1 0,0-1 15,17 18-15,1 0 16,0 0 0,-1 18-16,1-18 0,17 17 15,-17 1-15,0 17 16,-1-35-16,1 18 0,-18 0 0,17-1 15,-17 1-15,18 0 0,-18-1 16,0 1 0,0-53 15,-18 17-15,18 0-16,0 1 0,0-1 15,0 0-15,0 1 0,0-1 0,0 0 16,36 1-16,-36-1 15,17 18-15,-17-17 0,53-1 16,-35 18-16,52-18 16,-52 18-16,35 0 15,-35 0-15,-1 0 0,54 53 16,-53-53-16,-1 35 0,1-17 16,-1 0-16,-17-1 0,18 36 15,-18-35-15,0 0 16,0 17-16,-35-18 0,35 1 15,-35 0-15,-1-1 0,19-17 16,-19 18-16</inkml:trace>
  <inkml:trace contextRef="#ctx0" brushRef="#br0" timeOffset="-340.91">18768 5327 0,'-18'0'16,"53"0"46,-17 0-62,0 0 16,-1 0-16,36-35 16,-35 35-16,0-53 15,-1 35-15,-17 0 16,0 1-16,0-1 0,0 1 15,0-19-15,0 19 0,-17-1 16,17 0-16,-18 18 16,18 18-1,0 17 1,0-17-16,0 35 0,0-18 16,35 53-1,-35-35-15,18-18 0,-1 36 16,-17-18-16,0-18 0,0 53 0,0-35 15,0-17-15,0 34 16,0-35-16,0-17 0,0 17 16,0-17-16,0 0 0,18-18 15,-18 17-15,18-17 16,-1-35-16,1 17 16,-18 1-16,18-19 0,-18 19 0,17-54 15,-17 36-15,0-18 16,0 35-16,-35 1 0,17-18 15,18 17-15,-35 0 0,0 1 16,35-1-16,-18 18 0,-17-18 16,17 18-16,1 0 0,-1 0 15,0 0-15,1 0 0,-1 18 16,18 0 0,35-1-1,18-17 1,-17 0-16,16 0 15,-16 0-15,-1 0 0,0 0 16,1-35-16,-1 35 0,0-18 0,53-17 16,-70 17-16,17 1 0,0-1 15,-17 0-15,17 1 0,-17-1 0,0-17 16,-18 17-16,0 1 16,0-1-16,0 0 0,-36 18 15,19 0-15,-19 18 16,19 17-1,-18-17-15,35 0 0,0-1 16,-18 1-16,18-1 0,0 1 16,0 0-16,0-1 0,35-17 15,-17 18-15,17 0 16,0-18-16,-17 17 0,0-17 16,17 18-16,-17-18 0,-1 0 15,1 0-15,0 18 0,-18-1 31,0 1-31,0 0 16,0-1-16,0 1 16,0-1-1,17-17 1,1 0-16,17-17 16,-17 17-16,-1-35 0,19 35 15</inkml:trace>
  <inkml:trace contextRef="#ctx0" brushRef="#br0" timeOffset="430.5">19861 5380 0,'0'0'0,"-53"17"31,36 19-31,-1-19 16,1 1-16,17 0 15,0-1-15,0 1 0,0 0 16,0-1-16,0 1 0,0 0 15,17-1 1,18-17-16,1 0 16,-19-35-1,1 17-15,0 1 16,-18-1-16,0 0 0,0-17 16,0 17-16,0 1 0,0-19 15,17 19-15,-17-1 0,0 1 16,18 17-1,0 0-15,-1 0 16,18 17-16,-17 1 16,17 17-16,-35-17 0,18-18 15,17 35-15,-35-17 0,18-1 16,-18 1-16,0 0 0,0-1 16,0 1-16,0 0 15,-18-18 1,1 0-16,-1-36 15,18 19 1,-18-19-16,18 1 16,-17 17-16,17 1 15,0-1-15,35 18 16,-17 0-16,17 0 16,-17 0-16,17 0 0,-17 18 15,-1-18-15,1 17 0,-1-17 0,19 53 16,-19-35-16,-17 0 15,18-1-15,-18 1 16,0 0-16,0-54 47,-18 36-47,18-17 0,0-19 16,-17 19-16,17-1 15,0 0-15,0 1 0,17-1 16,19 18-1,-19 0-15,1 0 0,0 0 16,17 0-16,-18 0 0,36 0 16,-17 18-16,17-1 15,-1 1-15,-34 0 0,17 17 16,-35-17-16,18 35 16,-18-36-16,-35 1 0,-1-1 15,36 1-15,-35 0 0,18-18 16,-19 0-16</inkml:trace>
  <inkml:trace contextRef="#ctx0" brushRef="#br0" timeOffset="857.34">21184 5450 0,'0'0'0,"-17"0"31,17 18 16,17 0-47,-17-1 16,0 36-16,18-35 0,-18 17 15,18 18-15,-18-35 16,0 17-16,17 36 16,-17-54-16,0 18 15,18-35-15,-18 18 0,17-18 16,-17-18-1,0-17-15,0 18 16,0-19-16,0 19 16,-17-1-16</inkml:trace>
  <inkml:trace contextRef="#ctx0" brushRef="#br0" timeOffset="1280.6">21572 5203 0,'-17'0'0,"34"0"0,-34-17 16,-1-1-1,0 18-15,1 0 16,17 35-1,-18-35-15,18 18 0,-17-18 0,17 35 16,-18-17-16,18 0 0,-18-1 16,18 1-16,0 0 0,0-1 15,0 1-15,36-1 0,-19-17 16,-17 18-16,53-18 16,-35 18-16,-1-18 0,19 0 15,-19 17-15,1-17 16,0 0-16,-18 18 15,-18-18 1,18 18-16,-35-18 0,17 0 16,0 17-16,1-17 0,-19 0 15,19 0-15,-1 0 16,1 0-16</inkml:trace>
  <inkml:trace contextRef="#ctx0" brushRef="#br0" timeOffset="1558.7">21943 5080 0,'0'0'0,"-18"18"16,0-18-1,18 17 1,0 1-16,0 0 16,0-1-16,18-17 0,-18 18 0,35 17 15,-35-17-15,18 17 0,-18-17 16,0 17-16,0-17 0,18-1 16,-18 18-16,0-17 0,0 0 15,0-1-15,-36 1 0</inkml:trace>
  <inkml:trace contextRef="#ctx0" brushRef="#br0" timeOffset="1724.41">21837 5256 0,'-18'0'0,"36"0"0,0 0 31,17 0-16,-18 0-15,19 0 0,17 0 16,-36 0-16,19 0 16,-19 0-16</inkml:trace>
  <inkml:trace contextRef="#ctx0" brushRef="#br0" timeOffset="2026.39">22613 5186 0,'0'0'0,"-18"0"16,1 0-1,17 17 1,0 1 0,0 17-1,0-17-15,17 0 0,-17 17 16,0-17-16,0 70 15,0-71-15,0 19 0,0 34 16,0-52-16,-17 35 16,17-36-16,0 1 15,17-18 1,19 0 0,-1-35-16</inkml:trace>
  <inkml:trace contextRef="#ctx0" brushRef="#br0" timeOffset="3143.92">23107 5327 0,'0'0'0,"-71"0"32,54 0-32,-1 0 0,0 35 15,1-35-15,-1 18 0,-17 35 16,17-36-16,1 1 0,17 17 15,-18-17-15,18 0 0,0 17 16,0-17 0,0-1-16,35-17 15,-17 0-15,0 0 0,-1 0 16,36 0-16,-35-17 0,-1 17 16,36-18-16,-35-17 0,-18 17 15,35 0-15,-35 1 0,0-1 16,0 0-16,0-17 0,0 17 15,0 1-15,-17 17 32,17 17-17,0 19-15,0-19 16,0 1-16,0 0 16,35-1-16,-35 1 0,17 0 15,1-1-15,0 1 0,-1-18 16,1 0-16,0 0 0,17 0 15,-17 0-15,-1-35 0,36 17 16,-35 18-16,-1-18 0,19-35 16,-19 36-16,1-1 0,-18-17 15,0 0-15,0 17 16,-18 18 0,18 18-1,0 17 1,0-18-16,0 1 15,0 0-15,0-1 0,0 1 16,18 0-16,-18-1 0,18-17 16,17 18-1,-17-18-15,17 0 16,-18 0-16,19-35 16,-19 35-16,19-71 15,-36 53-15,17 1 0,-17-18 16,0 17-16,18 0 0,-18-17 15,0 17-15,0 54 32,-18-36-17,18 17-15,0 19 16,0-1-16,0 0 16,-17 0-16,17 18 0,0-17 15,0 52-15,0-53 16,0 36-16,0-54 0,0 19 15,0-19-15,-18 1 0,0-36 32,1-17-32,17 17 0,0 1 15,0-19-15,0-17 0,0 36 16,0-1-16,0 1 0,17-1 16,19 0-16,-36 1 0,17 17 15,1-18-15,17 18 16,-17-18-16,-1 18 15,1-17-15,0 17 0,-1-18 16,-17 0-16,18 18 0,0-17 16,-18-1-16,17 0 0,-17 1 15,18-1-15,-18 1 16,0-1-16,0 36 31,-18-1-15,18 18-16,0-17 0,0 0 15,0-1-15,36 1 0,-19 0 16,19-1-16,-19-17 16,1 0-16,17 0 0,-17 0 15,17 0-15,-17 0 0,35-17 16,-18 17-16,-18-36 0,1 36 16,-18-17-16,18-1 0</inkml:trace>
  <inkml:trace contextRef="#ctx0" brushRef="#br0" timeOffset="3438.02">24289 5309 0,'-18'-53'16,"0"36"-16,54 123 15,-36-142-15,-53-34 0,53 87 32,0 19-17,0-19-15,0 1 0,0 0 16,0 17-16,17-18 0,-17 1 16,0 17-16,18-35 0,-18 18 15,0 0-15,0-36 47,0 0-47,-18 18 0,18-35 16,0 17-16,0-34 15,0 34-15,0 0 0,0-17 0,0 17 16,36 1-16,-19-1 16,-17 0-16,18 18 0,0-17 15,17 17-15,-17 0 16,-18-18-16,17 18 0</inkml:trace>
  <inkml:trace contextRef="#ctx0" brushRef="#br0" timeOffset="3856.8">25171 4957 0,'0'0'16,"0"-18"-1,0 53 1,0 0 0,0 18-16,0-35 0,0 17 15,0 36-15,0-36 0,17 0 16,-17 36-16,0-36 0,0-17 15,0 52-15,0-52 16,0 0 0</inkml:trace>
  <inkml:trace contextRef="#ctx0" brushRef="#br0" timeOffset="4286.01">24994 5256 0,'0'18'0,"18"-18"32,17 0-32,0 0 15,36 0-15,-36 0 0,1-18 16,-1 18-16,0 0 0,0 0 0,1 0 16,-1-17-16,-17 17 0,-1 0 15,1 0-15,0 0 0,-18 17 31,0 1-31,0 17 16,-18-17-16,18 0 16,0-1-16,0 1 0,0 17 15,0-17-15,0-1 16,0 1-16,18-18 16,-1 0-16,1 0 0,-1 0 15,1 0-15,0-18 0,17 1 16,-17 17-16,-1-36 0,1 1 15,0 18-15,-18-1 0,0-17 16,0-1-16,0 19 0,-36-19 16,1 19-16,-36-1 15,54 18-15,-1 0 16,-17 0-16,17 35 0,1-35 16,17 18-16,0 0 15</inkml:trace>
  <inkml:trace contextRef="#ctx0" brushRef="#br0" timeOffset="4576.01">26211 4886 0,'-17'0'16,"-1"-18"-1,0 18 1,18 36-16,0 17 0,0-1 16,0-34-16,0 17 0,18 36 15,-18-1-15,18 36 16,-18-70-16,17-1 16,-17 18-16,0-36 0,0 19 15,0-19-15,0 1 16,18-36-1</inkml:trace>
  <inkml:trace contextRef="#ctx0" brushRef="#br0" timeOffset="5271.58">26652 5186 0,'-35'0'0,"35"-18"0,-18 18 15,-17 0 1,-35 53 0,52-35-16,0-1 15,1 1-15,-1 0 0,-17 52 16,17-35 0,18-17-16,0 0 0,0 17 15,35-35-15,-17 18 16,17-18-16,-17 0 15,17 0-15,-17-36 0,0 36 16,-1-17-16,1 17 0,-18-18 0,17 0 16,1-17-16,-18 18 0,18-1 15,-18 0-15,0 1 0,0-1 0,0 0 16,0 1 0,-18 17-1,18 17 1,-18-17-16,18 36 0,0-19 15,0 19-15,18-19 16,-18 1-16,35-1 0,-17-17 16,0 18-16,-1-18 0,19 0 15,-1 0-15,-18 0 0,36-35 16,-17 17-16,-1 18 0,-17-35 16,17 17-16,0 1 0,36-89 15,-71 88-15,0 1 16,0-36-16,-18 35 15,0 0 1,-17 18-16,0 0 0,17 36 16,1-19-16,17 19 15,0-19-15,0 1 16,0-1-16,35 1 0,-35 0 16,17-1-16,-17 1 0,18 17 15,0-17-15,-1 0 16,1-1-16,0 18 15,-18-17-15,0 0 16,0-1-16,-36-17 16,36 18-16,-17-18 15,-1 0-15,0 0 16,1 0-16,-1 0 0,1 0 16</inkml:trace>
  <inkml:trace contextRef="#ctx0" brushRef="#br0" timeOffset="5564.12">27552 4815 0,'0'0'0,"-18"-17"0,1-1 16,-1 18-1,0 0-15,18 18 16,0 17-16,0 0 16,0 1-16,0-19 0,0 54 15,0-54-15,0 19 0,0 34 16,18-34-16,-18-1 0,0 35 16,0-34-16,0-19 0,0 71 15,-18-88-15,18 36 16,-35-36-16</inkml:trace>
  <inkml:trace contextRef="#ctx0" brushRef="#br0" timeOffset="5738.8">27270 5045 0,'0'0'15,"-18"0"-15,0-18 16,54 18-1,70 0 1,-71 0-16,53 0 16,-53 0-16,1 0 0,-1 0 15</inkml:trace>
  <inkml:trace contextRef="#ctx0" brushRef="#br0" timeOffset="6004.05">28293 4833 0,'0'0'0,"-53"0"31,35 0-31,18 18 0,-17-18 16,17 35-16,0 18 0,-18-35 16,18-1-16,0 54 0,0-36 15,0 0-15,0 36 16,0-36-16,0-17 0,0 52 15,0-52-15,0 17 0,0-17 0,0 17 16,-18 18 0,18-35-16,0-36 31</inkml:trace>
  <inkml:trace contextRef="#ctx0" brushRef="#br0" timeOffset="6921.49">28593 5133 0,'0'0'0,"-18"-18"0,0 18 15,1 0 1,-1 0-16,0 36 16,1-19-1,-1 1-15,1-1 0,-1 36 16,0-35-16,1 0 0,17-1 0,-18 19 15,18-19-15,-18 36 16,18-35-16,36-18 16,-1 0-16,0 0 15,-17 0-15,-1 0 0,54-53 16,-53 53-16,-1-35 16,1 17-16,-18 0 0,18-35 15,-18 36-15,0-1 0,0 0 16,0 1-16,0-1 0,-18 18 31,18 18-15,0-1-16,-18-17 15,18 71-15,0-53 0,0-1 16,36 19 0,-36-19-16,17-17 0,1 18 0,17-18 15,-17 0-15,-1 0 16,19 0-16,-19 0 0,1-18 15,17 18-15,-17-17 0,35-19 16,-36 19-16,1-19 0,0 19 0,-1-1 16,-17 0-16,18-17 0,-18 18 0,0-1 15,0 0-15,0 1 0,0-1 16,0 0-16,-18 18 16,1 36-1,17-19-15,-18-17 16,18 36-16,0-19 0,0 1 0,0-1 15,0 1-15,0 0 0,0-1 16,18 1-16,-1 0 16,1-18-1,0 0-15,-1 0 0,1 0 16,17-18-16,0-17 16,-17 35-16,0-53 15,-1 35-15,-17 1 0,18-19 0,-18 19 16,0-19-16,18 19 15,-18-1-15,0 0 0,-36 18 16,19 36 0,17-1-1,0-17-15,-18-1 0,0 1 0,18 17 16,0-17-16,-17 88 16,17-89-16,0 54 15,0-54-15,0 19 16,0-19-16,0 1 0,0 17 0,0-17 15,0 17-15,-18-17 0,18 0 16,-35-1-16,35 1 0,-18-18 16,1 17-16,-1-17 0,0 0 15,-17 0-15,17 0 0,1-17 16,-1 17-16,-35-18 16,36-17-16,-1 17 15,0 1-15,18-1 0</inkml:trace>
  <inkml:trace contextRef="#ctx0" brushRef="#br0" timeOffset="7305.42">29298 5345 0,'0'0'0,"0"-18"15,0 0-15,18 18 0,-18-17 16,35-19-16,-17 36 16,35-35-16,-36 17 15,19-17-15,-19 18 16,-17-1-16,18 0 16,-18 1-16,0-1 0,-35 18 15,17 0 1,-17 0-16,17 18 15,18-1-15,-18-17 0,1 53 16,17-35-16,-18 17 16,18-17-16,0-1 0,0 1 0,0 0 15,0-1-15,0 1 0,0 0 0,0 17 16,0-18-16,35-17 0,-17 18 16,0-18-16,17 0 15,0 0-15,-17-18 0,-1 18 16</inkml:trace>
  <inkml:trace contextRef="#ctx0" brushRef="#br0" timeOffset="7619.64">29669 5115 0,'0'0'15,"0"-17"-15,-18 17 16,18 35 0,0-17-1,0-1-15,0 1 0,0 35 16,0-18-16,18 0 15,-18-17-15,0 35 16,0-36-16,0 1 16,0 0-16,-18-18 0,0 0 31,18-36-31,0 19 16,0-1-16,0 1 0,0-1 0,0-17 15,0 17-15,18-17 0,-18 17 0,35-35 16,-17 36-16,-18-1 0,53-17 15,-36 17-15,1 18 16,0 0-16,-1 0 16,1 0-16,0 35 15,-18-17-15,17-18 0</inkml:trace>
  <inkml:trace contextRef="#ctx0" brushRef="#br0" timeOffset="7812.31">29986 5468 0,'-35'0'16,"70"0"-16,-88 0 0,71-18 47,-1 18-32</inkml:trace>
  <inkml:trace contextRef="#ctx0" brushRef="#br0" timeOffset="190141.59">13300 11677 0</inkml:trace>
  <inkml:trace contextRef="#ctx0" brushRef="#br0" timeOffset="190667.03">13494 11677 0</inkml:trace>
  <inkml:trace contextRef="#ctx0" brushRef="#br0" timeOffset="192102.71">12665 14199 0</inkml:trace>
  <inkml:trace contextRef="#ctx0" brushRef="#br0" timeOffset="193240.65">13441 15804 0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5:53:38.864"/>
    </inkml:context>
    <inkml:brush xml:id="br0">
      <inkml:brushProperty name="width" value="0.05292" units="cm"/>
      <inkml:brushProperty name="height" value="0.05292" units="cm"/>
      <inkml:brushProperty name="color" value="#FF0000"/>
    </inkml:brush>
  </inkml:definitions>
  <inkml:trace contextRef="#ctx0" brushRef="#br0">2293 1147 0,'0'-18'47,"0"36"47,-18-18-94</inkml:trace>
  <inkml:trace contextRef="#ctx0" brushRef="#br0" timeOffset="18504.14">4551 1058 0,'0'18'16,"-18"-18"46,18 18 63,-17-18-109,17 17-1,17-17 79,1 0-78,-1 0-1,1 18 1,0-18 15,-1 0 0,-17 18-15,18-18 62,-53 0 0</inkml:trace>
  <inkml:trace contextRef="#ctx0" brushRef="#br0" timeOffset="33947.78">6544 353 0,'0'-18'0,"-18"18"78,18 18 109,0-1-171,0 1-1,0 0-15,0-1 16,0 1-16,0 0 0,0-1 16,0 1-16,0 0 15,0-1-15,0 1 16,0-1-16,0 1 16,0 0-1,0-36 110,0 0-109,0 1-16</inkml:trace>
  <inkml:trace contextRef="#ctx0" brushRef="#br0" timeOffset="34859.87">6421 282 0,'-18'0'15,"0"0"17,36 0 61,0 0-93,17 0 16,-18-17-16,1 17 16,17-18-16,-17 18 0,0 0 0,-1 0 15,1 0-15,0 0 0,-1 0 16,-17 18 15,-17-18-31</inkml:trace>
  <inkml:trace contextRef="#ctx0" brushRef="#br0" timeOffset="35169.87">6297 512 0,'0'17'16,"0"-34"-16,18 34 31,-1-17-31,1 0 16,0 0-16,17 0 15,-17 0-15,-1 0 16,1 0-16,-1 0 16,-17-17-16,18 17 0,0 0 15,-1 0-15,1 0 32</inkml:trace>
  <inkml:trace contextRef="#ctx0" brushRef="#br0" timeOffset="35678.08">6844 300 0,'-18'0'47,"18"17"-47,-17-17 15,-1 18-15,-17 17 16,17-35-16,0 36 15,18-19-15,0 1 16,0 0 0,18-1-16,17 1 15,-17-18-15,0 18 16,-1-18 0,-17 17-16,18-17 15,-18 18-15,-18-18 31,-17 17-31,17-17 16,1 0-16,-19 0 16,19 0-1,52 0 32</inkml:trace>
  <inkml:trace contextRef="#ctx0" brushRef="#br0" timeOffset="36171.75">6985 370 0,'-18'0'15,"18"18"16,0 0-31,0-1 16,0 1 0,0 0-16,0-1 0,18-17 15,-18 18-15,0 0 0,0-1 16,0 1-16,0-1 16,0 1-1,0-53 16,0 17-15,0 1-16,0-1 0,0-17 16,18 17-16,-18-17 0,17-1 15,1 36-15,-18-17 0,18-1 16,-1 18-16,-17-18 16,18 18-1,-18 36 1,0-19-16,17-17 0,-17 18 15,18 0-15,-18-1 16,18 19-16,-18-19 16,0 1-16,0 0 0,0-1 15,0 1-15,0-1 16,0 1-16</inkml:trace>
  <inkml:trace contextRef="#ctx0" brushRef="#br0" timeOffset="36372.37">6914 547 0,'0'0'0,"-17"0"31,52 0-15,0-18-16,1 18 15,-19 0-15,1-17 16,17-1-16,-17 18 16,17-18-16</inkml:trace>
  <inkml:trace contextRef="#ctx0" brushRef="#br0" timeOffset="36618.35">7285 423 0,'-18'0'16,"18"18"-1,0 0 1,0-1 0,0 1-16,18-18 15,-18 18-15,0-1 0,0 1 16,0-1-16,0 1 15,-18 0 1</inkml:trace>
  <inkml:trace contextRef="#ctx0" brushRef="#br0" timeOffset="36943.74">7479 476 0,'0'0'16,"-18"0"-16,18 18 15,18-18 17,0 0-17,-1 0-15,1 0 16,-1 0 0,1 0-16,0 0 15,-1-18 1</inkml:trace>
  <inkml:trace contextRef="#ctx0" brushRef="#br0" timeOffset="37202.86">7514 388 0,'0'0'15,"0"18"1,0-1 15,0 1-31,0 0 16,0-1-1,0 1-15,0 0 0,18-18 16,-18 17-16,0 1 16,0-1-1,0 1-15,0 0 16</inkml:trace>
  <inkml:trace contextRef="#ctx0" brushRef="#br0" timeOffset="37507.18">7849 317 0,'-17'0'31,"17"18"-15,0 0 0,0-1-16,17-17 15,-17 36-15,0-19 16,0 1-16,0 17 15,0-17-15,0 0 16,0-1-16,0 1 0,-17-18 16,17 17-16</inkml:trace>
  <inkml:trace contextRef="#ctx0" brushRef="#br0" timeOffset="37718.75">7743 353 0,'-17'0'0,"34"0"47,1 0-47,17 0 16,-17-18-16,0 18 15,-1 0-15,19 0 16,-19 0-16,1 0 15,-1 0-15,-17 18 0</inkml:trace>
  <inkml:trace contextRef="#ctx0" brushRef="#br0" timeOffset="37917.56">7708 617 0,'-17'18'16,"34"-36"-16,-34 54 0,-1-36 0,53 0 47,-17 0-47,17-18 15,-17 18-15,-1 0 0,1-18 0,0 18 16,-1-17-16,1-1 0,0 18 16,-1-18-16,1 18 0</inkml:trace>
  <inkml:trace contextRef="#ctx0" brushRef="#br0" timeOffset="38283.04">8061 335 0,'-18'0'32,"1"0"-17,17 35 1,-18-35-16,18 18 15,0 0-15,0-1 16,0 1-16,0 0 0,0 17 16,18-17-1,-1-1-15,1-17 16,-18 18-16,18-18 0,-1 0 16,1 0-16,-18 17 15,-35-17 16,17 0-15,-17 0-16,-1 18 16,19-18-16,-1 0 15,18 18-15</inkml:trace>
  <inkml:trace contextRef="#ctx0" brushRef="#br0" timeOffset="38773.71">8273 335 0,'0'18'15,"0"-36"-15,-18 36 0,0-1 16,18 1-16,0 0 15,0-1-15,0 1 16,0 0-16,0-1 16,18 1-16,-18 0 15,0-1-15,0 1 16,0-53 31,0 17-47,0 0 15,35 1-15,-35-1 0,0-17 0,0-1 16,0 19-16,0-19 0,18 19 16,-18-1-16,18 1 0,-18-1 15,17 18 17,-17 18-32,0-1 15,18 18-15,-18-17 16,17 0-16,-17-1 0,0 1 15,18 0-15,-18-1 0,0 1 16,0 0-16,0-1 0,0 1 16,0 0-16,0-1 0,-18 1 15,18-1-15,-35-17 16,18 0-16</inkml:trace>
  <inkml:trace contextRef="#ctx0" brushRef="#br0" timeOffset="38950.74">8202 459 0,'0'17'0,"0"-34"0,18 34 47,17-17-47,-35-17 15,35 17-15,1-18 0,-19 18 16,1-18-16,17 18 0</inkml:trace>
  <inkml:trace contextRef="#ctx0" brushRef="#br0" timeOffset="39307.21">8537 300 0,'18'0'47,"-1"0"-32,1 35-15,0-35 16,-1 18-16,-17-1 16,0 1-16,0 0 0,0-1 15,-35 1-15,17 0 16,-17-1-16,18-17 15,17 18-15,-18-18 16,0 0-16,54 0 31,-1-18-15,-18 18 0,36 0-1,-35-17-15,-18-1 0</inkml:trace>
  <inkml:trace contextRef="#ctx0" brushRef="#br0" timeOffset="39590.18">8855 317 0,'0'0'0,"35"0"63,-17 0-63,-1 0 15,1 0 1,-18-17-16,18 17 0,-1 0 15</inkml:trace>
  <inkml:trace contextRef="#ctx0" brushRef="#br0" timeOffset="39849.75">8925 194 0,'-17'0'0,"34"0"0,-34 18 31,17-1-15,0 1-16,0 0 15,0-1-15,0 1 0,0-1 16,0 1-16,0 0 0,17-1 16,-17 1-16,0 0 0,0-1 15,0 1-15,0 0 16</inkml:trace>
  <inkml:trace contextRef="#ctx0" brushRef="#br0" timeOffset="40517.75">9225 176 0,'0'0'0,"-18"0"32,1 0-17,17 18-15,-18 0 16,18-1-16,-17 1 15,17 0-15,-36-1 16,36 1-16,0-1 0,0 1 16,0 0-16,0-1 15,18-17 1,-18 18-16,18-18 16,17 0-16,-18 0 0,-17-35 15,18 35-15,0-18 0,-1 0 16,1-17-16,-18 18 0,18-1 15,-18-17-15,0 17 16,0 0-16,0-35 16,0 36-16,-18-18 15,18 17-15,-35 18 16,17 0-16,0 0 0,1 35 16,-1-35-16,1 18 0,17-1 15,-18-17-15,18 18 0,0 17 16,0-17-16,0 0 15,0-1-15,0 1 16,0 0-16,18-18 0,-18 17 0,35 1 16,-18-18-1,-17 17-15,18-17 16,0 18-16,-1-18 16,-17 18-16,0-1 15,0 1 1,0 0-16,0-1 15,-17 1 1,17 0-16,-18-18 16</inkml:trace>
  <inkml:trace contextRef="#ctx0" brushRef="#br0" timeOffset="41123.37">9454 247 0,'-17'0'15,"-1"0"1,18 18 0,0-1-1,0 1 1,18-18-16,-18 17 0,17 1 15,-17 0-15,18-1 16,0-17-16,-18 18 16,17-18-16,1 0 15,0 0-15,-1-18 16,1 18-16,-18-35 16,0 17-16,18 18 0,-18-17 15,0-1-15,0 1 0,0-1 0,0 0 16,0 36 31,0 17-32,0-17-15,17-18 0,1 53 16,-18-36 0,17-17-16,1 18 0,0-18 15,-1 0 1,1-18-1,0-17-15,-1 17 16,1-17-16,0 18 16,-18-1-16,17 18 0,-17-18 15,0 36 32,0 0-47,0-1 16,0 1-16,0-1 15,0 1-15,0 0 16</inkml:trace>
  <inkml:trace contextRef="#ctx0" brushRef="#br0" timeOffset="41270.93">9825 159 0,'-18'0'16,"36"0"-16,-36 17 16,18 1-1,18-18 1</inkml:trace>
  <inkml:trace contextRef="#ctx0" brushRef="#br0" timeOffset="41835.96">10001 176 0,'0'0'0,"0"18"0,18-18 15,-18 18-15,18-18 16,-18 17 0,0 1-1,0 0-15,0-1 16,-36-17-16,36 18 15,-17-18-15,-1 0 0,18 17 16,18-17 47,-1 0-48,1 0-15,0 0 16,-1 0-1,1 0-15,-1 0 0,-17 18 16,18 0-16,-18-1 16,0 1-16,0 0 15,-35-1-15,17 1 16,1-18-16,17 18 0,-36-18 16,19 0-16,-1 0 15,0 0 1,36 0 46,17 0-46,-17 17 0,0-17-16,-18 18 0,35-18 15,-18 0-15,-17 18 0,36-18 16,-19 17-16</inkml:trace>
  <inkml:trace contextRef="#ctx0" brushRef="#br0" timeOffset="43639.27">6703 1058 0,'-18'0'16,"18"-17"140,35 17-62,-17 0-79,0 0-15,-1 0 0,19 0 16,-19 0-16,1 0 16,0 0-16,-1 0 0,1 0 0,-1 0 15,1 0-15,0 0 0,-1 0 16,1 0-16,0 0 0,-1-18 16,1 18-1,0 0 1,-1 0-1,1 0 1,-1 0 0,1 0-16,0 0 15,-1 0-15,1 0 16,0 0-16,-1 0 16,1 0-1,0 0 16,-1 0-15,1 0 0,-1 0-1,1 0-15,0 0 16,-1 0 15,-52 0 172</inkml:trace>
  <inkml:trace contextRef="#ctx0" brushRef="#br0" timeOffset="-165649.65">3422 5450 0,'18'0'31,"-36"0"78,18 18-93,-18-18-16,1 18 16,-1-18-16,0 17 0,1 1 15,-1 0-15,0-1 0,-17 1 16,18 0-16,-1-18 0,0 17 15,1 1-15,-19-1 16,36 1-16,-17-18 16,-1 0 15,18 18-31,-18-18 62,18-36-62</inkml:trace>
  <inkml:trace contextRef="#ctx0" brushRef="#br0" timeOffset="-165201.03">3122 5450 0,'0'-17'16,"-18"17"15,36 17 1,17 19-17,-17-19-15,0 1 16,-1 0-16,1-18 0,-18 17 15,18 1-15,17 0 0,-35-1 16,35 18-16,-17-17 16,-1 0-16,1-1 15,0-17-15,-1 18 16</inkml:trace>
  <inkml:trace contextRef="#ctx0" brushRef="#br0" timeOffset="-164833.95">3563 5627 0,'-18'0'0,"18"-18"16,0 53 31,0-17-32,0 0-15,18-18 16,-18 17-16,0 1 0,0 0 15,18-18-15,-18 17 0,0 1 0,0 0 16,0-1-16,0 1 0,0-1 16,17-17-16,-17 18 0,0 0 15,0-1-15,0-52 32</inkml:trace>
  <inkml:trace contextRef="#ctx0" brushRef="#br0" timeOffset="-163955.42">5503 5415 0,'-17'0'31,"-1"0"-15,0 0 31,18 18-47,-35-18 16,17 35-16,-17-17 15,18-1-15,-19 1 16,19 0-16,17-1 0,-36 1 15,19 0-15,17-1 0,-36 1 16,36-1-16,-17-17 0,17 18 16,0 0-16,-18-18 0,18 17 15,0-52 17,0 17-32</inkml:trace>
  <inkml:trace contextRef="#ctx0" brushRef="#br0" timeOffset="-163642.68">5151 5433 0,'-18'0'31,"18"17"-15,18 1-1,-1-18-15,18 35 16,-17-17-16,0-18 0,-1 35 16,1-17-16,0 0 0,-1-1 15,1 1-15,-18-1 0,18 19 16,-1-1-16,-17-17 0,18-18 16,-18 17-16,17 1 0,-17 0 0,18-18 15,-18 17-15,18 1 0,-1-18 16,1 0-1,0 0-15,-18-35 0,0 17 16</inkml:trace>
  <inkml:trace contextRef="#ctx0" brushRef="#br0" timeOffset="-163108.52">5627 5715 0,'0'0'0,"-18"0"31,18-18-15,18 18 0,-18-17-1,35 17-15,-17 0 16,-1 0-16,1 0 0,0 0 16,-1 0-16,1 0 0,0 17 15,-1-17-15,-17 36 16,18-36-16,-18 17 0,0 1 15,0 0-15,0-1 0,0 1 16,-18-18-16,18 17 0,-53 19 16,18-36-16,17 17 15,1-17-15,34 0 63,1 0-48,0 0-15,-1 0 0,1 0 16,35 0-16,-36 0 16,107-17-1,-89 17-15,36-18 0</inkml:trace>
  <inkml:trace contextRef="#ctx0" brushRef="#br0" timeOffset="-162382.78">7549 5397 0,'0'-17'15,"-17"17"1,-1 0-1,18 35 1,-17-35-16,17 18 0,-36-1 16,19 1-16,-1 0 0,-17-1 15,17 1-15,0 0 0,-35 17 16,36 0-16,-71 18 16,70-35-16,18-1 15,-35 1-15,35 0 0,-18-1 16,18-52 15,18 17-15,-18 1-16</inkml:trace>
  <inkml:trace contextRef="#ctx0" brushRef="#br0" timeOffset="-162094.49">7126 5486 0,'0'-18'31,"35"18"0,-35 35-31,18-35 16,-18 18-16,18-18 0,-1 18 0,19 17 16,-19-17-16,1-1 0,17 18 15,-17-17 1,17 35-16,-17-35 15,-1 17-15,1-17 0,0 17 16,-18-18 0,17-17-1</inkml:trace>
  <inkml:trace contextRef="#ctx0" brushRef="#br0" timeOffset="-161475.28">7585 5715 0,'-18'-35'31,"18"17"-15,18 18 31,17 0-32,-17 0-15,-1 0 16,-17 18-16,18-1 15,0-17-15,-18 36 16,0-19-16,0 1 16,0 0-16,-18-1 15,-17 1-15,17-18 16,18 17-16,-18-17 0,1 0 16,-1 0-1,18-17 1,18 17 31,-1 0-32,1 0-15,0 0 0,-1 0 16,1 17-16,0-17 0,-1 0 16,-17 18-16,18-18 0,-18 18 0,17-18 15,1 0-15,-18 17 0,0 1 16,0 0-1,-18-18-15,-17 17 16,35 1-16,-70 0 16,52-18-16,0 0 0,-17 0 15,17 0-15,1 0 0,-1 0 16</inkml:trace>
  <inkml:trace contextRef="#ctx0" brushRef="#br0" timeOffset="-159807.39">8996 5503 0,'17'0'15,"-17"-17"16,0 52 16,18-35-31,-18 18-16,18-1 0,-1 1 16,-17 0-16,18-1 0,0 1 15,-1-1-15,-17 1 0,36 0 16,-36-1-16,17-17 15,1 36-15,-1-36 0,1 0 16,-18 17-16,18-17 0,-1 0 16,1 0-1,0 0-15,-18-17 16,0-1 15,-18 18-15</inkml:trace>
  <inkml:trace contextRef="#ctx0" brushRef="#br0" timeOffset="-158893.04">9366 5486 0,'0'-18'16,"18"18"47,-18 18-32,-18-18-16,18 17-15,-17 19 16,17-19-16,-18 36 16,0-35-16,-17 52 15,17-34-15,1 17 16,-1-36-16,18 1 0,-18 17 0,1 0 16,17-17-16,-18 0 0,18 17 15,0-17-15,-17-1 0,17 1 16,0-1-16,0 1 15,0 0 32,0-1 266,17-52-157</inkml:trace>
  <inkml:trace contextRef="#ctx0" brushRef="#br0" timeOffset="-154524.97">1023 8008 0,'-18'0'109,"1"18"-93,-1-1-1,0-17-15,1 36 16,-1-19-16,1-17 0,-19 53 15,19-35-15,-19 17 16,36-17-16,0-1 0,-17 1 16,17 0-16,0-36 93</inkml:trace>
  <inkml:trace contextRef="#ctx0" brushRef="#br0" timeOffset="-154145.98">811 8008 0,'0'0'0,"0"-18"31,18 18 16,-18 18-47,18-18 16,17 18-16,-35-1 15,35 19-15,-17-36 0,-1 17 16,36 36-16,-35-35 16,0-1-16,-1 19 0,1-19 15,0 1-15,-1 0 16,1-1-16,0 1 0,-18 0 16,17-18-16,-17-18 46,-17 18-46,17-18 16,-18 18-16</inkml:trace>
  <inkml:trace contextRef="#ctx0" brushRef="#br0" timeOffset="-153869.95">1217 8220 0,'0'-18'15,"-18"18"-15,18 18 32,36-1-17,-36 1-15,17 0 16,-17-1-16,0 1 15,0 0-15,0-1 16</inkml:trace>
  <inkml:trace contextRef="#ctx0" brushRef="#br0" timeOffset="-152851.22">1199 7902 0,'-17'-17'15,"-18"-36"16,17 35-31,18 0 0,-18 18 16,18-17-16,-17 17 16,-1-18-16,0 18 0,1 0 15,-1 0-15,0 0 0,-17 0 16,17 0-16,1 0 0,-36 0 16,35 0-16,1 18 0,-19-18 15,19 0-15,17 17 0,-18-17 16,0 18-16,1 0 0,-1-18 15,1 17-15,17 1 0,-36 17 16,36-17-16,-17-1 16,17 19-16,-18-19 15,18 19-15,0-19 0,-18 1 16,18 17-16,0-17 0,0 0 16,0-1-16,0 1 0,0-1 15,0 1-15,0 0 0,0-1 16,0 1-16,0 0 0,0-1 0,18 19 15,-18-19-15,0 1 0,18 35 16,-18-36-16,17 1 0,-17 35 16,18-35-16,-18-1 0,18 18 15,-1-17-15,-17 0 0,18-1 0,-1 1 16,-17 0-16,18-1 0,0-17 16,-18 18-16,17-18 0,-17 18 0,36-1 15,-19-17-15,1 0 16,0 18-16,-1-18 0,1 0 15,17 0-15,-17 0 0,-1 0 0,19 0 16,-19 0-16,1 0 16,53 0-1,-54-18-15,18 18 0,-17-17 16,17-1-16,-17 18 16,0-18-16,-1 1 0,1 17 15,-18-18-15,18 18 0,-18-18 16,17 18-16,-17-17 0,18-1 0,-1 0 15,-17 1-15,36-18 16,-36 17-16,0 0 0,17-17 16,-17 17-16,0 1 0,18-19 15,-18 19-15,0-1 0,0 1 16,0-1-16,0 0 0,0 1 16,0-1-16,0 0 0,-35-17 15,35 17-15,-18 1 0,0-18 16,18 17-16,-17 0 0,-1 1 15,1-19-15,17 19 0,-18-1 16,0-17-16,18 17 0,0 0 16,-17 1-16,17-1 0,-18 1 15,-17-19 1,17 36-16,-17-17 16,17-1-16,-17 18 15,17-18-15,-17 18 0,0-17 0,17 17 16,0-18-16,-17 18 0,0-18 15,17 18-15,1-17 0,-1 17 16,0-18-16,1 18 0,-1 0 16,0 0-16,1 0 0,-1 18 15,0-1-15</inkml:trace>
  <inkml:trace contextRef="#ctx0" brushRef="#br0" timeOffset="-151645.33">1111 9790 0,'0'-18'0,"0"-17"31,0 17-31,0 0 16,-17 18 15,17 36-31,-18-36 16,-35 70-16,35-52 15,1 17-15,-19-17 0,19 17 0,-1-17 16,-17 17-16,0 0 0,17 1 16,18-19-16,-18 1 0,1-1 0,17 1 15,0 0-15,-18-1 0,18 1 16,-18-18-1,18-35-15,-17 35 16,17-36-16</inkml:trace>
  <inkml:trace contextRef="#ctx0" brushRef="#br0" timeOffset="-151397.91">723 9701 0,'18'0'0,"-1"0"47,-17 18-47,18 0 16,0 17-16,-1-17 0,1-1 15,0 1-15,-1-1 16,1 1-16,17 0 0,-17-1 16,-1 1-16,19 17 0,-36-17 15,17 0-15,1-18 0,0 35 16,-1-17-16,-17-1 0,18 1 15,0-18-15,-18 17 0,17-17 16</inkml:trace>
  <inkml:trace contextRef="#ctx0" brushRef="#br0" timeOffset="-150967.15">1217 10037 0,'0'17'0,"0"-34"32,0-1-17,35 18-15,-35-18 16,18 18-16,17-17 0,-17 17 16,0 0-16,-1 0 0,1 0 15,-1 0-15,1 17 16,-18 19-1,0-19-15,0 1 16,-18-1-16,18 1 0,-35 17 16,0-17-16,17 0 0,1-18 0,-36 35 15,35-35 1,0 0-16,1 0 31,52 0 0,-17 0-31,17 0 16,0 0-16,-17 0 0,0 0 0,-1 0 16,36 0-16,-35 0 0,-1 0 15,19 0 1,-19 0-16,-17-18 16</inkml:trace>
  <inkml:trace contextRef="#ctx0" brushRef="#br0" timeOffset="-149938.35">1358 9543 0,'-17'0'0,"34"0"0,-52-18 0,17 18 0,1 0 16,-19-18-16,19 18 0,17-17 15,-36-1-15,19 18 0,17-18 16,-18 18-16,-17-35 16,0 35-16,17-17 15,0 17-15,1 0 0,-1 0 16,0 0-16,-35 0 0,18 0 15,18 35-15,-36-35 16,17 17-16,19-17 0,-36 18 16,35 0-16,1-1 0,-36 1 15,53 0-15,-18-1 0,0 19 16,1-19-16,17 1 0,-18-1 0,18 54 16,-18 0-1,18-36-15,0-18 0,0 36 16,0-35-16,0 0 0,0 35 15,0-36-15,0 1 0,0 17 16,0-17-16,0-1 0,0 19 16,18-19-16,-18 1 15,18 17-15,-18-17 0,17 0 16,-17-1-16,18 1 0,-18-1 16,35 36-1,1-35 1,-19 0-16,18-1 0,-17 1 15,0 0-15,-1-18 16,1 17-16,0-17 16,-1 18-16,1-18 0,0 0 15,-1 0-15,1 17 0,-1-17 0,1 18 16,0-18-16,-1 0 0,1 0 16,0 18-16,-1-18 0,1 0 15,17 0-15,-17 0 0,17 0 16,-17 0-16,-1 0 15,19 0-15,-19 0 0,1 0 16,0 0-16,-1-18 0,1 18 0,0 0 16,-1-18-16,1 18 0,-1 0 15,1 0-15,-18-17 0,18-1 0,-1 18 16,19-17-16,-19-1 16,1 0-16,0 18 0,-18-17 15,17-1 1,-17 0-16,18 1 15,-18-1-15,0 0 0,0-17 16,0 18-16,0-1 0,0-35 16,0 35-16,0 1 0,0-36 15,0 35-15,-18 1 0,18-1 0,0 0 16,-17-17-16,17 17 0,-36-17 16,19 0-16,-1 17 0,0-17 0,18 17 15,-35-35-15,17 18 0,-17-53 16,35 53-16,-17-1 15,-1 19-15,18-1 0,-18 0 16,-17 18-16,35-17 16,-18 17-16,1 0 0,-1 0 0,0 0 15,1 0-15,-1 0 0,1 0 0,-19 0 16,19 0-16,-1 0 0,0 0 16,1 17-16,-36-17 0,35 18 0,0-18 15,-17 18-15</inkml:trace>
  <inkml:trace contextRef="#ctx0" brushRef="#br0" timeOffset="-149121.78">1305 11800 0,'0'0'0,"0"-17"0,0-19 15,-17 36 1,17-17-1,-18 17 1,18 35-16,-18 0 16,1-17-16,-1 17 15,-35 1-15,36-19 0,-1 19 16,-35-1-16,35 0 0,-17-17 16,0 35-16,17-36 0,0 19 15,-17-1-15,18-18 16,17 1-16,0-53 31,0 0-31,0 17 0,0 0 16,0 1-16,0-1 0</inkml:trace>
  <inkml:trace contextRef="#ctx0" brushRef="#br0" timeOffset="-148874.03">900 11836 0,'0'-18'16,"0"0"-1,0 1 1,17 52 15,1-35-15,-1 18-16,1-18 0,0 35 0,-1-17 0,1-18 16,17 53-16,-17-36 15,0 1-15,-1-1 0,-17 1 0,18 17 16,0-17-16,-1 35 0,1-35 15,-18-1-15,17 1 0,-17-1 0,0 1 16</inkml:trace>
  <inkml:trace contextRef="#ctx0" brushRef="#br0" timeOffset="-148351.04">1393 12100 0,'0'0'0,"0"-17"0,0-1 15,0 0 17,18 18-32,17 0 15,-17 0 1,0 0-16,-1 0 0,1 0 15,-18 18 1,0 0-16,0-1 16,-18 19-16,18-19 15,-35 1-15,17-1 0,18 1 16,-35-18-16,17 18 0,1-1 16,-1-17-16,53 0 46,-17 0-30,0 0-16,-1 0 0,19 0 16,-19 0-16,36 36 15,-35-36-15,-1 17 0,1 19 16,-18-19-16,0 1 16,0-1-1,-35-17-15,0 18 0,17 0 16,0-18-16,-35 17 0,36-17 15,-19 0-15,1 0 0,18 0 16,-1 0-16,0 0 16</inkml:trace>
  <inkml:trace contextRef="#ctx0" brushRef="#br0" timeOffset="-147135.97">1640 11606 0,'0'-17'0,"0"34"0,0-52 0,-17 17 16,-19-17-1,19 35-15,-1-35 0,1 17 16,-1 18-16,-35-35 16,35 35-16,1 0 0,-19-18 15,1 18-15,18 0 0,-19 0 16,1 0-16,17 0 0,-35 0 16,36 18-16,-1-18 0,-35 18 15,36-1-15,-19-17 0,1 36 16,-18-1-16,0 18 15,18-53-15,0 35 16,17-17-16,18-1 0,-18 1 0,1 17 16,17-17-16,0-1 0,-18 19 15,0-19-15,18 1 0,-17 17 16,17-17-16,0 0 16,-18 35-16,18-36 0,0 1 15,0 52-15,0-52 16,0 0-16,-17 35 0,17-18 15,0 0 1,0 0-16,0-17 0,0 17 16,0-17-16,0 0 0,0-1 0,35 1 15,-35-1-15,0 19 0,17-19 16,-17 1-16,18 0 16,0-1-16,-18 1 0,17-18 15,-17 18-15,18-18 0,0 17 0,-1 1 16,1-18-16,0 18 0,-1-1 15,18 18-15,1 1 16,-19-36-16,19 35 16,-19-35-16,-17 18 0,36-1 15,-19-17-15,1 18 0,0-18 16,-1 0-16,1 18 0,-1-18 16,1 0-16,0 0 0,-1 0 15,1 0-15,0 0 0,-1 0 16,1 0-16,0 0 15,17 0-15,0 0 16,0-18 0,1 18-16,-19-18 0,1 1 15,0 17-15,-1-18 0,18 18 16,-17-18-16,0 18 0,-1-17 16,1 17-16,0-18 15,-1 18-15,1-18 0,0 1 16,-18-1-16,17 1 0,1-1 15,0 0-15,-18 1 0,17-1 0,-17-17 16,18 35-16,-18-18 0,0-17 16,0 17-16,0-35 15,0 36-15,-18-1 16,18 0-16,0 1 0,0-1 16,-17-17-16,17 17 0,0 0 15,0-17-15,0 0 0,0 17 16,0 1-16,0-1 0,0 0 0,0 1 15,0-1-15,0 0 0,0 1 16,0-1-16,0 1 0,0-1 16,0 0-16,0 1 15,0-1-15,-18 0 16,18 1-16,-18-1 16,18 0-16,-17 18 0,17-17 15,-18-1-15,18 0 0,-18 1 16,1 17-16,17-18 0,-18 1 15,0-1-15,1 0 16,17 1-16,-18 17 0,0-18 16,18 0-16,-17 1 15,-1 17-15,18-18 16,-17 0-16,-1 18 0,18-17 16,-18 17-16,1 0 15,-1 0 1,0 0-16,1 0 0,-19 0 15,1 17-15,0 1 0,0-18 16,-1 35-16,19-35 0,-19 18 16</inkml:trace>
  <inkml:trace contextRef="#ctx0" brushRef="#br0" timeOffset="-141542.62">4762 8237 0,'0'-17'93,"-17"17"-93,17-18 16,-18 18-16,18-18 16,-17 18-16,17-17 15,-18 17-15,0 0 16,1-18-16,-1 18 16,0 0-16,1 0 15,-1 0-15,0 0 16,1 0-16,-1 0 15,1 18-15,-1-18 0,0 17 16,1 1-16,-1-18 16,18 18-16,-18-18 0,18 17 15,-17-17-15,17 18 0,-18 0 0,18-1 16,-18-17-16,18 18 0,-17 0 16,17-1-16,-18-17 0,18 35 15,-17-17-15,17 0 0,-18-1 16,18 1-16,0 0 0,-18-1 0,18 1 15,0 0-15,0-1 0,0 1 16,0-1-16,0 1 0,0 0 16,0-1-16,0 1 15,0 0-15,0-1 16,0 1-16,0 0 0,0-1 16,0 1-16,0 0 15,18 17-15,-18-18 16,18 1-1,-18 0-15,0-1 0,17-17 16,-17 18-16,0 0 0,18-18 16,-18 17-16,17-17 15,-17 18-15,18-18 0,0 18 16,-1-18-16,-17 17 0,36-17 16,-19 0-16,1 18 15,0-18-15,-1 0 16,1 0-16,-1 0 0,1 0 15,0 0-15,-1 0 16,1 0-16,0 0 16,-1 0-16,1 0 15,0 0-15,-1 0 16,1 0-16,-1 0 0,1 0 16,0 0-16,-1-18 15,1 18 1,-18-17-16,18 17 15,-1-18 1,1 0-16,0 18 0,-1-17 16,1 17-16,0-18 15,-1 0-15,1 1 16,-18-1-16,17 18 16,-17-18-16,0 1 0,0-1 15,0 1 1,18-1-16,-18 0 0,0 1 15,0-1-15,0 0 16,0 1-16,0-1 16,0 0-16,0 1 0,0-1 15,0 0-15,0 1 0,0-1 16,-18 1-16,18-1 0,0 0 16,-17 1-16,17-1 0,0 0 15,-18 1-15,18-1 16,0 0-16,-17 1 15,17-1-15,-18 1 16,18-1-16,-18 0 16,1 18-16,-1-17 0,18-1 15,-18 0-15,18 1 16,-17 17-16,17-18 16,-18 18-16,18-18 15,-18 18-15,18-17 16,-17 17-16,-1 0 15,18-18-15,-18 18 0,1 0 16,-1 0-16,1 0 16,-1-17-16,0 17 15,1 0-15,-1 0 0,0 0 16,1 0-16,-1 0 0,0 35 0,1-35 16,-1 0-16,-17 17 0,17 1 15,1 0-15,-1-18 0,0 17 0,1 1 16,-1 0-16,-17-1 0,35 1 15</inkml:trace>
  <inkml:trace contextRef="#ctx0" brushRef="#br0" timeOffset="-139700.75">4586 8555 0,'0'-18'93,"0"1"-77,-35 17-16,35-18 16,-18 18-16,1 0 15,-1 0-15,0 0 16,1 18-16,-1-18 15,0 17-15,18 18 0,-17-35 16,17 18-16,-18 17 16,18-17-16,0 0 0,0-1 15,0 1-15,0 0 0,18-1 16,17 1 0,-17-18-16,17 0 15,-17 0-15,-1-18 0,1 18 16,-18-35-16,17 35 0,1-35 15,-18 17-15,0-17 16,0 17-16,0 0 16,0 36 31,0 0-47,-18-18 15,18 53 1,0-36-16,0 1 15,0 0-15,0-1 0,0 1 16,0 0-16,18-18 0,-18 17 16,0 1-16,0-1 15,18-17-15,-18 18 16,17-18 0</inkml:trace>
  <inkml:trace contextRef="#ctx0" brushRef="#br0" timeOffset="-139417.29">4727 8749 0,'0'18'31,"0"-1"-16,0 1 1,0-1 0,0 1-1,0 0 1,0-1 0,0 1-1</inkml:trace>
  <inkml:trace contextRef="#ctx0" brushRef="#br0" timeOffset="-138916.6">4674 8255 0,'0'18'63,"0"-1"-63,-17 1 15,17 0-15,0-1 16,-18 1-16,18-1 0,0 1 16,0 0-16,0 17 15,0-17-15,0-1 0,0 1 0,0 0 16,0-1 0,18 1-16,-18-1 15,17-17-15,1 0 0,0 0 16,-1 0-16</inkml:trace>
  <inkml:trace contextRef="#ctx0" brushRef="#br0" timeOffset="-138547.22">4762 8414 0,'-17'0'0,"34"0"78,1 17-62,-18 1-1,0 0-15,0-1 16,0 1-16,-18-18 0,18 18 15,-17-18-15,17 17 16,-18-17-16,36 0 63,-1 0-48,1 0-15,0 0 16,-1-17-16</inkml:trace>
  <inkml:trace contextRef="#ctx0" brushRef="#br0" timeOffset="-138290.33">4833 8308 0,'0'18'47,"0"17"-32,0-18-15,0 1 16,18-18-16,-18 18 0,0-1 16,17 1-16,-17 0 0,0-1 15,0 36 1,0-35-16,0 17 0,-17-17 15,17-1-15</inkml:trace>
  <inkml:trace contextRef="#ctx0" brushRef="#br0" timeOffset="-135573.25">5045 10530 0,'0'-17'31,"0"-1"-31,0 0 31,0 1-15,-18 17-1,0 0-15,1-18 16,-1 18-16,1 0 0,-1 0 16,0 0-16,1 0 0,17-17 15,-18 17-15,0 0 0,1 0 0,-1 0 16,0 0-16,1 0 16,-1 0-16,0 17 0,-17-17 15,18 18-15,-1-18 16,-17 35-16,17-17 15,0-1-15,1-17 16,17 18-16,-18 0 0,0-1 16,1 1-16,-1 0 0,1-1 15,-1 1-15,0 0 0,1-1 16,-1 1-16,-17-1 16,-1 19-16,-16 17 15,34-36-15,18 1 0,-35 17 16,17-17-16,18-1 0,-18 19 15,1-19-15,17 1 0,-18 0 16,18-1-16,0 1 0,0 17 16,-18-17-16,18-1 15,0 1-15,0 0 0,-17-1 16,17 1-16,0 0 0,0-1 16,0 1-16,0 0 0,0-1 15,35-17-15,-35 18 0,0 0 0,18-1 16,-18 1-16,17-1 0,-17 1 15,0 0-15,18-1 0,-18 1 16,0 0-16,18-18 0,-18 17 16,0 1-16,17 0 15,-17-1-15,18-17 16,-18 18-16,18-18 0,-18 17 16,17-17-16,-17 18 0,18-18 15,-1 18-15,1-1 16,0-17-16,17 18 15,-17-18-15,-1 0 0,1 18 16,0-18-16,-18 17 0,17-17 0,1 0 16,-1 18-16,1-18 15,0 0-15,-1 18 0,1-18 16,0 0-16,-1 0 16,1 0-16,0 0 15,-1 17-15,1-17 0,-1 0 16,1 0-16,0 0 15,-1 0-15,1 0 16,0 0-16,-1 0 16,1 0-16,0 0 0,-1 0 15,1 0-15,0-17 0,-1 17 16,1 0-16,-1 0 0,1 0 16,0 0-16,-1-18 0,1 18 15,0 0-15,-1-18 16,1 18-16,17-17 15,-17 17-15,-1-18 16,1 18-16,-18-18 0,35 18 16,-35-17-16,18 17 0,0-18 15,-1 18-15,-17-18 0,36 18 16,-36-17-16,17-1 16,1 18-16,-18-17 0,17-1 15,-17 0-15,0 1 16,0-1-16,0 0 15,0 1-15,0-1 16,0 0-16,0 1 0,0-1 16,0 1-16,0-1 0,0 0 15,0 1-15,0-1 16,0 0-16,0 1 0,0-1 16,18 0-16,-18 1 15,0-1-15,0 0 0,0 1 16,0-1-16,0 1 0,0-1 15,0-17-15,0-1 16,0 19-16,0-1 16,0 0-16,0 1 0,0-1 15,-18 1-15,18-1 0,0 0 0,-17 1 16,17-1-16,-18 0 0,1 1 16,17-1-16,-18 18 0,18-18 15,-18 1-15,1-1 16,-1 18-16,18-17 0,-18-1 15,1 18-15,17-18 16,-18 18-16,18-17 0,-18 17 16,1-18-16,-1 18 15,18-18-15,-17 18 0,17-17 16,-18 17-16,0-18 0,1 18 16,-1-18-16,0 18 15,1 0-15,-1-17 0,0 17 16,1 0-16,-1-18 15,1 18-15,-1 0 16,0 0-16,-17 0 16,17 0-16,1 0 15,-1 0-15,-17 18 16,17-1-16,-17 1 16,17-18-16,1 18 0,-1-18 15</inkml:trace>
  <inkml:trace contextRef="#ctx0" brushRef="#br0" timeOffset="-134727.48">4815 10989 0,'0'0'0,"0"-18"15,0 1 1,-17 17-1,17-18-15,-53 18 16,53-18-16,-18 18 0,1 0 16,-1 0-16,0 0 0,-17 0 15,17 0-15,-52 53 16,52-53-16,1 18 0,-19 35 16,19-35-16,17-1 15,0 1-15,0-1 0,0 36 16,0-35-1,17 0-15,-17-1 0,36-17 16,-19 18-16,1-18 16,-1 0-16,1 0 0,0 0 15,-1-35-15,1 17 0,0 18 16,-1-18-16,1-17 16,-18 17-16,18 1 0,-18-1 0,0 1 15,17-1-15,-17-35 0,0 35 16,0 1-16,0-1 0,0 0 15,0 1 1,0 52 0,0-17-1,0-1-15,0 19 16,0-1 0,18-17-16,-18-1 0,0 1 0,17 17 15,-17-17 1,0 17-16,0-17 15,18-1-15,-18 1 0,0 0 16,0-1-16,0 1 16,18-18-16</inkml:trace>
  <inkml:trace contextRef="#ctx0" brushRef="#br0" timeOffset="-133735.02">4851 11271 0,'0'0'0,"-18"0"0,53 0 187,-17 0-171,0 0 0,-1 0-16,1 18 15,0 0-15,-18-1 16,17 1 0,-17-1-16,0 1 0,0 0 15,-35-1-15,0 1 16,17 0-16,-17-1 15,17 1 1,36-18 47,17 0-48,-17 0-15,-1-18 16,36 18-16,-35-17 15,17 17-15,0 0 16,1 0-16,-19-18 16,1 18-16,0 0 15,-18-18-15</inkml:trace>
  <inkml:trace contextRef="#ctx0" brushRef="#br0" timeOffset="-133267.46">5045 10619 0,'0'-18'31,"-18"18"-31,0 0 15,18 35-15,-17-17 16,-1-18-16,18 18 0,-17-1 16,17 18-16,0-17 15,0 0-15,0-1 0,0 36 16,0-35-16,0 17 0,17 0 16,-17-17-16,0 0 0,18-1 0,-18 1 15,17 0-15,1-1 16,-18 1-16,18 0 15,-1-18 1,1 0-16,-18-36 0</inkml:trace>
  <inkml:trace contextRef="#ctx0" brushRef="#br0" timeOffset="-132871.62">5168 10813 0,'0'-18'16,"0"36"47,35-18-63,-35 17 0,0 1 15,0 0-15,0 17 16,0-18-16,0 1 0,0 0 15,-17-1-15,17 1 16,-35-18-16,35 18 0,-18-18 16,18-18 31,18 18-16,17 0-31,-18 0 15,1 0-15,0 0 16,-1 0 0</inkml:trace>
  <inkml:trace contextRef="#ctx0" brushRef="#br0" timeOffset="-132605.22">5203 10724 0,'0'0'0,"36"0"32,-19 0-32,1 36 15,0-19 1,-1 1-16,-17 17 0,18-17 15,-18 0-15,18 17 16,-18-18-16,17 1 0,-17 35 16,0-35-16,0-1 0,0 36 15,-35-18-15,35-17 0,-71 35 16</inkml:trace>
  <inkml:trace contextRef="#ctx0" brushRef="#br0" timeOffset="-129118.18">8784 7391 0,'0'-18'31,"18"18"-31,-18-18 16,-18 18 46,1 0-62,-1 0 16,0 0-1,1 0-15,-1 0 0,0 18 16,1-18-16,-19 0 16,1 18-16,17-18 15,1 0-15,-1 0 0,1 17 0,-1-17 16,0 18-16,1-18 0,-1 18 15,0-18-15,1 0 0,-1 17 0,0 1 16,1-18-16,-1 18 0,-17-1 16,35 1-16,-18-18 0,1 35 15,-1-35-15,0 18 0,1 17 16,-1-17-16,0-1 16,1-17-16,17 18 0,-18 0 0,1-1 15,17 1-15,-18-1 0,0 1 16,18 0-16,-17-1 0,-1 1 15,18 0-15,0-1 0,-18 1 16,18 0-16,0-1 0,0 1 16,0-1-16,-17 1 0,17 0 15,0-1-15,0 1 0,0 0 16,0-1-16,0 1 16,0 0-16,0-1 0,0 1 15,17 0-15,-17-1 16,0 1-16,18-18 0,-18 17 15,0 1-15,18-18 16,-18 18-16,17-1 16,-17 1-16,18-18 15,-18 18-15,0-1 16,18-17-16,-18 18 0,17 0 16,1-1-16,-1 1 15,1 17-15,-18-17 16,18-1-16,-1 1 15,1-18-15,-18 18 0,18-18 16,-18 17-16,35-17 0,-35 18 0,18-18 16,-1 18-16,1-18 15,-1 17-15,1-17 0,0 18 16,-1-18-16,1 17 16,0-17-16,-1 0 0,1 18 15,0-18-15,-1 18 0,1-18 16,-1 0-16,19 0 15,-19 17-15,1-17 0,17 0 16,-17 0-16,0 0 16,-1 0-16,1 0 0,0 0 15,-1 0-15,1 0 0,-1 0 16,1 0-16,0 0 0,17 0 16,-17 0-16,-1 0 15,19 0-15,-19 0 0,1 0 16,-1 0-16,1 0 0,0-17 0,-1 17 15,1 0-15,0-18 16,-1 18-16,1 0 0,0 0 16,-18-18-16,35 18 0,-18-17 15,1-1-15,0 18 16,-1-17-16,19 17 0,-36-18 16,17 18-16,1-18 0,0 1 15,-1 17-15,-17-18 0,18 18 16,0-18-16,-1 1 15,-17-1-15,18 18 0,-18-18 16,17 18-16,1-17 0,-18-1 0,35 1 16,-35-1-16,18 0 15,0 1-15,-18-1 16,17 0-16,-17 1 16,0-1-16,18 18 0,-18-18 0,0 1 15,18-1-15,-18 1 0,0-1 16,0 0-16,0 1 15,0-1-15,0 0 16,0 1-16,0-1 0,-18 18 16,18-18-16,0 1 15,-18-1-15,18 0 16,-17 18-16,17-17 0,0-1 16,0 1-16,-18-1 15,18 0-15,0 1 16,-18 17-16,18-18 0,0 0 15,-17 18-15,17-17 0,-18-1 16,0 18-16,18-18 16,-17 1-16,17-1 15,-18 18-15,18-17 0,-17 17 16,17-18-16,-18 18 0,0-18 16,18 1-16,-17 17 15,-1-18-15,0 18 0,18-18 16,-17 18-16,-1-17 0,0 17 0,1-18 15,-1 18-15,0-18 16,1 18-16,-1-17 0,1-1 16,-1 1-1,0-1-15,1 0 16,-1 1 0,0 17-1,18-18-15,-17 18 0,17-18 0,-18 18 16,0-17-16,1 17 0,-1-18 15,1 18-15,-1-18 16,0 18-16,1-17 16,-1 17-1,0 0-15,18-18 16,-17 18-16,-1 0 16,0 0-16,1 35 15,-18-35-15,17 18 0,0-18 16,-17 18-16,17-1 0,1-17 15,-1 18-15,-17 0 16,17-1-16,0 1 0,1 0 16,-1-1-16,1 1 0,-1-1 15,18 1-15</inkml:trace>
  <inkml:trace contextRef="#ctx0" brushRef="#br0" timeOffset="-128276.7">8678 7920 0,'0'-18'16,"-35"1"0,17-1-1,1 18 1,-1 0-16,0 0 15,1 0-15,-1 0 0,1 0 16,-19 0-16,19 18 16,-1-18-16,0 17 0,1-17 15,17 18-15,-18-18 0,18 35 0,0-17 16,0-1-16,0 1 16,0 0-16,18-1 0,-18 1 15,35-18-15,-17 18 16,-1-18-16,1 0 15,0 0-15,-1 0 0,1 0 16,-18-18-16,17 18 0,1-18 16,0 1-16,-18-19 15,17 19-15,-17-1 16,0 0-16,0 1 16,0 34 30,0 19-46,0-19 16,0 1-16,0 0 16,0-1-16,0 1 15,0 0-15,0-1 0,0 1 16,18 0-16,-18-1 16,0 1-1,18-1-15,-18 1 31</inkml:trace>
  <inkml:trace contextRef="#ctx0" brushRef="#br0" timeOffset="-127225.68">8819 8149 0,'0'18'93,"0"-1"-93,0 19 16,0-1 0,0-17-16,0-1 0,0 1 0,0 0 15,0-1-15,0 1 16,0-1-16,0 1 0,0 0 15,0-54 17,18 19-32,-18-18 15,0 17-15,0 0 16,0 1-16</inkml:trace>
  <inkml:trace contextRef="#ctx0" brushRef="#br0" timeOffset="-126822.45">8872 7691 0,'0'35'63,"-17"-35"-48,17 35-15,0-17 16,-18-1-16,18 1 0,0 0 15,0 17-15,0-17 0,0-1 16,0 1-16,0-1 16,0 1-16,0 0 0,0-1 15,18-17-15,-1 0 32,-17-35-17</inkml:trace>
  <inkml:trace contextRef="#ctx0" brushRef="#br0" timeOffset="-126321.33">8943 7796 0,'18'0'62,"-18"18"-62,17-18 16,-17 18-16,18-18 15,-18 17 1,0 1-16,0 0 16,-18-18-1,18 17 48,18-17-32,-1 18-15,1-18-16,0 0 15,-1 17-15,1-17 16,-18 18-1,-35-18 1,17 0 0,0 0-16,1 0 15,-1 0-15</inkml:trace>
  <inkml:trace contextRef="#ctx0" brushRef="#br0" timeOffset="-126050.08">9155 7726 0,'-18'0'16,"18"17"15,18-17-31,17 18 16,-18 0-16,-17-1 15,36 1-15,-19 0 0,1-1 16,0 1-16,-1 35 0,-17-36 16,0 1-16,0 35 0,0-35 15,-35-1-15,17 36 0,18-17 16,-53-19-16,36 18 0</inkml:trace>
  <inkml:trace contextRef="#ctx0" brushRef="#br0" timeOffset="-124063.48">9119 9913 0,'0'0'0,"0"-18"16,0 1-16,-17 17 16,17-18-16,0 0 15,-18 18 1,0-17 0,1 17-1,-1 0-15,0 0 16,1 0-16,-1 0 0,1 0 15,-1 0-15,0 0 0,1 0 16,-1 17-16,0-17 0,1 0 0,-19 18 16,36 0-16,-17-18 15,-36 17-15,35 1 0,1 0 16,-1-1-16,0-17 0,1 18 16,-1 0-16,0-1 0,1 1 15,-1 0-15,18-1 16,-18 1-16,1 17 15,17-17-15,-18-1 0,1 19 16,-1-19-16,0 1 0,1 17 16,17-17-16,0-1 15,-18 1-15,18 0 0,0-1 16,0 1-16,0 0 0,-18-1 16,18 1-16,0 0 0,0-1 15,0 1 1,0-1-16,0 1 0,0 0 15,18-1-15,-18 1 0,0 0 16,18-1-16,-1 1 16,-17 17-16,18-35 0,-18 18 15,18 0-15,-1-18 0,1 17 16,-1 1-16,1-18 0,0 17 16,-1-17-16,1 0 0,0 0 15,-1 18-15,1 0 16,0-18-16,-1 0 0,19 35 15,-19-35-15,1 18 0,-1-18 0,1 0 16,0 17-16,-1-17 0,-17 18 16,18-18-16,0 0 0,-1 0 15,1 0-15,0 0 0,-1 0 0,1 0 16,-1 0-16,1 0 0,0 0 16,-1 0-16,1 0 0,17 0 15,-17 0-15,35 0 16,-36 0-16,1-18 0,17 1 15,-17 17-15,0 0 0,17-18 16,-17 18-16,-1-18 16,19 18-16,-36-17 0,17 17 15,18-18-15,-17 18 16,0-18-16,-1 18 0,1 0 16,0-17-16,-1 17 0,1-18 15,0 1-15,17-1 0,-35 0 16,17 18-16,19-35 0,-19 17 15,1 1-15,0-1 16,-18 0-16,17 1 0,1-1 16,-18 0-16,0 1 15,18-1-15,-18 1 0,0-1 16,0 0-16,0 1 16,0-1-16,17 18 0,-17-18 0,0-17 15,0 17-15,0 1 16,0-1-16,0 1 0,0-1 15,0 0-15,-17 1 0,17-1 0,0 0 16,-36-17-16,36 17 0,0 1 16,0-1-16,-17 18 0,-1-17 15,18-1-15,-18 0 0,1 1 16,-1-1-16,0 0 16,1 1-16,17-1 0,-18 18 15,-17-35-15,17 17 0,1 0 16,-1 18-16,0-35 15,1 18-15,-1-1 0,0 18 16,1-18-16,-1 1 0,1 17 16,-1 0-16,0-18 15,1 18-15,-1 0 0,0-18 0,1 18 16,-1 0-16,0-17 0,1 17 16,-1 0-16,0 0 0,1 0 0,-18-18 15,17 18-15,0 0 0,1 0 16,-1 0-16,0 0 0,1 0 15,-19 0-15,19 0 0,-18 0 16,17 18-16,0-18 0,1 17 16,-1-17-16,0 18 15,1 0-15,17-1 16,-18-17-16,18 18 0,-18 0 16,1-1-16,17 1 0,-18-1 15,1 1-15</inkml:trace>
  <inkml:trace contextRef="#ctx0" brushRef="#br0" timeOffset="-123197.99">8961 10248 0,'0'-17'31,"-18"17"-15,0 0 0,18-18-1,-17 18-15,-1 0 0,0 0 16,-17 0-16,17 0 15,1 35-15,-1-35 0,1 18 16,-1-18-16,18 17 0,-18-17 16,1 36-16,17-19 0,-18-17 15,18 18-15,0 0 0,0-1 16,0 1-16,0 0 0,18-1 16,17 1-16,-17-18 15,17 0-15,-18 0 16,1 0-16,0-35 0,-1 17 15,1 18-15,0-18 0,-1 1 16,1-1-16,-18 0 16,18 1-16,-18-1 15,-18 18 32,18 18-47,0-1 0,0 1 16,0 0-1,0-1-15,0 1 0,0 0 16,0-1-16,0 1 16,18-1-16,-18 1 0,0 0 15,0-1-15,0 1 16,0 0 0</inkml:trace>
  <inkml:trace contextRef="#ctx0" brushRef="#br0" timeOffset="-122181.63">9155 10513 0,'0'17'16,"0"1"15,-18-18-15,18 18-1,0-1-15,0 1 0,0 0 16,0 17 0,0-17-16,-18-1 15,18 1-15,0-1 0,0 1 0,0 0 16,0-36 15</inkml:trace>
  <inkml:trace contextRef="#ctx0" brushRef="#br0" timeOffset="-121746.45">9190 9984 0,'-18'0'16,"18"17"-1,0 1 1,-17 0-16,-1-1 16,18 1-16,-18-18 0,18 17 15,0 1-15,-17-18 0,17 18 16,-18-1-16,18 1 0,-18 0 16,18-1-16,0 1 15,0 0-15,0-1 0,0 1 16,0-1-16,18 1 15,0-18 1,17 0-16,-17 0 16,-1 0-16,36 0 15</inkml:trace>
  <inkml:trace contextRef="#ctx0" brushRef="#br0" timeOffset="-121283.4">9331 10089 0,'0'-17'32,"18"17"-32,-1 0 15,1 0 1,0 17-16,-18 1 15,0 0 1,0-1-16,-36 1 16,19-18-16,17 18 15,-18-18-15,0 0 16,1 0-16,52 0 47,-17 0-32,-1 0-15,1 0 16,0 17-16,-1-17 16,-17 18-16,18-18 0,-1 18 15,-17-1 1,-35-17 0,18 18-1,-19-18-15,19 0 16</inkml:trace>
  <inkml:trace contextRef="#ctx0" brushRef="#br0" timeOffset="-120982.48">9543 9984 0,'-18'0'15,"18"17"1,0 1-16,0 0 16,18-18-16,-18 17 0,17-17 15,1 35-15,17-17 16,-17 0-16,-1-1 0,-17 1 15,0 0-15,18-1 0,-18 1 16,0 0-16,-35 17 0,35-18 16,-18 19-16,-35-1 0,18-17 15,17-1-15,-17 1 0</inkml:trace>
  <inkml:trace contextRef="#ctx0" brushRef="#br0" timeOffset="-119699.7">8908 12806 0,'0'-35'0,"0"17"15,-18 0 1,18 1-16,0-1 16,0 0-16,0 1 0,0-1 15,0 0-15,0 1 16,0-1-16,-35-35 15,35 36 1,-36 17-16,19 0 16,-1 0-16,1 17 15,-1-17-15,0 18 0,1 17 16,-1-17-16,0-1 0,18 1 16,-17 0-16,17 17 0,-18-17 0,18-1 15,0 19-15,0-19 0,0 1 16,0 17-16,0-17 0,35-1 15,-17 1-15,0-18 16,-18 18-16,35-18 0,-17 0 0,-1 0 16,18 0-16,-17-36 0,0 36 15,-1-17-15,1-19 0,0 36 16,-18-17-16,17-18 0,1 17 16,-18 0-16,18-17 15,-18 17-15,0 1 0,0-1 16,-18 18 15,18 18-15,-18-18-16,18 17 31,0 1-31,0 0 16,0-1-1,0 1-15,0 0 0,18-1 16,-18 1-16,18-1 15,-18 1-15,17 0 0,-17-1 16,18 1-16,-18 0 16,0-1-16,17-17 0,-17 18 15,18-18-15,-18 18 0,18-18 16,-1 0 0,-17-18-16</inkml:trace>
  <inkml:trace contextRef="#ctx0" brushRef="#br0" timeOffset="-119349.23">9225 12823 0,'0'18'63,"0"0"-47,18-18-16,-18 35 15,17-35-15,1 35 16,-18-17-16,0 0 0,0-1 0,0 18 15,0-17-15,0 0 16,0-1-16,0 1 0,0 0 16,-18-18-1</inkml:trace>
  <inkml:trace contextRef="#ctx0" brushRef="#br0" timeOffset="-118573.45">9278 12277 0,'0'-18'32,"-18"18"-17,18 35 1,-17-17-16,-1-18 16,18 18-16,0-1 0,-18 1 15,18 17-15,-17-17 0,-1 17 16,18-17-16,0-1 0,0 1 0,-17 17 15,17-17-15,0 0 0,0-1 16,0 1-16,0-1 0,0 1 0,0 0 16,0-1-16,35-17 0,-35 18 15,17 0-15,1-1 16,0-17-16,-1 0 16,1 0-16,0 0 0,-18-35 15</inkml:trace>
  <inkml:trace contextRef="#ctx0" brushRef="#br0" timeOffset="-117601.54">9366 12453 0,'0'-18'0,"0"1"16,0-1-1,0 0-15,18 18 0,0-17 16,-1 17 0,1 0-1,-18 17 1,17-17-16,-17 18 0,0 17 15,0-17-15,0 0 16,0-1-16,0 1 0,0 0 16,0-1-16,-17-17 0,17 18 15,-18-18-15,1 0 16,-1-18 15,53 18 0,-17 0-31,-1 0 16,1 0-16,0 0 16,17 18-16,-17-18 15,-1 18-15,1-1 0,-18 1 16,0-1 0,-18-17-1,-17 0-15,35 18 0,-18-18 16,-17 0-16,17 0 15,1 0-15,-1 0 16</inkml:trace>
  <inkml:trace contextRef="#ctx0" brushRef="#br0" timeOffset="-117284.83">9578 12224 0,'-18'0'16,"36"17"15,0 1-16,17 0-15,-18 17 16,1-17-16,17 17 16,-17-18-16,17 19 15,-17-19-15,0 1 0,17 35 16,-35-35-16,0-1 0,17 19 16,-17-19-16,0 1 0,-35 17 15,0-17-15,17-1 0,-35 1 16,18 0-16,17-18 15</inkml:trace>
  <inkml:trace contextRef="#ctx0" brushRef="#br0" timeOffset="-115029.91">9013 10495 0,'18'0'62,"17"0"48,-17 0-110,0 18 15,-1-18 1,-17 17-16,18-17 0,-18 18 16,18 0-16,-18-1 0,0 1 15,0 0-15,0-1 16,0 1-16,0 0 15,-18-18-15,18 17 0,-18-17 16,18 18-16,-17-18 16,-1 0-16,0 0 15,1 0-15,17 17 16,-18-17 0,0 0-1,54 0 32,-19 0-31,1 18-1,0-18-15,35 0 16,-36 0-16,18 0 16,-17 0-16,0 0 0,-1 0 15,1-18-15,0 18 0,-1 0 16</inkml:trace>
  <inkml:trace contextRef="#ctx0" brushRef="#br0" timeOffset="-113585.46">9207 12947 0,'0'-18'16,"-17"18"-16,17-17 31,0-1 1,17 18 14,1 0-30,0 0 0,-1 0-16,1 0 0,0 0 15,-18 18-15,17-18 16,1 17-16,-18 1 16,18-18-16,-18 18 15,0-1-15,0 1 16,0-1-1,-18 1 1,0-18-16,1 0 16,-1 18-1,0-18-15,36 0 78,0 0-78,-1 0 16,1 0-16,0 0 16,-1 0-16,1 0 0,-18 17 15,18 1-15,-1-18 0,-17 18 16,18-1-16,-18 1 0,0 0 16,0-1-16,0 1 0,0 0 15,-35 17-15,-1-18 0,19 1 16,-1-18-16,-17 18 0,17-18 15,0 0-15,1 0 0,-1 0 16,0 0-16,1-18 16,-1 18-1</inkml:trace>
  <inkml:trace contextRef="#ctx0" brushRef="#br0" timeOffset="-111631.64">10001 12136 0,'0'0'15,"0"-18"-15,0 0 0,18 18 0,-18-35 16,0 17-16,0-17 31,0 17-31,-35 18 16,35-17-16,-18 17 0,18-18 16,0 1-16,-18 17 0,1-18 15,-1 18-15,18-18 0,-18 18 16,18-17-16,-17 17 0,-1-18 0,18 0 15,-35 1-15,17 17 0,1-18 16,-19 18 0,19-18-16,-1 18 0,0 0 15,1 0-15,-1 0 0,-52-17 16,34 17 0,1 0-16,17 0 0,-70 0 15,53 0-15,17 0 0,-17 0 16,17 0-16,-17 0 0,17 0 0,-17 0 15,17 0-15,1 0 0,-36 0 16,53 17-16,-18-17 0,-17 18 16,17-18-16,1 0 15,-1 18-15,0-1 0,1-17 16,17 18-16,-18-18 0,1 18 0,-1-1 16,0 1-16,1-18 15,17 18-15,-18-18 16,18 17-16,-18-17 0,18 18 0,-17-1 15,17 1-15,-18 17 0,0-17 16,18 0-16,-35-1 0,35 1 16,-17 0-16,-1 17 15,0-35-15,18 17 0,-17 1 16,17 0-16,-18-1 0,0 19 16,1-1-1,-1-17-15,0-1 16,18 1-16,0-1 0,-17-17 0,17 36 15,0-19-15,-18 1 0,18 0 16,-18 17-16,18-17 0,0-1 16,-17 1-16,17 0 0,0-1 0,-18 36 15,18-35-15,0-1 16,0 19-16,0-19 0,0 1 16,-17 0-16,17-1 0,0 1 15,0-1-15,0 1 0,-18 0 16,18-1-16,0 1 15,-18 17-15,18-17 16,-17 35-16,17-36 16,0 19-1,0-19-15,0 1 0,0 17 16,0-17-16,0 0 16,0-1-16,0 1 0,17 35 15,1-18 1,0-35-16,-1 18 0,1-1 15,-18 1-15,53 17 16,-53-17-16,17 0 0,19-1 16,-19 1-16,-17-1 0,36 1 15,-36 0-15,17-18 0,1 17 16,0 1-16,-1-18 16,1 18-16,-1-18 15,1 17-15,0-17 0,-1 0 16,1 18-16,0-18 15,-1 0-15,19 18 0,-19-18 16,1 0-16,-1 0 16,1 17-16,17-17 0,-17 0 15,17 0-15,-17 0 16,0 0-16,-1 0 0,1 0 16,-1 0-16,1 0 0,0 0 15,-1 0-15,1-17 0,0 17 0,35-18 16,0-17-1,-36 35-15,1-18 0,-1 0 16,1 18-16,0-17 0,17-1 16,-35 0-16,18 18 0,17-17 15,-17-1-15,-1 1 16,1-1-16,-1 18 0,1-18 0,-18 1 16,35-1-16,-17 0 0,-18 1 15,35-1-15,-17 0 0,0 1 16,-1-18-16,1 17 0,-1 0 15,1 1-15,0-1 16,-1 0-16,-17 1 16,18 17-16,-18-18 0,18 18 0,-18-18 15,17 1 1,1-1-16,0 0 0,-18 1 16,17 17-16,1-18 0,0 1 15,-1-1-15,1 0 16,-18 1-16,17 17 0,1-36 15,-18 1 1,18 35-16,-18-18 0,17 1 16,-17-1-16,18-17 15,-18 17-15,18 1 16,-18-1-16,0 0 0,0 1 16,0-1-16,0 0 15,0 1-15,0-1 0,0 1 16,0-1-16,0 0 0,0 1 15,0-1-15,0 0 0,0 1 16,0-1-16,0 0 0,0 1 16,0-1-16,0 0 0,0 1 15,0-1-15,0 1 16,0-1-16,0 0 16,-18 18-16,18-17 0,0-1 0,-18 0 15,18 1-15,0-1 0,-17-17 16,17 17-16,0 1 15,0-1-15,0 0 0,0-17 16,0 17 0,-18 1-16,18-1 15,-18 18-15,18-18 0,-17 18 16,17-17-16,-18 17 0,1-18 16,-1 1-16,0 17 0,1 0 15,-1 0-15,18-18 0,-18 18 16,1 0-16,-1 0 0,0-18 15,1 18-15,-1 0 16,-17 0-16,17-17 16,-17 17-16,17 0 0</inkml:trace>
  <inkml:trace contextRef="#ctx0" brushRef="#br0" timeOffset="-106692.83">12788 9296 0,'0'0'0,"18"0"63,-53 0 77,17 0-124,0 0-1,1 0-15,-1 0 16,0 0-16,1 17 16,-1-17-16,18 18 0,-18-18 15,1 18-15,-1-1 0,1-17 16,-1 18-16,18 0 0,-18-18 16,1 17-16,-1 1 15,0-1-15,18 1 0,-17 0 16,-1-1-16,18 1 15,-18-18-15,18 18 0,0-1 16,-17 1-16,17 0 16,-18-1-16,18 18 0,0-17 0,-18 0 15,18 17-15,0-17 16,0-1-16,0 1 0,0 0 16,0-1-16,0 1 0,0-1 15,0 1-15,0 0 0,0-1 16,0 1-16,0 0 0,0-1 15,0 1-15,18 35 16,-18-35-16,0-1 0,0 1 16,18-18-16,-18 17 0,17 1 15,-17 0-15,18-18 0,0 17 16,-1 1-16,-17 0 16,18-18-16,-18 17 0,18-17 15,-18 18-15,17-18 0,1 18 16,-18-1-16,18-17 15,-1 18-15,1-18 0,-18 17 16,17-17-16,1 18 0,0-18 16,-1 18-16,1-18 0,-18 17 15,35-17-15,-35 18 0,18-18 16,0 0-16,-18 18 0,17-18 0,1 0 16,-18 17-16,17-17 0,1 18 15,0-18-15,-1 18 16,1-18-16,0 17 15,-1-17-15,19 0 16,-19 18-16,36-18 16,-35 17-16,35-17 15,-36 0-15,1 0 16,0 0-16,-1 0 0,1 0 0,0 0 16,-1 0-16,1 0 0,17 0 15,-17 0-15,-1 0 0,19-17 16,-19 17-16,1 0 0,17-18 15,-17 18-15,-1 0 16,1-17-16,0 17 0,-1 0 0,1-18 16,0 18-16,-1 0 15,1-18-15,0 18 0,-1 0 16,-17-17-16,35-1 0,-17 18 16,0-18-16,-1 18 0,1-17 15,0-1-15,-1 0 0,1 18 16,0-17-16,-18-1 0,17 18 0,1-17 15,0-1-15,-1 18 16,-17-18-16,18 1 16,-18-1-16,0 0 0,17 1 15,-17-1-15,18 0 16,-18 1-16,0-1 0,0 1 16,18-1-16,-18 0 15,0 1-15,0-1 0,17 18 0,-17-35 16,0 17-16,0 0 15,0 1-15,0-1 0,0 0 16,0 1-16,0-1 0,0 1 16,0-19-16,-17 19 15,17-19-15,0 19 0,-18 17 16,18-36-16,0 19 0,0-1 16,-18 1-16,1-1 15,17 0-15,-18 1 0,18-1 16,-17 18-16,17-18 0,-18 1 15,0-1-15,1 0 0,-1 1 16,0-1 0,1 1-16,-1-1 15,-17 18-15,-1-35 16,19 35-16,-1 0 0,-17-18 16,17 0-16,1 18 15,-1-17-15,0 17 16,18-18-16,-17 18 0,-1 0 15,0-18-15,1 18 16,-1 0-16,1 0 0,-1-17 16,0 17-16,1 0 15,-1 0-15,0 0 0,1 0 16,17-18-16,-36 18 0,19 0 16,-1 0-16,18-18 0,-17 18 15,-1 0-15,0 0 16,1 0-16,-1 0 15,0 0 1,1 0-16,-1 0 16,0 0-16,1 0 15,-1 0-15,0 0 16,1 0-16,-1 0 0,1 0 16,-1 0-16,0 0 15,1 18 1,-1-18-1,18 18 1,-18-18-16,1 0 16,17 17-16,-18-17 15,0 0-15,1 0 16,-1 0 0,18 18-16,-17-18 0,-1 0 15,0 0-15,1 0 16,-1 18-1,0-18-15,1 0 16,-1 17-16,0-17 16,1 0-16,17 18 15,-18-18-15,1 18 16,17-1-16,-18-17 0,0 36 16,18-19-16,-17 1 15</inkml:trace>
  <inkml:trace contextRef="#ctx0" brushRef="#br0" timeOffset="-105541.1">13035 9701 0,'0'-17'32,"-18"-1"-1,1 18-31,-1-18 15,1 18-15,-1 0 16,18-17-16,-18 17 16,1 0-16,-1 0 0,0 35 15,1-17 1,-1-1-16,18 1 0,-35 17 16,35-17-16,-18 0 0,18 34 15,-17-34-15,17 0 0,0 17 16,0-17-16,0-1 0,0 1 15,0 0-15,0-1 0,17 1 16,1 0 0,-1-18-16,1 0 15,0 0-15,-1 0 0,1-36 16,0 36-16,-1-17 16,1-1-16,0-17 15,-1 17-15,1 0 0,-18 1 16,17-19-1,1 19-15,-18-1 0,0 1 16,0-1-16,0 0 16,0 1-16,0-1 15,-18 18-15,1 0 32,17 35-17,0-17-15,-18 0 16,18-1-16,0 1 0,0-1 0,0 19 15,0-19-15,0 1 16,0 17-16,0-17 0,18 17 16,-18-17-16,0 0 15,17-18-15,-17 17 0,18-17 16,-18 18 0</inkml:trace>
  <inkml:trace contextRef="#ctx0" brushRef="#br0" timeOffset="-101881.39">13159 9454 0,'0'-17'16,"17"17"-1,-17-18 1,18 18-1,-36 0 79,18 18-94,-17-18 16,17 17-16,-18-17 0,18 36 15,-18-19-15,1 1 16,-1 17 0,18-17-16,0 17 0,0-17 0,-18-1 15,18 1-15,0 0 0,0-1 16,0 1 0,36-18-16,-36 18 15,17-18-15,1 0 16,0 0-16,-1 0 0,1 0 15,0 17-15,-1-17 0,1 0 16</inkml:trace>
  <inkml:trace contextRef="#ctx0" brushRef="#br0" timeOffset="-101411.55">13282 9507 0,'-18'0'31,"18"36"-15,0-19-1,0 1 1,0 0-16,0-1 0,0 1 0,18-1 15,-18 1-15,18 0 16,-18-1-16,17-17 16,-17 18-16,18-18 15,0 0 1,-1-18-16,1 18 16,-18-35-16,18 35 0,-18-18 15,0 1-15,17-1 0,-17 1 16,0-1-16,0 0 0,0 1 15,0 34 17,0 19-32,0-19 15,0 1 1,0-1-16,0 1 0,18 0 0,-18-1 16,17 1-16,1-18 31,-18-18-16,18 18-15</inkml:trace>
  <inkml:trace contextRef="#ctx0" brushRef="#br0" timeOffset="-101161.58">13564 9437 0,'-17'0'16,"17"17"-1,0 1 1,0 0-16,35-1 16,-17 1-1,-18 0-15,17-1 16,-17 1-16,18 35 16,-18-36-16,17 19 15,-17-19-15,0 19 0,-35 34 16,35-35-16,-17-17 0,-36 35 15,35-35-15</inkml:trace>
  <inkml:trace contextRef="#ctx0" brushRef="#br0" timeOffset="-98945.49">13212 10125 0,'0'17'187,"0"1"-187,0 17 16,0-17-16,0 0 15,0-1-15,17 1 0,1-1 16,-18 1 0,17-18-1,1 0-15,0 0 16,-1 0-16,1 0 0,-18-35 15,18 35-15,-1 0 0,-17-18 16,18 18-16,-18-17 0,18 17 0,-18-18 16,0 0-16,0 1 15,0 34 79,0 1-94,0 0 16,0-1-16,0 1 15,0-1-15,0 1 16,0 0-16,0-1 16</inkml:trace>
  <inkml:trace contextRef="#ctx0" brushRef="#br0" timeOffset="-94975.7">13264 10178 0,'0'-18'16,"0"0"-1,36 18 1,-36-17-1,0 34 64,0 1-64,0 0-15,0-1 16,0 1-16,0 0 0,0-1 15,17 1-15,-17 17 16,0-17-16,18-1 0,-18 1 16,0 0-16,0-1 15,0-34 17,0-1-17,0-17-15,0 17 16,0-17-16,0 17 0,0-17 15,0 17-15,-18 1 0,18-1 0,0 0 16,0 1-16,0-1 0,0 0 16,0 54 15,0-19-15,0 1-1,0 0-15,0-1 0,0 1 16,0 0-16,0-1 0,0 1 15,0-1-15,0 1 16,0 0-16,0-1 16,18-17-16,-18 18 15,18-53 17,-18 17-17,0-17-15,0 17 0,0-17 16,0 17-16,0 1 0,0-19 15,0 19-15,0-1 16,0 0-16,-18 36 31,18 17-15,0-17-16,0 0 16,0-1-16,0 1 15,0 0-15,0 17 16,0-18-16,0 1 0,0 0 15,0-1-15,0-34 63,0-1-63,0-17 16,0 17-16,0 1 0,-18-1 15,18-17-15,0 17 0,-17-17 16,-1 17-16,18 0 15,-18 18 17,18 18-17,0 0-15,0-1 16,0 1-16,0 0 0,0-1 16,0 1-16,0 0 15,0 17-15,18-18 0,-18 1 16,0 0-1,0-1-15,18-17 16,-18-17 15,0-1-31,0-17 16,17 35-16,-17-18 0,0-17 16,0 17-16,0 1 0,0-1 0,0-35 15,0 18-15,0 17 16,0 1-16,0 34 31,0 1-15,0 17-16,0-17 15,0-1-15,0 1 0,0 0 16,0 17-16,0-17 16,0-1-16,0 18 0,0-17 15,0 0-15,0-1 16,0 1-1,0-36 32,0-17-47,0 17 16,0 1-16,18-36 16,-18 35-16,0 1 0,0-19 15,0 19-15,0-1 0,18 0 16,-18 36 31,0 0-47,0 17 15,0-17-15,0-1 0,0 1 16,0 0-16,0-1 0,0 1 16,0 17-16,0-17 15,0-1-15,0 1 0,0 0 16,0-1-1,0-52 17,0 17-17,0 1-15,0-1 16,0 0-16,0 1 0,0-36 16,0 35-16,0 1 0,0-36 15,0 35-15,0 0 0,0 1 16,0-1-16,0 36 47,0-1-32,0 1 1,0 17-16,0-17 16,0 0-16,0 17 0,0-17 15,0-1-15,0 18 0,0-17 16,0 0-16,0 17 0,0-17 15,0-1-15,0 1 16,0 0-16,0-1 16,17-17 15,-17-35-31,0 17 0,18 1 16,-18-1-16,0 0 0,0-17 15,0 0-15,0 17 0,0-70 16,0 70-16,0-35 15,0 36-15,0-1 16,0 1-16,0-1 16,0 53 15,0 0-15,-18-17-1,18 0-15,0-1 0,0 1 16,-17 17-16,17-17 0,0 17 15,0-17-15,-18 17 0,18-17 16,0-1-16,0 19 16,0-19-16,0 19 15,0-54 32,0-17-47,18-1 16,-18 19-16,0-1 0,0 0 0,0-34 15,0 34-15,0 0 0,0-35 16,0 36-16,0-1 0,0 0 16,-18 54 15,18-19-31,0 1 16,0 0-16,0-1 0,0 1 15,0 0-15,0-1 16,0 1-16,0-1 0,0 1 15,0 0-15,0-1 0,0 1 16,0 0-16,0-1 16,0-52 31,0 17-32,0 1 1,0-1-16,0 0 0,0 1 0,0-36 15,0 35-15,0 1 0,0-19 16,0 19-16,0-1 16,-18 18-16,18-18 0,0 54 31,0-19-15,0 19-1,0-19-15,0 1 16,0 0-16,0-1 0,0 1 0,0-1 15,0 1-15,18 0 0,-18-1 16,0 1-16,0 0 16,0-1-16,0 1 15,18-53 17,-18 17-17,0-17-15,0-1 16,0 19-16,0-1 15,0 1-15,0-1 0,0 36 47,0-1-31</inkml:trace>
  <inkml:trace contextRef="#ctx0" brushRef="#br0" timeOffset="-92151.16">1570 8061 0,'0'0'16,"-18"0"-1,1 0 32,-1 0-47,0 0 16,1-18 0,-1 18-1,0 0 1,1 0 15,-1 0-15,36 0 62,-1 0-63,1 0-15,-18-17 16,18 17-16,-1 0 31,1 0-31,0 0 16,-1 0-16,1 0 16,-1 0-16,1 17 0,35-17 15,-35 18-15,52-18 16,-34 18-16,-1-18 0,18 0 15,-18 17-15,0-17 0,36 0 16,-36 0-16,0 0 0,18 18 16,-17-18-16,-19 0 0,36 18 15,-35-18-15,17 0 0,18 17 16,-35-17-16,17 18 0,18-18 16,-36 17-16,89-17 15,-70 0-15,-1 0 0,18 18 16,35-18-16,-53 0 0,18 0 15,18 0-15,-36 18 0,0-18 16,36 17-16,-54-17 0,19 0 16,-1 18-16,0 0 15,-17-18-15,17 17 0,-17-17 16,-1 18-16,19-18 0,-19 0 0,1 0 16,17 0-16,-17 0 0,35 0 15,-36 0-15,54 18 16,-53-18-16,52 17 15,-52-17-15,0 18 16,-1-18-16,1 17 16,-1 1-1,1-18-15,0 0 16,-1 0-16,1 0 16,17 18-16,-17-18 0,17 0 15,0 0-15,-17 17 0,35-17 16,-35 18-16,-1-18 15,1 18-15,0-18 16,-18 17-16,17-17 16,-17 18-1,18-18 1,-1 0-16,1 0 16,0 0-16,-1 0 15,-17 18-15,18-18 0,0 0 16,-1 0-1,-34 0 48,17-18-47,-18 18-16,0 0 0,18-18 15,-17 18-15,-1 0 16,18-17-16,-18 17 15,18-18-15,-17 18 16</inkml:trace>
  <inkml:trace contextRef="#ctx0" brushRef="#br0" timeOffset="-91834.69">4057 8273 0,'0'0'0,"-18"0"16,18-18-16,-17 18 31,17 18 16,17-18-47,-17 17 0,18 1 16,0 0-16,17 34 15,-18-34-15,-17 0 16,18 17-16,-18-17 0,18-1 15,-1 1-15,-17 17 16,0-17-16,0-1 16,-35 19-16,0-19 15,-18 1-15,35-18 16,-17 0-16,0 18 0,-1-18 16,1 0-16,0 0 0</inkml:trace>
  <inkml:trace contextRef="#ctx0" brushRef="#br0" timeOffset="-90358.7">1358 8096 0,'0'0'0,"18"0"109,-18 18-109,17-18 0,19 35 16,-19-17-16,19 17 16,-1-17-16,-17-1 0,52 19 15,-52-19-15,35 36 16,-36-35-16,1-1 0,17 19 15,1 17-15,-1-36 0,-18 19 16,19 16-16,-19-34 0,19 17 16,-1 1-16,-17-1 15,-1-17-15,36 17 0,-35-17 16,17-1-16,-17 18 0,17 1 16,0-19-16,36 36 15,-54-17-15,36-1 16,-35-18-16,17 1 0,1 17 15,-19-17-15,18 0 0,-17-1 0,17 19 16,-17-36-16,17 17 0,1 1 16,-19-1-16,18 1 0,18 0 15,-35-1-15,17 1 0,1-18 0,16 35 16,-16-17-16,-19 0 16,36 17-16,-17-17 0,17 34 15,-18-34-15,-18 0 0,1-1 16,35 36-16,-35-35 0,-1 0 15,36 17-15,-35 0 0,-1-17 16,19-1-16,-19 1 0,1 0 16,35 17-16,-53-17 0,18-1 15,-1 1-15,18 17 0,-17-17 16,0 35-16,-1-36 0,1 1 16,53 53-1,-54-54-15,36 18 16,-35-17-16,-1 0 0,36 17 15,-35-17-15,17-1 0,1 19 16,-1-19-16,-18 1 0,1-1 0,35 1 16,-35 0-16,-1-1 0,1 1 15,0-18-15,-1 18 0,1-1 0,17 1 16,-35 0-16,18-18 0,-1 17 16,1-17-16,-18 18 15,18-18-15,-18 17 16,17-17-16,1 0 31,0 0-15,-1 0-1,1 0-15,0 18 16,-1-18 0,1 0-16,-18 18 15,17-18-15,1 0 16,-18 17-16,18-17 31,-18 18-31,-18-18 141,0 0-126</inkml:trace>
  <inkml:trace contextRef="#ctx0" brushRef="#br0" timeOffset="-89862.73">4163 10566 0,'0'-18'0,"0"36"0,-18-36 0,0 18 0,1 0 16,-1 0 0,18-18-16,18 18 62,-1 18-46,1-18-16,0 18 15,-1-18-15,1 0 0,0 0 16,-1 0-16,19 0 0,-19 0 16,19 0-16,-19 0 15,1 0-15,-1-18 0,1 18 16,-18-18-16,18 18 15,-18-17-15,17 17 0,1-36 16,-18 19 0,0-1-16,0 36 78,-18-1-78,18 1 15,0 0-15,0-1 0,-17 1 16,17 0-16,0-1 16,0 1-16,-18-18 15</inkml:trace>
  <inkml:trace contextRef="#ctx0" brushRef="#br0" timeOffset="-87849.33">1640 10054 0,'0'18'15,"-17"-18"267,34 0 30,1 0-296,0-18-16,-1 1 0,1 17 15,0 0-15,35-36 16,-36 36-16,1-17 0,-1-1 16,1 18-16,17-18 0,1-17 15,-19 35-15,19-18 0,-19 1 16,54-36-16,-18 18 15,-36 35-15,19-18 0,16-17 16,-16 17-16,-1 0 0,-17 1 16,17-1-16,0 0 0,1 1 0,-1-1 15,18-17-15,-18 35 0,0-18 16,1 1-16,-1-1 0,0 18 0,0-18 16,36 1-16,-36-1 0,0 0 15,36 1-15,-36-1 0,1 18 16,-1 0-16,0-17 15,-17 17-15,17-18 0,0 18 0,-17-18 16,0 18-16,-1 0 0,1-17 16,0 17-16,-1 0 15,-17-18-15,18 18 0,17-18 16,0 18-16,1-17 16,-19-1-16,1 18 0,0-18 0,17 1 15,-18 17-15,1 0 0,0-18 16,-1 18-16,1 0 15,0-18-15,-1 18 16,1-17 0,0 17-16,-1-18 0,1 18 15,0 0-15,17-17 0,-18 17 16,1-18-16,17 18 0,-17-18 0,17 18 16,1-17-16,-19 17 0,1-18 0,-1 18 15,1 0-15,0 0 0,-1-18 16,1 18 15,0-17 0,-1 17-15,1 0 0,-18-18-1,18 18 16,-54 0 16</inkml:trace>
  <inkml:trace contextRef="#ctx0" brushRef="#br0" timeOffset="-87523.06">3969 8961 0,'0'-18'16,"0"0"0,-18 18-16,18-17 15,0-1 1,35 18 0,-17 0-1,0 0-15,-1 0 0,19 0 16,-1 0-16,-18 0 0,36 18 15,-35-18-15,0 35 16,17-17-16,-17-18 0,-1 17 16,1-17-16,0 18 0,-18 35 15,0-36 1,-36 19-16,36-19 16,-53 1-16,18 0 0,17-18 15,1 17-15,-1 1 0,0-18 16,1 0-16,-1 17 0,1-17 15,17 18-15,-18 0 0,0-18 16</inkml:trace>
  <inkml:trace contextRef="#ctx0" brushRef="#br0" timeOffset="-85874.01">1817 10160 0,'0'0'0,"0"-18"0,-35 18 16,35-17-16,-18 17 15,0 0-15,1 0 16,-1 0-16,0 0 16,1 0-1,17 17-15,17-17 94,1 0-94,0 0 16,-18-17 77,0-1-14,17 18-17,19 0-46,-19 18-16,18-18 15,-17 17-15,17 1 16,1 0-16,-19-18 0,36 35 16,-35-35-16,-1 18 0,19-1 0,17 18 15,-18-17-15,88 53 16,1-18-1,-71-36-15,0 1 0,35-1 16,-35 1-16,0 0 0,35 17 16,-35-17-16,0-1 0,35 1 15,-35 0-15,-18-1 0,53 19 16,-52-19-16,-1 1 0,18-1 16,17 19-16,-34-19 0,-19 1 15,54 17-15,-54-17 0,19 0 16,87 52-1,-105-52-15,17-1 0,-17 1 16,-1-18-16,1 18 0,0-1 0,-1 1 16,1-18-16,-18 18 0,18-18 0,-18 17 15,17-17-15,1 0 16,-18 18-16,18-18 16,-1 0-1,1 0-15,-1 0 16,1 0-16,0 0 0,17 0 15,-17 0-15,17 0 16,-17 0-16,17 0 16,-18 0-1,-17 17 17,0 1-17,0 0 1,0-1 15,0 1-31,18-18 16,-18 18-16,18-18 31,-18 17-31,17-17 16,1 0-1,-18-35 16,-18 17-15,18 1 0,-17-19-16,17 19 0</inkml:trace>
  <inkml:trace contextRef="#ctx0" brushRef="#br0" timeOffset="-85542.13">4022 10901 0,'0'0'16,"0"17"47,17-17-63,-17 18 15,18 0-15,0-1 16,-1 1-16,1 0 0,-1-1 15,-17 1-15,18-18 16,-18 18-16,0-1 0,0 1 16,0-1-1,-70 1-15,70 0 16,-53-18-16,35 17 0,0-17 16,-17 0-16,35 18 0,-18-18 15,1 0-15,17 18 16,-18-18-16,18 17 0</inkml:trace>
  <inkml:trace contextRef="#ctx0" brushRef="#br0" timeOffset="-83258.89">1764 12471 0,'0'-18'93,"0"0"-77,0 1-16,18-1 16,-18 0-16,17-17 15,1 0-15,-1 17 0,19-70 16,52-53-1,-70 106-15,52-53 16,-52 52-16,-1 1 0,19 17 16,-19-17-16,1 17 0,17-17 0,0-18 15,1 36-15,-1-1 0,18-35 16,-18 18-16,-17 17 0,52-35 16,-34 18-16,-1 0 0,0-1 15,1 19-15,-1-19 0,0 1 0,0 0 16,36-36-16,-36 36 15,-17 0-15,35-36 0,-36 54 16,36-89-16,-35 88 16,35-70-16,-53 53 15,18 17-15,-1-35 0,1 35 16,-1-17-16,1 0 16,-18 17-16,18 1 0,-1-19 0,-17 19 15,18-1-15,-18 0 0,18 1 0,17-19 16,-35 19-16,18-1 0,17-17 15,0 0-15,0-1 16,-17 19-16,0-1 0,35-35 16,-36 36-16,1-19 15,-1 19-15,-17-1 0,0 0 16,18 1-16,0-19 0,-18 19 0,17-1 16,1-17-16,0 17 0,-1-17 0,-17 0 15,36-18-15,-19 17 0,1 19 16,0-54-16,-1 54 0,1-19 15,-18 1-15,17 0 0,-17 17 16,0-52-16,18 52 16,-18 0-16,0-17 0,18 17 15,-18-17-15,17 18 0,1-1 0,-18-17 16,18 17-16,17-35 16,-17 35-16,-1 1 0,1-19 15,-1 36-15,-17-17 0,18-18 16,0 35-16,-18-18 0,17 0 15,1 1-15,0-1 16,-18 0-16,17 18 0,1-17 0,17-19 16,0 19-16,-17 17 0,35-35 15,-35 17-15,-1 0 0,19 1 16,-19-1-16,1 0 16,-18 1-16,18 17 15,-18-18 1,0 0 15,17 18-31,-17-17 0,18 17 16,-18-18-16,17 18 15,-17-17-15,18 17 0,-18-18 16,18 18-16,-36 0 109,0 0-93,1 18-16,-1-18 16,1 0-16,-1 0 15,0 0-15,1 0 31,17-18-31,0 0 16,-18 18-16,18-17 16,0-1-1,0 0-15,0 1 16,0-1 0,0 0-1,0 36 32,0 0-47,18 17 16,-18-17-16,17-18 0,1 35 15,-18-17-15,18-1 0,-1 1 16,18 17 0,-35-17-16,18-18 15,-18 17-15,18-17 0,-18 18 16,0 0-1,0-1-15,-18 1 16,18 0-16,-18-1 0,-17 1 16</inkml:trace>
  <inkml:trace contextRef="#ctx0" brushRef="#br0" timeOffset="-81979.78">1852 12347 0,'0'-17'15,"18"17"79,-18-18-78,35 18-16,-17-18 0,-1 18 15,1-17-15,0 17 0,17-18 16,-18 0-16,1 18 0,35-17 15,-18 17-15,71-36 16,-53 19-16,0-1 0,88-35 16,-70 36-16,-1-19 0,71-17 15,-70 36-15,-1-1 0,-17-17 0,71 0 16,-71 17-16,-18 18 0,18-18 16,-18 1-16,18-1 0,-18 0 0,36 1 15,-36-1-15,0 18 0,36-35 16,-18 35-16,-18-18 15,1 1-15,69-1 0,-69 18 16,52-18-16,-53 1 0,18 17 16,-18-18-16,1 18 0,-19-18 0,18 18 15,-17 0-15,35-17 0,-35 17 16,-1 0-16,19-18 0,-19 18 16,1 0-16,17-18 0,-17 18 15,-1-17-15,19 17 0,-19 0 16,-17-18-16,36 18 15,-19-17-15,1 17 0,0 0 16,-36 0 78,0 0-79,1 0 1,-1 0-16,0 17 0,1-17 16,-1 0-16,0 0 15</inkml:trace>
  <inkml:trace contextRef="#ctx0" brushRef="#br0" timeOffset="-81569.88">4216 11342 0,'-18'0'32,"18"17"-1,0 1-16,0 0 1,18-18-16,-18 17 0,17 1 16,1 0-16,0-1 15,-1-17-15,-17 18 0,18-18 16,0 18-16,-1-1 16,1-17-16,-18 18 15,17-18-15,-17 17 0,0 1 16,0 0-1,-35-18-15,35 17 0,-17 1 16,-19-18-16,36 18 0,-35-1 16,17 1-16,1-18 15,17 18-15,-18-18 0,18 17 16,0 1-16,0-1 16,18-17-16</inkml:trace>
  <inkml:trace contextRef="#ctx0" brushRef="#br0" timeOffset="-77681.42">2275 7602 0,'0'-17'187,"-17"17"-171,17-18-1,-18 18 32,18-18-47,0 36 172</inkml:trace>
  <inkml:trace contextRef="#ctx0" brushRef="#br0" timeOffset="-70907.58">2328 7549 0,'-17'0'172,"-1"0"-157,0 0-15,1 0 16,-1 18-16,0-18 16,18 18-16,-17-18 15,17 17 1,-18-17-16,18 18 0,-17 0 16,17-1-16,-18 1 15,18 0-15,0-1 16,-18 1-16,18-1 15,0 1-15,0 0 0,0-1 16,0 1-16,0 0 16,0-1-16,36-17 0,-36 18 15,17 0-15,-17-1 16,18 1-16,-1-18 16,1 0-16,0 0 15,-1 0-15,1 0 16,0 0-16,-1-18 15,1 18-15,-18-17 16,18 17-16,-1-18 0,-17 0 16,0 1-1,18 17-15,-18-18 0,0 0 16,0 1-16,0-19 16,0 19-16,-35-18 15,35 17-15,-18 0 0,0 1 16,1-1-16,-1 0 0,0 1 15,1-1-15,-1 0 16,0 18-16,18-17 0,-17 17 0,-1 0 16,1-18-16,-1 18 15,0 0 1,18 18 0,0-1-16,0 19 15,0-19-15,0 1 16,0 0-16,0-1 0,0 19 0,0-19 15,0 1-15,0-1 16,18-17-16,-18 18 0,18-18 16,-1 0-16,18 0 15,-17 0-15,0 0 16,-1 0-16,1-18 0,0 18 16,-1 0-16,-17-17 31,0-1-16,18 18-15</inkml:trace>
  <inkml:trace contextRef="#ctx0" brushRef="#br0" timeOffset="-69715.52">2522 7902 0</inkml:trace>
  <inkml:trace contextRef="#ctx0" brushRef="#br0" timeOffset="-66361.36">2593 7849 0,'0'-17'110,"-18"17"-110,18-18 15,0 0 16,0 36 63,0 0-78,0-1-16,0 1 15,0 0-15,0-1 16,0 1-16,0-1 16,0 1-16,0 0 15,0-1-15,0-34 78,0-1-62,0 0 0,0 1-1,0-1-15,0 1 16,0-1-16,0 0 16,0 1-16,18 17 0,-18-18 15,0-17 1,0 17-16,0 0 0,0 36 78,0 0-78,0-1 16,0 1-16,-18 0 15,18-1-15,0 1 0,0 0 16,0-1-16,0 1 0,0-1 15,0 1-15,0 0 16,0-1 0,0-52 31,0 0-32,0 17 1,0 1-16,0-1 15,0-17-15,0 17 16,-17 0-16,17 36 47,0 17-47,0-17 16,0 0-16,0-1 15,0 1-15,0-1 16,0 1-1</inkml:trace>
  <inkml:trace contextRef="#ctx0" brushRef="#br0" timeOffset="-65374.02">2805 7814 0,'-18'-18'32,"18"1"-32,0 34 62,0 1-46,0 0-16,0 17 15,0-17-15,0-1 16,0 1-16,0-1 16,0 1-16,0 0 15,0-36 48,0 0-48,0 1 1,0-1-16,0 1 0,0-1 16,0 0-16,0-17 15,0 17 1,18 18-16,-18-17 16,0 52 30,0-17-46,0-1 16,0 1 0,0 0-16,0-1 0,0 1 15,0-1-15,0 1 16,17-18 31,-17-18-32,0-17-15,0 18 16,0-1-16,0 0 16,0 1-16,0-1 15,0 53 17,0-17-17,0 0 1,0-1-16,0 1 15,0-1-15,0 1 16,-17-18 0</inkml:trace>
  <inkml:trace contextRef="#ctx0" brushRef="#br0" timeOffset="-63635.77">2364 8467 0,'0'0'0,"0"-18"16,0 0 0,-18 18-1,18-17-15,-18 17 47,18 35-31,-17-35-16,17 18 0,-18-18 15,0 35-15,18-17 0,-17-1 16,17 1-16,-18 35 16,18 0-1,0-18-15,0 0 0,0-17 0,0 0 16,0-1-16,0 1 0,18-1 16,-18 1-16,0 17 0,17-35 15,-17 18-15,18-18 0,0 18 16,-1-18-16,1 0 15,0 0-15,-18-36 16,17 36-16,-17-17 0,18-1 16,0-17-16,-1-18 15,1 35-15,-18-35 16,0 18-16,0 17 0,-35-70 16,35 71-16,-18-1 0,18 0 15,-18 1-15,18-1 0,-17 18 0,-1-18 16,0 18-16,1 0 0,-1 0 15,0 0-15,1 0 0,-1 18 16,0-18-16,18 35 16,-17-17-16,17 0 0,0 17 15,0 0 1,0-17-16,0-1 0,17 1 0,-17 0 16,0-1-16,36 1 0,-19 0 15,1-1-15,0-17 0,-1 0 16,-17 18-16,18-18 15,0 0-15,-1 0 0,1 0 16,0 0-16,-1-18 0</inkml:trace>
  <inkml:trace contextRef="#ctx0" brushRef="#br0" timeOffset="-63198.65">2505 8872 0,'0'0'0,"17"0"63,1 0-48,0 0 1,-1 0 0,-17 18-16,0 0 15,0-1-15,0 1 16,-35-18-16,17 35 16,1-35-16,17 18 15,-18-18-15,36 0 63,17 0-63,-17 0 15,-1-18-15,19 18 0,-19 0 16,1-17-16,-1 17 16,1 0-1</inkml:trace>
  <inkml:trace contextRef="#ctx0" brushRef="#br0" timeOffset="-62862.54">2875 8767 0,'18'0'0,"-18"-18"16,0 36 31,0-1-47,0 1 15,0 17-15,0-17 16,0-1-16,0 1 15,0 0-15,0-1 0,0 19 16,0-19-16,0 1 0,0-1 16,-36 1-16,36 0 0,0-1 15,-17 1-15,17 0 0</inkml:trace>
  <inkml:trace contextRef="#ctx0" brushRef="#br0" timeOffset="-61366.68">1870 9331 0,'0'-18'16,"-18"18"15,0 0-15,1 0-16,-1 18 16,1-18-16,-1 18 0,0-1 15,1 1-15,17 0 0,-18-18 16,18 17-16,0 1 0,-18 35 15,18-36-15,0 1 16,0 17-16,0-17 0,0 0 16,18 34-16,-18-34 0,53 35 15,-18-35 1,0-1-16,-17-17 16,0 0-16,-1 0 15,1-17-15,0-1 16,-1-17-16,-17 17 15,0 0-15,18-34 0,-18 34 16,0 0-16,0-35 16,0 36-16,0-1 0,0 0 0,0 1 15,0-1-15,-18-17 16,18 17-16,-35 1 0,17 17 16,1-18-16,-1 18 15,0 0-15,1 0 0,-1 0 16,1 0-16,-1 0 15,0 0-15,1 0 16,17 18-16,0-1 16,0 1-16,0 0 0,0-1 15,17 1 1,19 17-16,-19-17 16,1-1-16,-1-17 0,1 0 15,-18 18-15,18-18 0,-1 0 16,1 0-16,0 0 15,-1 0-15,1 0 16,0 0-16,-1 0 16,-17-35-16,18 35 15,-18-18-15</inkml:trace>
  <inkml:trace contextRef="#ctx0" brushRef="#br0" timeOffset="-60873.09">2081 9525 0,'0'-35'32,"18"17"-32,-18 0 15,18 18 1,-18 36 31,0-19-47,17-17 15,-17 36-15,0-19 0,0 19 16,0-19 0,0 1-16,0-1 0,18-17 15,-18 18-15,0 0 16,0-1-1,0-52 17</inkml:trace>
  <inkml:trace contextRef="#ctx0" brushRef="#br0" timeOffset="-60518.28">2258 9490 0,'0'-18'0,"0"0"31,17 1-31,1 17 16,0 0-16,-1 0 15,1 0-15,0 0 0,-1 0 16,-17 17-1,0 1-15,0 0 0,0-1 16,0 1 0,0 0-16,-17-18 0,17 35 15,-18-35-15,18 18 0,-18-1 16,1-17 0,52 0 15,0-17-31,-17 17 0,52-36 15,-52 36-15,35-35 16,-18 35-16</inkml:trace>
  <inkml:trace contextRef="#ctx0" brushRef="#br0" timeOffset="-59358.7">2611 10125 0,'0'0'0,"-18"0"15,-17 0-15,35-18 16,-18 18-16,0 0 15,1 0 1,-1 0-16,18 18 16,-18-18-16,1 35 0,-1-17 15,18-1-15,-17-17 0,17 18 16,-18 0-16,18-1 0,0 1 16,-18-1-16,18 1 15,0 0-15,0-1 0,36-17 16,-36 18-16,17-18 0,1 0 15,-1 0 1,1 0-16,0 0 0,-1 0 16,1-18-16,0 1 15,-1 17-15,-17-18 0,36-35 16,-36 36-16,0-19 16,17 19-16,-17-1 0,0-35 15,0 35-15,-35 1 0,35-1 0,0 1 16,-35-1-16,35 0 0,-18 18 0,18-17 15,-18 17-15,1 0 0,-1 0 0,0 0 16,1 17-16,-1-17 0,1 18 16,-1 17-16,0-17 15,18-1-15,0 1 0,0 0 16,0-1-16,0 1 0,18 0 16,17-1-16,-17 1 15,-1-18-15,1 0 16,0 0-1,-1 0-15,1 0 0,0 0 16,-1 0-16,1 0 0,0 0 16,-18-18-16,17 18 0,1 0 15</inkml:trace>
  <inkml:trace contextRef="#ctx0" brushRef="#br0" timeOffset="-58891.43">2769 10248 0,'0'0'15,"18"0"32,0 0-31,-1 0-1,-17 18-15,0-1 16,18-17-16,-18 18 0,0 0 16,0-1-16,0 1 15,-35-18-15,17 18 16,0-1-16,1-17 15,-1 0-15,18 18 0,-18-18 16,36 0 47,0 0-63,-1 0 15,19 0-15,-19 0 16,1 0-16,-1 0 0,-17-18 0,18 18 15,0 0-15,17-17 0,-17 17 16,-18-18-16</inkml:trace>
  <inkml:trace contextRef="#ctx0" brushRef="#br0" timeOffset="-58558.17">3052 10213 0,'-18'0'31,"36"0"1,-18 18-32,35-18 15,-18 0-15,1 0 16,0 0-16,-1 0 0,1 0 15,-18 17-15,18-17 0,-18 18 16,17-18-16,-17 17 16,0 1-16,0 0 15,-35-18-15,35 17 16,-18 1-16,1-18 16,17 18-16</inkml:trace>
  <inkml:trace contextRef="#ctx0" brushRef="#br0" timeOffset="-57334.49">1993 11377 0,'0'-18'0,"0"1"32,-17 17-1,-1 0-16,18 35-15,-18-35 0,18 18 16,-17-18-16,17 17 0,0 1 16,-18 0-16,18-1 0,0 1 15,0 0-15,0 17 16,35-18-16,-35 1 16,18-18-16,-18 18 0,18-18 15,-18 17-15,17-17 0,-17 18 16,18-18-16,-1 0 0,1 0 15,0 0-15,-1-35 16,1 17-16,0 18 0,-18-18 16,0 1-16,17 17 0,-17-18 0,0 1 15,0-1-15,0 0 0,0 1 16,0-19-16,0 19 0,0-1 0,0-17 16,-17 17-16,17-17 0,-18-18 15,-17 35-15,35 1 0,-18-19 16,0 36-16,18-17 0,-35 17 15,18 0-15,-19 0 16,36 35-16,-17-35 0,-1 0 0,18 18 16,-18-18-16,18 17 0,-17-17 15,17 18-15,0 0 16,0-1-16,17 1 16,-17 0-1,36-18-15,-36 17 16,35-17-16,-35 18 0,18-18 15,-1 0-15,1 0 0,-18 17 0,17-17 16,1 0-16,0 0 0,-1 0 0,1 0 16,0 0-16,-1 0 0,1-17 15,0 17 1,-18-18-16,17 18 16</inkml:trace>
  <inkml:trace contextRef="#ctx0" brushRef="#br0" timeOffset="-56074.4">2275 11183 0,'0'18'297,"18"-18"-297,-18 17 0,18 1 15,-18 0-15,0-1 0,17 1 16,-17 0-16,18-18 0,-18 17 16,0 1-16,18-1 15,-18 1-15,0 0 31,0-36 48,0 0-64</inkml:trace>
  <inkml:trace contextRef="#ctx0" brushRef="#br0" timeOffset="-55574.55">2452 10989 0,'0'0'0,"0"-18"16,17 18 15,19 0-15,-19 0 0,-17 18-1,18-18-15,-18 18 16,0-1-16,0 1 0,-35 17 15,35-17-15,-18-1 16,0 1-16,-17 0 16,53-18 31,-1 0-32,1 0-15,0 0 0,-1 0 16,1 0-16,0 17 0,-1-17 15,1 18-15,0-18 0,-18 18 16,17-18-16,-17 17 0,0 1 16,-35 0-16,17-1 15,-17-17-15,17 18 16,1-18-16,-36 18 0,35-1 16,1-17-16,-1 18 0,0-18 15</inkml:trace>
  <inkml:trace contextRef="#ctx0" brushRef="#br0" timeOffset="-54545.84">2575 12312 0,'-17'-18'31,"-1"18"-16,0 0 1,1 18-16,-1-18 16,18 18-16,-18-1 15,1 1-15,-1-1 0,18 1 16,-17 0-16,-1-1 0,18 1 16,-18 17-16,18-17 0,0 0 15,0 17-15,0-17 0,0 34 16,0-34-16,0 0 15,0-1-15,18 1 0,-18 0 16,18-18-16,-1 17 16,1-17-16,-1 0 15,1 0-15,0 0 0,-1 0 16,-17-17-16,18 17 0,0-18 0,-1 18 0,1-35 16,0 35-16,-1-36 0,1 19 15,-18-18-15,0 17 16,0 0-16,0 1 15,0-1-15,0 0 0,-18-17 16,18 17-16,0 1 0,-35-19 0,35 19 16,-18-1-16,1 1 0,-19-19 15,36 19-15,-17 17 0,-1-18 0,0 18 16,1 0-16,-1 0 16,1 0-16,-1 0 0,18 18 0,-18-1 15,1-17-15,-1 18 0,18 17 16,-18-17-16,18 17 15,0-17-15,0-1 16,36 1-16,-19-18 16,-17 18-16,18-18 0,17 0 15,-17 0-15,-1 0 16,19 0-16,-19 0 16,1 0-16,17-18 0,-17 18 15,0-18-15,-1 1 16,1 17-16,-1-18 0,1 0 0,0 1 0</inkml:trace>
  <inkml:trace contextRef="#ctx0" brushRef="#br0" timeOffset="-53893.96">2857 12559 0,'0'-35'31,"36"35"1,-19 0-17,1 0 1,-18 17-16,18 1 16,-18 0-16,0-1 15,0 1-15,0-1 0,-36 1 16,36 0-16,-17-1 0,17 1 15,-36-18-15,36 18 0,-17-18 0,-1 17 16,36-17 47,-1 0-63,1 0 15,0 0-15,-1 0 0,1 0 16,0 0-16,-1-17 0,1 17 15,17-18-15,-17 0 0,0 18 16,-1-35-16</inkml:trace>
  <inkml:trace contextRef="#ctx0" brushRef="#br0" timeOffset="-53355.62">3140 12488 0,'17'0'47,"-17"-17"-31,18 17-16,0 0 0,-1 0 15,1 0-15,0 0 16,-1 0-16,1 17 16,-18 19-1,0-19-15,0 1 16,-18 0-16,-17-1 16,17 1-16,1-1 15,-1-17-15,0 0 16,18-17-1,18-1 17,17 18-17,-17 0-15,0 0 0,-1 0 16,1 0-16,-1 0 0,1 18 16,0-18-16,-1 35 15,-17-17 1,18-18-16,-18 17 15,0 1-15,-35-18 16,-1 18-16,1-18 16,-18 17-16,36-17 0,-1 0 15,0 18-15,1-18 0,-1 0 0,0 18 16</inkml:trace>
  <inkml:trace contextRef="#ctx0" brushRef="#br0" timeOffset="-50859.9">4974 8484 0,'35'0'156,"-35"-17"-156,18 17 16,0 0-16,-1 0 0,1-18 0,17 18 15,18-18-15,-18 18 0,1 0 16,34 0-16,18-17 16,1 17-16,-36 0 15,0 0-15,52 0 0,-52-18 16,0 18-16,53 0 0,-53 0 15,0 0-15,0 0 0,0-18 0,-18 18 16,18 0-16,-18 0 0,0 0 16,18-17-16,0 17 0,0 0 0,0 0 0,0 0 15,0 0-15,-18 0 0,71-18 16,-53 18-16,0 0 0,53 0 16,-18 0-16,53 0 15,-88 0-15,-18 0 0,18-17 16,18 17-16,-36 0 0,36-18 15,-36 18-15,-18 0 16,54 0-16,-36 0 0,-17 0 16,52 0-16,-52 0 0,0 0 15,35-18-15,-36 18 0,1 0 16,0 0-16,-1 0 0,1-17 16,-1 17-1,1 0 1,0 0-16,-1 0 0,1 0 15,0 0-15,17-18 0,-17 18 16,17 0-16,-17 0 16,-1 0-16,1 0 15,-1 0 1,-52 0 31,18 0-32,-1 0-15,0 0 16,1 0 0,17 18-16,-18-18 0,0 0 15</inkml:trace>
  <inkml:trace contextRef="#ctx0" brushRef="#br0" timeOffset="-50594.98">7920 8184 0,'0'0'0,"-18"0"0,1 0 31,17 18 1,17-18-32,-17 18 15,18-1-15,17 1 16,-17 0-16,-1-1 0,1-17 15,17 36-15,-17-36 0,0 52 16,-1-52-16,-17 36 16,0-19-16,0 1 0,0 0 0,-35 17 15,-18-17-15,18-18 0,-36 35 16,36-35-16</inkml:trace>
  <inkml:trace contextRef="#ctx0" brushRef="#br0" timeOffset="-49326.39">5027 8361 0,'0'0'0,"0"-18"31,0 53 1,18-17-17,-18 17-15,17-17 0,1 0 16,0-1-16,-1 1 0,1 0 15,35 34-15,-18-34 16,-17 0-16,35 17 0,-18-17 16,53 17-1,-53-17-15,89 35 16,-89-36-16,0 1 0,54 17 16,-36-17-16,-18-1 0,106 54 15,-106-36-15,18-17 0,18 35 16,-18-36-16,-18 19 0,0-19 15,0 1-15,1 0 0,-1-1 0,53 18 16,-35-17-16,-18 0 0,71-1 16,-18 1-16,71 17 15,-124-35-15,54 36 16,-54-36-16,0 17 0,0 1 16,18 0-16,-17-1 0,-19-17 15,36 35-15,-35-17 16,17-18-16,18 18 0,-35-1 0,17-17 15,18 36-15,-35-36 16,17 17-16,18 19 0,-36-19 16,19 1-16,17 17 0,-18 0 15,18 36 1,-36-53-16,19 17 16,-36-18-16,17 1 0,1 0 0,17-1 15,-17 1-15,-1-18 0,36 18 16,-35-18-16,17 17 0,18-17 15,-35 18-15,17-18 0,0 18 16,-17-18-16,0 0 0,-18 17 16,35-17-16,-35 18 0,18-18 15,-18 18-15,17-18 16,-17 17-16,18-17 16,0 18-1,-1-18 1,1 0-1,-18 17-15,17-17 16,1 0 0,-18 18-16,18-18 15,-1 0-15,-17 18 16,18-18-16,35 17 16,-35-17-16,-1 0 15,1 0-15,-1 0 0,1 0 16,0 0-16,-54 0 62,19 0-46,-18 0-16,17-17 16,0 17-16,1 0 0,-1 0 0</inkml:trace>
  <inkml:trace contextRef="#ctx0" brushRef="#br0" timeOffset="-49014.01">8414 9913 0,'-36'0'0,"19"0"32,34 0-1,-17 18-31,18-1 15,0 1 1,-18 0-16,17-1 0,-17 1 16,0 0-16,18-18 0,-18 17 0,0 36 15,0-35-15,0-1 16,0 1-16,0 0 0,0-1 16,-18 1-16,-17 0 15,17-1-15,1 1 0,-1-18 16,-35 17-16,36-17 15,-1 18-15,-17-18 0,17 0 0,-17 0 16,0 0-16,-18 18 0</inkml:trace>
  <inkml:trace contextRef="#ctx0" brushRef="#br0" timeOffset="-47166.06">5115 8502 0,'0'0'0,"0"-18"15,18 1 1,-18-1 0,0 36 62,18-1-78,-18 19 15,17-1-15,18 0 16,-35 0-16,18-17 0,0 17 16,-1-17-16,19 35 0,-19-18 15,54 53-15,-54-70 16,1 17-16,17-17 0,1 35 16,-1-36-16,18 36 15,-35-35-15,17 0 0,-18 17 0,54 0 16,-53-17-16,17-1 0,-17 1 15,17 0-15,-18-1 0,19 1 0,17 35 16,-18-35-16,-17-1 0,34 36 16,-16-18-16,-19-17 0,36 70 15,-35-70-15,17 35 16,-17-18-16,-18 0 0,18-17 16,-1 17-16,1 1 0,-1-1 0,1-18 15,0 19-15,-1-1 0,1-17 0,0 17 16,17 18-16,-17-35 0,-1 17 15,1 0-15,-1 0 0,1-17 16,17 35-16,1-18 16,17 36-16,-36-54 15,1 1-15,35 35 0,-36-35 16,1-1-16,35 36 16,-35-35-16,-1 17 0,36 0 15,-35-17-15,-1 17 0,36 1 16,-17-1-16,-1-18 0,18 36 15,-18-35-15,0 17 0,18 18 16,-17-35-16,-19 17 0,18-17 0,18 35 16,-17-18-16,34 35 15,-52-52-15,0 0 0,-1 35 16,1-36-16,-1 1 0,19 35 16,-19-35-16,19-1 0,-1 18 15,0-17-15,-17 0 0,35 17 16,-18-17-16,-17-1 15,-1 1-15,36 17 0,-18-17 16,-17-1-16,0-17 0,17 18 0,-17 0 16,-1-1-16,36 19 0,-35-19 15,0 1-15,17 0 0,-18-1 16,1 1-16,35-1 0,-35 1 16,-1 0-16,19-1 0,-19 1 15,1 0-15,-1-18 16,-17 17-16,18-17 0,-18 18 0,18-18 15,-18 18-15,0-1 16,17-17 0,1 0-1,-18 18-15,18-18 16,-1 0 0,1 18-1,0-18-15,-1 0 16,-17 17-16,18-17 15,-18 18-15,17-18 16,-17 17 62,18-17-62,-18 18-1,18-18 1,-18 18-16,17-18 16,1 17-16,0-17 15,-18 18-15,0 0 0,17-18 0,-17 17 16,0 1-16,18 0 16,-18-1-16,18 1 15,-1-1 1,1-17-16,-18 18 15,18-18-15,-18 18 16,17-18-16,1 0 47,-53 0 0,35-18-47,-18 0 15</inkml:trace>
  <inkml:trace contextRef="#ctx0" brushRef="#br0" timeOffset="-46877.98">8378 12153 0,'0'0'0,"-17"0"0,34 0 63,1 0-47,0 0-1,-1 0-15,1 0 16,0 0-16,-18 18 0,17-18 15,1 17-15,0-17 0,-1 0 16,-17 18-16,18-18 0,17 0 16,-17 0-16</inkml:trace>
  <inkml:trace contextRef="#ctx0" brushRef="#br0" timeOffset="-46666.59">8802 11906 0,'0'-17'0,"0"34"0,0-52 31,0 70-15,0-17-1,-18-18-15,18 18 16,0-1-16,-17 18 16,17-17-16,0 0 0,-18 17 0,0-17 15,18-1-15,-17 19 16,-1-19-16,18 1 15,-18-18-15</inkml:trace>
  <inkml:trace contextRef="#ctx0" brushRef="#br0" timeOffset="-44704.62">5309 10936 0,'-17'0'15,"34"0"-15,-17 0 78,18 0-78,17-53 16,-17 36-16,17-36 16,0 35-16,-17 0 0,35-35 15,-18 36-15,-17-1 0,52-17 16,-52 17-16,17 1 0,36-36 15,-53 35-15,-1 0 16,1 1-16,-1-1 0,19 0 0,-19 1 16,36-18-16,-17 17 0,-1 0 15,0-17-15,-17 17 0,17 1 0,71-54 16,-71 54 0,-17-1-16,88-53 15,-89 54-15,19 17 0,16-36 16,-16 19-16,-19 17 0,19-18 15,-1 1-15,0-1 0,0 0 0,54-35 16,-54 36-16,18-1 0,35-35 16,-53 35-16,1-17 0,34 0 15,-35 17-15,1 1 0,-1-36 16,0 35-16,-17 0 0,0 1 16,17-36-16,-18 35 0,54-35 15,-36 36-15,-17-1 0,35-17 16,-35 17-16,17 1 15,-18-1-15,19-17 0,-19 17 0,36 0 16,-35 1-16,0-1 16,34 0-16,-34 1 0,0 17 15,35-53-15,-36 53 16,1-18-16,0 18 0,-18-17 0,17 17 16,18-18-1,-17 0 1,-18 1-16,18 17 15,-18-18-15,17 18 0,1-18 16,-18 1-16,18 17 0,17-36 16,-17 36-16,-1-17 0,1 17 15,-18-18-15,18 18 0,-1-17 0,1-1 16,-1 18 0,-17-18-16,18 18 0,0-17 15,-1-1 1,1 18-1,0-18-15,-1 18 16,1-17 0,0 17-16,-18-18 31,17 18-31,-17-18 16,18 18-16,-1-17 15,1-1-15,0 18 16,-18-17-16,17 17 15,1-18-15,0 18 16,-18-18-16,17 18 0,-17-17 16,18 17-16,-18-18 15,18 0 1,-18 1 31,0-1-32,17 18-15,-17-18 16,0 1 15,-35 17-15</inkml:trace>
  <inkml:trace contextRef="#ctx0" brushRef="#br0" timeOffset="-44188.95">8502 8555 0,'0'-18'16,"-18"18"15,18-17-15,-17 17-1,-1 0 16,0 0-31,1 35 16,-1-35-16,0 17 0,1-17 0,-1 36 16,-17-19-16,17 1 0,1 0 15,-1-1-15,18 1 0,-18 0 0,1-18 16,17 17-16,-18 1 0,36-36 94,-1 18-94,19 0 15,-19-17-15,36-1 16,-35 18-16,35-18 16,-36 18-16,19 0 15,-19 0-15,1 0 0,0 0 16,-1 0-1,1 18-15,-18 0 0,17-1 16,1 19-16,0-19 16,-1 1-16,-17-1 15,18 1-15,0 0 16,-1-1-16,1-17 16,-18 18-16,18-18 15</inkml:trace>
  <inkml:trace contextRef="#ctx0" brushRef="#br0" timeOffset="-42970.33">5486 10689 0,'0'0'15,"-18"18"1,18-1 62,18-17-31,-1 0-31,1 0-1,0 0-15,-1 0 0,1 0 16,0 0-16,17 0 0,0 0 15,0 0-15,18 0 0,-17 0 16,-1 0-16,0 0 0,53 0 16,-52 0-16,-1 0 0,53 0 15,-53-17-15,18 17 0,18-18 16,-18 18-16,-18 0 0,124-17 16,-106 17-16,105-18 15,-105 18-15,18 0 0,-18 0 16,0 0-16,0 0 0,52 0 15,-52 0-15,0 0 0,0 0 16,0 0-16,-18 0 0,18 0 0,-17 0 16,52 0-16,-53 0 0,18 0 15,18-18-15,-19 18 0,-16 0 16,52-17-16,-53 17 0,18 0 16,-18-18-16,71 18 15,-35-18-15,-54 18 16,1 0-16,0 0 0,-1 0 15,1-17-15,0 17 0,-1 0 16,19 0-16,-19 0 16,1-18-16,35 18 15,-18 0-15,-17 0 0,35-18 16,-36 18-16,1 0 0,-1 0 0,1 0 16,-36 0 15,18 18-16,-17-18-15,-1 0 16,1 0-16,-1 0 0,0 0 16,1 0-16,-1 0 15,0 0 1,18-18-16</inkml:trace>
  <inkml:trace contextRef="#ctx0" brushRef="#br0" timeOffset="-42665.88">8308 10425 0,'-18'0'0,"18"17"47,0 1-31,18-18-1,-18 17-15,18-17 16,17 18-16,-18-18 0,1 0 16,0 18-16,-1-18 0,1 0 0,0 17 15,-1 1-15,1-18 0,0 18 16,-18-1-16,0 1 16,-36 0-16,36-1 0,-35 1 15,-18 17-15,18-17 0,0-1 16,-1-17-16,1 18 0,-53 0 15</inkml:trace>
  <inkml:trace contextRef="#ctx0" brushRef="#br0" timeOffset="-41483.49">5380 10760 0,'0'0'0,"17"17"63,19 1-48,-19 0 1,1-18-16,53 53 16,-54-36-16,19-17 0,34 71 15,-35-54-15,71 54 16,-71-53-16,18 17 16,-17 0-16,-1-17 0,35 17 15,-34-17-15,-19-1 0,19 1 0,34 17 16,-34 1-16,-1-19 0,0-17 15,18 18-15,-18-1 0,18 1 0,53 17 16,-53-17-16,0 0 0,53 17 16,17 0-16,18 18 15,-105-35 1,87 35-16,-105-53 16,17 17-16,18 19 0,-18-19 15,18 18-15,-18-35 0,1 18 16,-1 0-16,35 17 0,-34-17 15,-1-18-15,36 35 0,-36-35 16,0 18-16,36-1 0,-36 1 16,0-18-16,18 18 15,-18-18-15,1 0 0,34 35 16,-52-35-16,17 17 16,-17 1-16,-1-18 0,1 18 0,35-18 15,-35 17-15,17-17 0,18 18 16,-36-18-16,1 18 0,35-18 15,-35 17-15,-1-17 0,1 0 16,0 18-16,-1-18 16,-17 18-16,18-18 0,-18 17 15,17-17 1,-17 18-16,0-1 16,18-17-16,0 18 0,-1-18 15,-17 18-15,18-18 0,0 0 16,-1 17-16,1-17 0,0 0 15,-1 18-15,1-18 0,0 0 16,-36 0 140</inkml:trace>
  <inkml:trace contextRef="#ctx0" brushRef="#br0" timeOffset="-41099.32">8572 12012 0,'0'0'0,"0"-18"0,-17 18 0,17-17 32,0 52-1,0-17-16,17-1-15,-17 1 16,0 0-16,18-18 16,-18 17-16,18-17 0,-18 18 0,17 0 15,-17-1-15,18-17 16,-18 18-16,18-18 0,-18 17 0,0 1 16,17 0-16,-17-1 15,0 1-15,0 0 0,-35-18 16,17 35-16,-17-35 15,17 18-15,-17-1 0,0-17 0,17 18 16,1-18-16,-19 0 16,19 17-16,-1-17 0,0 18 15,1-18-15,-1 18 16</inkml:trace>
  <inkml:trace contextRef="#ctx0" brushRef="#br0" timeOffset="-38326.64">6138 7849 0,'0'-17'16,"-17"17"15,17-18-31,-18 18 31,0 0-15,1 0-16,-1 35 16,0-35-16,18 18 0,-17-18 0,-1 35 15,1-17-15,-1 17 16,18-17-1,0 35-15,35-36 16,-35 1-16,18-18 0,-1 0 16,-17 18-16,18-18 15,0 0-15,-1 0 0,1-36 16,0 36-16,-1-35 16,1 0-16,-18 17 0,18 0 0,-18 1 15,17-18-15,-17 17 0,0-35 16,0 18-16,0-1 0,0 19 15,0-1-15,0-17 0,0 17 0,-53 1 16,18-1 0,17 18-16,1 0 0,-19 35 15,19-35-15,-1 18 0,-17 0 16,17-18-16,18 35 0,-17-18 16,17 1-16,0 0 15,0-1-15,0 1 16,0 0-16,17-18 15,-17 17-15,18-17 0,0 0 16,-1 18-16,1-18 16,-1 0-16,19 0 0,-19 0 15,1 0-15,0 0 0,-1 0 0,1 0 16,0 0-16,-1 0 0,1 0 0,0 0 16,-18 18-16,17-18 0</inkml:trace>
  <inkml:trace contextRef="#ctx0" brushRef="#br0" timeOffset="-37472.49">6456 8872 0,'0'0'16,"0"-17"-16,0-1 0,17 18 0,-17-18 16,0 1-16,0-1 15,0 1-15,-17 34 63,-1 1-63,1-1 15,17 19-15,0-19 16,0 1-16,0 0 16,0-1-16,0 1 0,0 0 15,0-1-15,17-17 0,1 18 16,-1-1-16,19-17 16,-19 0-16,1 0 0,0 0 15,-1 0-15,19-17 0,-1-18 16,-18 35-16,1-18 0,-18 0 15,18 1-15,-1-1 0,-17 0 0,0-17 16,0 17-16,0 1 0,0-18 0,0 17 16,-17 0-16,17-17 0,-36 17 15,36 1-15,-52-1 0,16 0 16,-17 18 0,36 0-16,-1 0 0,18 36 0,-18-36 15,1 17-15,-1 1 0,18 0 16,0-1-16,-17 1 0,17 0 15,0-1-15,0 1 0,0-1 16,35 1-16,-35 0 16,35-18-16,-35 17 0,18-17 0,17 18 15,-17-18-15,-1 0 0,19 18 16,-19-18-16</inkml:trace>
  <inkml:trace contextRef="#ctx0" brushRef="#br0" timeOffset="-36628.4">6403 9437 0,'0'-18'16,"-18"18"-1,1 0 17,17 18-17,-18-1 1,18 19-16,-18-36 15,18 35-15,-17-17 16,17 17-16,0-17 0,0-1 16,0 18-16,0-17 0,0 0 15,17-1-15,-17 1 16,18-18-16,0 0 0,17 0 16,-17 0-16,-18-18 15,17 18-15,-17-35 0,18 17 16,-18 1-16,17-1 0,1-35 15,-18 18-15,0 0 16,0 17-16,0 0 0,-35-17 16,35 18-16,-18-1 0,1 0 15,-1 18-15,0 0 16,1 0-16,17 36 0,-18-19 16,0 18-16,18-17 15,0 0-15,0-1 0,0 19 16,0-19-16,0 1 0,0 0 15,36-18-15,-36 17 0,17-17 0,19 18 16,-19-18-16,1 0 0,17 0 16,-17 0-16</inkml:trace>
  <inkml:trace contextRef="#ctx0" brushRef="#br0" timeOffset="-35662.82">5556 10037 0,'0'0'0,"0"-18"15,-35 18-15,17 0 32,1 0-17,17 18 1,-18-18-16,18 35 0,-35-18 15,35 1-15,-18 0 0,0-1 0,1 19 16,17-19-16,-18 36 16,18-35-16,0 17 15,35-17-15,-17-18 16,17 0-16,1 0 16,-19 0-16,1 0 0,0-18 0,-1 18 15,1-18-15,0 18 0,17-35 16,-18 18-16,1-19 0,0 19 15,-1-19-15,-17 1 0,0 0 16,0 17-16,0-17 0,0 17 0,-17-17 16,-19-18-16,36 35 0,-35 1 15,18-1-15,-1 18 0,0-18 16,-17 18-16,17 0 0,1 0 16,-19 36-16,19-19 0,-1 19 15,0-36-15,18 35 16,-17-17-16,17 17 15,0-17-15,0-1 0,0 1 16,0-1-16,0 1 0,35 0 16,-17-1-16,-1 1 0,1-18 15,0 18-15,-1-18 0,19 0 16,-19 0-16,1 0 0,17 0 16,0 0-16,-17 0 0,0 0 15,17 0-15,-17-18 0,17 18 0,0 0 16,-17-18-16,-1 18 0,19 0 15,-19-17-15</inkml:trace>
  <inkml:trace contextRef="#ctx0" brushRef="#br0" timeOffset="-34846.72">6244 10407 0,'0'-18'16,"0"36"31,-17-18-47,17 18 15,-18-1-15,18 1 0,0 17 16,0-17-16,0-1 15,0 1-15,0 0 16,18-18-16,-18 17 0,17-17 0,1 18 16,-1 0-1,1-18-15,0 0 0,-1 0 0,1 0 16,0 0-16,-1-18 0,1 18 0,0-18 16,-1 18-16,18-35 0,-35 17 15,18 1-15,0-1 0,-18 0 0,0 1 16,17-1-16,-17-35 0,0 36 15,0-1-15,-35-17 0,35 17 16,-35 18-16,17-18 16,-17 18-16,17 0 15,1 0-15,-1 0 0,0 18 16,18 0-16,-17-18 0,-1 35 16,18-17-16,-18-1 15,18 1-15,0 17 16,0-17-16,36-18 15,-36 17-15,17 1 0,1-18 16,17 18-16,-17-18 16,0 0-16,-1 0 0,1 0 15,17 0-15,-17 0 0,-1 0 0,1 0 16,17 0-16</inkml:trace>
  <inkml:trace contextRef="#ctx0" brushRef="#br0" timeOffset="-33912.08">6085 11642 0,'0'0'0,"0"-18"0,0 0 16,0 1-16,0-1 15,0 0 1,0 1-16,-17 17 16,-19 0-1,1 0-15,18 35 16,-1-35-16,-17 18 0,17-1 0,0 1 15,1 0-15,-19 35 16,36-36-16,-17 1 0,-1 17 0,18-17 16,0 17-16,-17 0 0,17 18 15,0-35-15,0 17 0,35 0 16,-35-17-16,17 0 0,1 17 16,-18-17-16,18-18 0,17 0 15,-17 0-15,-1 0 0,19-18 16,-19-17-16,1 17 0,-1 0 15,1-17-15,0 18 0,-1-19 0,19-17 16,-19 18-16,1-53 16,-18 53-16,0 17 15,-18-70-15,18 70 0,-35 0 16,17 1-16,-17-1 16,0 18-16,17 0 15,1 0-15,-1 0 0,0 35 16,1-35-16,-19 18 0,19 17 15,-1-17-15,18 0 0,0-1 16,-18 1-16,18 0 16,0-1-16,0 1 0,36-18 15,-36 17-15,17-17 0,19 18 16,-19 0-16,1-18 0,0 0 0,-1 0 16,18 0-16,-17 0 0,53 0 15,-54 0-15,1-18 0,17 18 16,-17-18-16,0 18 0,34-35 15</inkml:trace>
  <inkml:trace contextRef="#ctx0" brushRef="#br0" timeOffset="-31767.03">9543 8061 0,'17'0'94,"19"18"-94,-19-18 15,1 0-15,17 17 16,-17-17-16,-1 18 0,54 0 16,-36-1-16,0 1 15,1-18-15,-19 17 0,19 1 16,-1 0-16,-17-18 0,-1 17 0,19 1 15,-19-18-15,1 18 0,17-1 16,-17-17-16,17 18 0,-17 0 0,17-1 0,0 1 16,-17-18-16,17 35 0,0-17 0,36 17 15,-36-17-15,0 17 16,36 0-16,-36-17 0,1-1 16,34 36-16,-35-35 0,1 0 15,34 17-15,-34-17 0,-1-1 16,0-17-16,-17 18 0,17 0 0,0-1 15,71 18 1,-71-17-16,1 0 0,34-1 16,-34 1-16,-1-18 0,18 35 0,-18-35 15,0 18-15,1 0 16,-1-1-16,-18-17 0,19 18 16,-19-1-16,1 1 0,0-18 0,-1 18 15,1-18-15,0 17 0,-1-17 0,1 18 16,-1-18-16,1 18 0,0-18 0,17 17 15,-17-17-15,17 0 0,-17 18 16,-1-18-16,1 0 0,0 18 0,17-18 16,-18 0-16,1 17 0,0-17 15,-1 0-15,-17 18 0,18-18 16,0 0-16,-18 17 16,17-17-16,1 0 15,0 0 1,-18 18-16,17-18 0,1 0 0,-1 0 15,36 18-15,-35-18 16,35 17-16,-35-17 16,-1 0-16,-17 18 0,18-18 15,-1 0-15,-17 18 0,18-18 16,-18 17 0,18-17 77,-1 0-77,-17 18 0,18-18-16,0 0 15,-1 0 1,-17 18-16,18-18 15,0 0 1,-18 17 0,17-17-1,1 0 1,0 0-16,-1 0 16,1 0-16,-1 0 15,1 0 16,0 0-15,-1 0 0,-17 18 31,0-53 15</inkml:trace>
  <inkml:trace contextRef="#ctx0" brushRef="#br0" timeOffset="-31398.92">12541 9137 0,'-17'-18'16,"34"36"-16,-52-36 0,53 36 63,-1 0-48,1-1-15,0-17 16,-1 18-16,1-1 0,-1-17 15,-17 18-15,36 0 0,-19-1 16,1 1-16,0 0 16,-1-1-16,-17 1 15,0 0-15,0-1 16,-35 1-16,17 0 16,-17-1-1,17-17-15,-17 18 0,18-18 0,-1 17 16,0-17-16,1 0 0,-1 18 0,0-18 15,1 18-15,-1-18 0,0 17 16</inkml:trace>
  <inkml:trace contextRef="#ctx0" brushRef="#br0" timeOffset="-30260.04">9913 10125 0,'0'0'16,"-18"0"-1,36 0 79,17 0-78,1 0-16,-19 0 0,89 0 15,-71 0 1,18 0-16,18-18 0,-18 18 0,-18 0 15,71 0-15,-53 0 16,17 0-16,54-18 0,-54 18 16,1 0-16,88 0 0,-71 0 15,0 0-15,71 0 0,-89 0 16,1 0-16,52 0 0,-52 0 16,-18-17-16,0 17 0,0 0 15,0 0-15,-18 0 0,0 0 0,18 0 16,-35 0-16,17 0 0,0 0 0,18-18 15,-35 18-15,-1-17 16,1 17 0,0-18-1,-1 18-15,1 0 16,0 0-16,-36 0 62,53 0 1,-17 0-63,0 0 16,-1 0-1,-17-18-15,18 18 0,-1 0 16,1 0-1,0 0 48,-1 0-47,1 0-16,0 0 15,-18-17 1,-18-1 31</inkml:trace>
  <inkml:trace contextRef="#ctx0" brushRef="#br0" timeOffset="-29994.67">12312 9878 0,'0'0'16,"-18"0"-16,1 0 0,-1-18 15,0 18 1,54 0 15,-36 18-15,17-18-16,1 17 0,0-17 16,17 0-16,-18 18 0,1 0 15,0-1-15,-1 1 0,-17 0 16,0-1-16,0 1 0,0 0 15,-17-1-15,17 1 0,-36-1 16,1 1-16,18 0 0,-19-1 0,1 1 16,-36 17-16,36-17 15,0 0-15</inkml:trace>
  <inkml:trace contextRef="#ctx0" brushRef="#br0" timeOffset="-28727.42">10248 12206 0,'0'0'0,"-17"18"16,-1-1-1,0-17 1,18-17 47,36-1-48,-1-17 1,-18 17-16,19-17 0,-1 17 0,36-35 15,-36 36-15,0-1 16,106-52-16,-88 34 16,0 19-16,0-1 0,0 0 0,0-17 15,17 17-15,54-52 0,-54 52 16,-17-17-16,71-18 0,-54 35 16,-17-17-16,53 0 0,-53 0 15,-18 17-15,53-17 0,-52 17 16,-1-17-16,36-1 15,-54 19-15,19-1 0,-1 1 0,35-36 16,-34 35-16,-1 0 0,53-35 16,-53 18-16,1 17 0,52-17 15,-53 0-15,0 17 0,36-17 16,-53 17-16,17 1 0,18-19 16,-36 19-16,1-1 0,70-35 15,-70 36 1,35-19-16,-36 19 0,1 17 15,17-36-15,-17 36 0,0-17 16,-1-1-16,1 18 0,-18-17 16,18 17-16,-18-18 15,17 0 1,1 1 15,-1 17-15,-17-18-16,18 18 15,0 0-15,-18-18 16,17 18-16,1 0 0,-18-17 16,18 17-16,-18-18 15,17 18 1,-34 0 93,-1 0-93</inkml:trace>
  <inkml:trace contextRef="#ctx0" brushRef="#br0" timeOffset="-28336.69">12876 10460 0,'0'0'0,"-17"0"0,34 0 63,-17 35-63,18-35 15,0 0 1,17 35-16,-17-35 16,-1 18-16,18-18 15,-35 18-15,36-18 0,-19 17 16,1-17-16,0 18 0,-1 0 16,-17-1-16,18 1 15,-18 0-15,0-1 0,0 1 16,-35-1-16,35 1 15,-18 0-15,0-1 16,18 1-16,-17-18 0,-1 35 16,18-17-16,-18 0 0,18-1 15,0 1-15,0-1 0,0 1 16,0 0 0</inkml:trace>
  <inkml:trace contextRef="#ctx0" brushRef="#br0" timeOffset="-26723">11095 7955 0,'0'-18'0,"0"1"47,0-1-16,-18 18-15,1 0-16,-1 0 16,-17 0-16,17 0 0,0 0 15,1 35-15,-1-35 0,0 18 16,1-18-16,-1 18 0,1-1 0,-1 1 16,0 0-16,18-1 15,-17 1-15,17 0 0,0 17 16,-18 0-16,18-17 0,0 17 15,0-17-15,0-1 0,0 19 16,35-19-16,-35 1 0,18 0 16,0-1-16,-1 1 15,1-1-15,-1-17 0,1 18 16,0-18-16,-1 0 16,1 0-16,0 0 0,-1 0 0,1 0 15,0-35-15,17 17 16,-18-17-16,1 17 15,-18 1-15,18-36 0,-18 35 16,17-17-16,-17 17 0,0-17 0,0 17 16,0-17-16,0 17 0,0-17 0,0 17 15,0-17-15,-35 17 0,17 1 16,18-1-16,-35 18 0,18-17 16,-19-1-16,19 18 15,-1 0-15,0 0 16,1 0-16,-1-18 0,0 18 15,1 0-15,-1 36 16,1-36-16,17 17 16,-18-17-16,18 18 0,-18-18 0,18 17 15,-17 1-15,17 0 0,0-1 16,0 1-16,0 0 16,17-18-16,1 17 15,17-17 1,0 18-16,-17-18 0,0 0 15,17 0-15,-17 0 0,-1 0 0,1 18 16,17-18-16,-17 0 16,-1 0-16,1 0 0,0 0 15</inkml:trace>
  <inkml:trace contextRef="#ctx0" brushRef="#br0" timeOffset="-24702.39">11342 8273 0,'0'-18'16,"0"36"125,0-1-141,0 19 15,0-19-15,0 1 0,-18 35 16,18-36-16,0 1 0,0 35 16,0-18-16,-17 18 15,17-35-15,0-1 0,0 1 16,0-36 31,0 1-47,0-1 15,17 0-15,-17 1 16,0-1-16,0 1 16</inkml:trace>
  <inkml:trace contextRef="#ctx0" brushRef="#br0" timeOffset="-24439.23">11483 8361 0,'0'17'47,"0"1"-47,0 0 16,0-1-16,0 1 0,0 35 15,0-18 1,0 18-16,0-35 0,0 35 16,0-36-16,0 1 15,0 0-15,0-1 16,0-34 15,0-19-31</inkml:trace>
  <inkml:trace contextRef="#ctx0" brushRef="#br0" timeOffset="-23925.7">11395 7691 0,'0'17'47,"-18"-17"-32,18 18-15,-18-1 16,18 1-16,-17 0 0,-1-1 15,18 1-15,0 0 0,-17-1 16,17 1-16,0 0 0,-18 17 16,18-18-16,0 1 15,0 0-15,0-1 16,35-17-16,-35 18 16,35-18-16,-17 0 0,17 0 15,-17 0-15,0 0 0,17-18 16</inkml:trace>
  <inkml:trace contextRef="#ctx0" brushRef="#br0" timeOffset="-22359.09">11695 7743 0,'0'-17'31,"17"17"16,1 0-31,-1 0 0,1 0-1,-18 17-15,0 1 16,0 0-1,-18-18-15,18 17 16,-35-17-16,35 18 16,-17-18-16,-1 0 0,0 0 15,36 0 48,17 18-48,-17-18-15,-1 17 16,1 1-16,0-18 0,-1 18 16,-17-1-16,18-17 0,-18 18 15,0-1 1,-35-17 0,17 0-16,0 0 15,-17 0-15,18 0 16,-1 0-16,18-17 15,-18 17-15,18 17 47</inkml:trace>
  <inkml:trace contextRef="#ctx0" brushRef="#br0" timeOffset="-22070.99">11906 7602 0,'0'0'16,"0"-17"-1,36 17 1,-1 0-16,-18 35 15,36-17-15,-35 17 16,35 18 0,-35-36-16,-1 72 15,-52-36 1,35-36-16,-18 18 0,-35 1 16,36-19-16,-19 1 0,-16 17 15,16-17-15</inkml:trace>
  <inkml:trace contextRef="#ctx0" brushRef="#br0" timeOffset="-19926.6">10689 9437 0,'0'0'16,"-17"0"-16,17-18 15,-36 18 32,19 0-31,-19 0-16,19 18 15,-1-18-15,-35 17 0,35 19 16,1-36-16,17 17 0,-18 1 16,1 17-16,17-17 0,-36 35 0,36-18 15,0 0-15,0 18 16,0-17-16,0-19 0,0 36 15,18-35-15,-18-1 0,0 1 0,35 0 16,-35-1-16,18-17 0,-18 18 0,35-18 16,-17 0-16,17 0 15,-17 0-15,-1-35 0,19 17 16,-19 0-16,1 1 0,0-36 16,-1 35-16,1-17 0,-1-18 15,-17 18-15,0-1 0,18 1 16,-18 0-16,0 0 0,0 17 0,0-17 15,0-1-15,-35 19 0,35-1 16,-18 1-16,-17-1 16,17 18-16,-17-18 15,17 18-15,-17 0 0,17 0 16,1 0-16,-19 36 16,19-19-16,17 1 0,-18-1 15,18 1-15,-17 0 0,17-1 16,0 1-16,0 0 0,0-1 15,0 1-15,0 0 16,0-1-16,17-17 0,-17 18 16,35-18-16,-35 17 0,36-17 15,-1 0-15,0 0 16,-17 0-16,0 0 0,-1 0 16,1 0-16,0 0 0,-1 0 15,1 0-15,-18-17 16,17 17-16</inkml:trace>
  <inkml:trace contextRef="#ctx0" brushRef="#br0" timeOffset="-18081.41">10918 9790 0,'18'-18'16,"-18"0"15,18 18-15,-18 18 15,0 17-15,0-17-16,0-1 0,0 1 0,0 17 15,0-17-15,-18 0 0,18 17 16,-18-17-16,18-1 0,-17 1 15,17 0-15,-18-18 47,18-18-47,0 0 16,0 1-16,0-1 16,0-17-16</inkml:trace>
  <inkml:trace contextRef="#ctx0" brushRef="#br0" timeOffset="-17725.93">11130 9807 0,'18'0'15,"-36"0"-15,36-17 0,-1 17 16,-17 17 31,18-17-47,-18 18 0,0-1 15,0 1-15,0 0 16,0-1-16,0 1 0,0 0 16,0-1-16,-18 1 15,1-18 1,17 18-16,17-18 62,1 0-62,17 0 16,-17 0-16,17-18 16,-17 18-16,0-18 0,52 1 15,-52-1-15,-1 18 0</inkml:trace>
  <inkml:trace contextRef="#ctx0" brushRef="#br0" timeOffset="-17310">11077 9225 0,'-35'0'16,"17"18"15,18 17-16,-17-35-15,17 18 0,-18-18 0,0 17 16,18 19-16,-17-19 0,-1 1 16,18 0-16,0-1 15,0 1-15,0-1 0,0 1 16,18 0-16,17-1 16,-17-17-1,-1 0-15,1 0 0</inkml:trace>
  <inkml:trace contextRef="#ctx0" brushRef="#br0" timeOffset="-16847.47">11236 9313 0,'0'0'0,"0"-17"16,-18 17-16,36 0 46,-18 17-30,18-17-16,-18 18 0,17-18 16,1 18-16,-18-1 0,18-17 15,-18 18-15,0 0 16,0-1-16,0 1 31,-18-18-31,36 0 78,17 17-78,-18-17 16,1 18-16,0-18 16,-1 0-16,-17 18 0,0-1 31,-35-17-31,0 0 15,0 18-15,17-18 0,0 0 16,1 0-16,-1 0 16</inkml:trace>
  <inkml:trace contextRef="#ctx0" brushRef="#br0" timeOffset="-16571.1">11518 9243 0,'0'0'0,"0"-18"15,35 18 16,-17 35-31,17-17 16,-35 0-16,36 35 16,-19-36-16,1 36 15,-18-35-15,0 17 16,0 18-16,0-18 0,-35 1 16,-1 34-16,36-35 0,-35-17 15,17 17-15</inkml:trace>
  <inkml:trace contextRef="#ctx0" brushRef="#br0" timeOffset="-15043.3">11412 11942 0,'0'-18'0,"0"0"16,0 1-1,0-1 1,-17 18 31,-1 18-47,-17-1 15,17-17-15,-17 53 16,17-35-16,-17 52 16,17-52-16,18 17 0,-17 36 15,-1-36-15,18 71 16,0-88-16,0 17 0,0 35 15,0-52-15,18 17 0,-18 1 16,35-19-16,-35 1 0,18 17 16,-18-17-16,17-18 15,1 17-15,0-17 0,-1 0 16,1 0-16,-1 0 0,1 0 0,0-17 16,17-18-16,-17 17 0,-1 0 15,19-17-15,-36 0 0,17 17 16,-17-53-16,0 54 15,0-18-15,0-1 0,0 1 0,0-18 16,-17 18-16,17 0 0,-18-1 0,18 1 16,-35 0-16,35-1 0,-36 1 15,19 18-15,-1-1 0,0 0 16,1 18-16,-1-17 0,1 17 0,-1 0 16,0 0-16,1 0 0,-19 0 15,36 17-15,-17-17 0,-1 36 16,18-19-16,0 1 15,0-1-15,0 1 0,0 0 16,0-1-16,18-17 16,-1 18-16,1 0 0,17-1 15,-17-17-15,0 0 16,34 18-16,-34-18 0,0 0 16,-1 0-16,1 0 0,0 0 0,17 0 15,-17 0-15,-1 0 0,1 0 16,17-18-16</inkml:trace>
  <inkml:trace contextRef="#ctx0" brushRef="#br0" timeOffset="-14310.34">11871 11677 0,'-18'0'0,"1"0"15,-1 0 1,0 18 0,18-1-16,-17-17 15,17 18-15,-18-1 0,18 1 16,-18 0-16,18-1 0,0 1 15,-17 0-15,17-1 0,0 19 16,0-19-16,0 1 16,35 0-16,-35-1 0,18 1 15,-18-1-15,17 1 16,1 0-16,0-18 16,-1 0-16,1-18 15</inkml:trace>
  <inkml:trace contextRef="#ctx0" brushRef="#br0" timeOffset="-13878.01">11942 11730 0,'-18'0'16,"36"0"15,-1 0-16,-17 17-15,18-17 0,-1 36 16,1-19 0,-18 1-16,0 0 15,0-1-15,0 1 0,-18-18 16,18 18-16,-17-18 16,-1 0-16,1 0 15,17-18 16,17 18-15,1 0 0,-1 0-16,-17 35 15,18-35-15,0 18 16,-1-18-16,1 0 16,-18 18-16,-35-1 31,-1 1-31,19-18 15,17 17-15,-18-17 0,18 18 0,-17-18 16,-1 18-16</inkml:trace>
  <inkml:trace contextRef="#ctx0" brushRef="#br0" timeOffset="-13566.45">12171 11642 0,'-18'0'16,"18"-18"0,18 18-1,-1 0-15,-17 35 16,36-35-16,-19 18 0,19-18 15,-19 18-15,1-18 0,17 35 16,-17-18-16,17 1 0,-17 17 16,-1-17-16,-17 0 0,18-1 15,-18 1-15,0 0 0,0-1 0,0 1 16,-35 0-16,35 17 0,-36-18 0,19 1 16,-18 17-16,-1-17 0,19 0 0,-19-1 15,19 1-15</inkml:trace>
  <inkml:trace contextRef="#ctx0" brushRef="#br0" timeOffset="-12013.48">11747 12541 0,'0'0'0,"0"-17"16,0-1-16,0 0 15,0 1 1,0 34 46,0 1-62,18 17 16,-18-17-16,0 0 0,0 17 16,18-18-16,-18 1 0,0 0 15,0 17-15,0 0 16,0-17 0,0 0-1,0-54 16,0 19-15</inkml:trace>
  <inkml:trace contextRef="#ctx0" brushRef="#br0" timeOffset="-11586.51">11977 12506 0,'0'-18'15,"0"36"-15,17-36 0,-17 1 16,18 17-16,0-18 16,-1 18-16,1 0 0,0 0 15,17 0-15,-17 18 16,-1-18-16,-17 53 16,0-36-1,-17 1-15,17 0 0,-36-18 0,36 17 16,-53 1-16,36-1 0,-1-17 15,-17 18-15,17-18 16,36 0 31,17 0-31,0 0-1,-17 18-15,0-18 16,-1 0-16,1 17 0,0-17 0,-1 18 15,1 0-15,-1-18 16,-17 17-16,0 1 0,-35 0 16,0-1-1,0-17-15,17 18 0,-17-1 0,-1-17 16,-34 18-16,35 0 16,-1-18-16</inkml:trace>
  <inkml:trace contextRef="#ctx0" brushRef="#br0" timeOffset="-8662.19">8749 6332 0,'0'-17'16,"0"-1"-1,35 18 95,-17 0-110,-1 0 15,54 0-15,-36 0 16,18 0-16,-18 0 0,1 0 16,17 0-16,-36 0 0,1 0 15,17 0-15,-17 0 0,-18 18 16,-18-18 31,1 0-47,-1 0 15</inkml:trace>
  <inkml:trace contextRef="#ctx0" brushRef="#br0" timeOffset="-8359.26">8996 6191 0,'-18'0'31,"18"18"16,0 0-31,0-1-16,0 1 16,0-1-16,0 36 0,0-35 15,0 0-15,0 35 0,0-36 16,0 1-16,18 17 0,-18-17 15,0-1-15,0 1 16,0-36 15,0-17-31</inkml:trace>
  <inkml:trace contextRef="#ctx0" brushRef="#br0" timeOffset="-8190.43">8961 6121 0,'-36'0'31</inkml:trace>
  <inkml:trace contextRef="#ctx0" brushRef="#br0" timeOffset="-7710.03">9313 6297 0,'0'0'0,"0"-18"32,0 54-1,0 34 0,0-52-31,0 0 0,0-1 16,0 1-16,0-1 0,0 1 15,0 0-15,0-1 0,0 1 16,0 0-16,0-1 16,0-34 31</inkml:trace>
  <inkml:trace contextRef="#ctx0" brushRef="#br0" timeOffset="-7070.72">9419 6174 0,'0'-18'0,"0"36"0,-35-36 0,0 0 16,35 1-16,-36 17 15,36-18-15,-17 18 0,-19-18 16,19 18-16,-19-17 15,19 17-15,-18-18 16,17 18-16,0 0 0,-17 0 16,17 0-16,1 0 0,-1 0 15,0 0-15,1 0 0,-1 0 0,-17 0 16,17 0-16,1 18 0,-1-18 0,0 35 16,-17 0-1,17-17-15,1 17 0,-1-17 16,1 17-16,-1 18 0,0-35 15,1 52-15,17-52 16,0 17-16,0-17 0,0-1 16,0 1-16,0 0 0,0-1 0,0 1 15,0 0-15,0-1 0,0 1 0,17 17 16,1-17-16,-18-1 0,35 19 16,-17-19-16,-1 1 0,19 17 15,-19-35-15,54 36 16,-36-36-16,36 17 15,-54-17-15,19 0 0,-1 0 16,-17 0-16,17 0 0,-18 0 0,1 0 16,35 0-16,-35-17 0,-1 17 15,19-18-15,-19 18 0,1-18 0,-18 1 16,35-19-16,-17 19 0,-18-1 16,17-35-16,-17 36 0,0-19 15,0 1-15,0-36 16,0 36-16,-35-88 0,18 87 15,17 19-15,-53-36 16,35 35-16,-53-17 16,54 17-16,-1 18 0,0-17 0,-17 17 15,18 0-15,-1 0 16,0 0-16,18 35 0,-17-35 0,17 18 16,0-1-16,0 1 0,0 0 15,0-1-15</inkml:trace>
  <inkml:trace contextRef="#ctx0" brushRef="#br0" timeOffset="-6067.8">9507 6685 0,'0'18'47,"18"-18"-31,0 17-16,-1-17 15,1 18-15,0 0 16,-1-1-16,1 1 16,-1 0-16,1-1 0,17 1 15,-17 0-15,0-1 0,-1 1 16,1-1-16,0 1 0,-1-18 0,1 18 16,17 17-16,0-17 15,-17-1-15,0 1 0,-1 0 0,1-1 16,17 18-16,-17-17 15,0 0-15,17-1 0,-18 1 16,1 0-16,17 17 0,1-17 16,-1-1-1,-17 1-15,-1-18 0,-17 17 16,18-17-16,-1 0 16,1 0 62,-53 0 94,35-17-172,-18-1 15</inkml:trace>
  <inkml:trace contextRef="#ctx0" brushRef="#br0" timeOffset="-4122.67">9525 6667 0,'0'18'94,"18"0"-78,-1-18-16,1 35 15,0-35-15,-1 18 16,1-1-16,-1-17 0,1 18 15,0 0-15,-1-18 0,-17 17 16,18-17-16,0 18 0,-1 0 16,1-18-16,-18 17 0,18-17 0,-1 18 15,1-1-15,-1-17 0,19 18 16,-19 0-16,1-18 0,17 17 16,-17 1-16,0-18 0,-1 0 15,1 18-15,0-18 0,-1 0 16,1 17-16,-1-17 0,1 0 0,0 18 15,17-18-15,-17 18 16,-1-18-16,1 17 16,0-17-16,-1 18 0,1-18 15,-1 17-15,1-17 16,0 0-16,-1 18 16,1-18-16,0 18 0,-1-18 15,1 0-15,-18 17 0,35-17 16,-17 18-16,-1-18 0,1 0 15,0 18-15,-1-18 0,1 17 16,0-17-16,-1 18 16,1-18-16,0 18 15,-1-18-15,-17 17 0,18-17 16,0 0-16,-1 18 0,1-18 16,-1 0-16,1 0 0,0 17 15,17-17-15,-17 0 0,-1 0 16,19 18-16,-19-18 0,1 0 15,17 18-15,-17-18 0,-1 17 16,1-17-16,0 0 16,-1 18-1,1-18-15,0 0 0,17 0 16,-18 18-16,1-18 0,35 0 16,-35 0-16,-1 0 0,54 17 15,-53-17-15,-1 0 0,1 18 16,-1-18-16,19 18 15,-19-18-15,1 0 16,0 0-16,-18 17 0,53-17 16,-36 0-16,18 18 15,-17-18-15,0 0 16,17 18-16,-17-18 0,-1 0 0,36 0 16,-35 17-1,17-17-15,-17 0 16,-1 0-16,1 0 15,0 0 1,-18 18-16,17-18 0,1 0 16,0 0-1,-1 0-15,-17 17 0,36-17 16,-19 0-16,1 18 0,17-18 16,-17 18-16,-1-18 15,1 17-15,0-17 16,-18 18-16,17-18 15,-17 18-15,36-1 16,-19 1 0,1-18-16,-1 18 0,36-1 15,-35-17-15,17 18 16,-35-1-16,36 1 16,-19-18-1,-17 18-15,18-18 16,-18 17-16,17-17 15,1 18-15,0 0 16,-1-18-16,1 17 0,0 1 16,-1-18-16,1 18 0,0-1 15,-1-17-15,-17 18 0,18-18 0,0 17 16,-1 1-16,-17 0 16,18-18-16,-18 17 0,17 1 15,-17 0-15,0-1 0,18 1 16,-18 0-16,0-1 0,18 19 15,-1-1-15,-17-18 0,18 1 0,-18 35 16,18-35-16,-1 70 16,1-71-16,-18 1 0,0 35 15,18-18-15,-18-17 0,0 35 16,17-36-16,-17 1 0,0 35 16,0-35-16,0-1 15,18 19-15,-18-19 0,0 1 0,0 0 16,17-1-16,-17 1 0,0-1 15,18 1-15,-18 0 0,0-1 16,0 1-16,18 0 0,-18-1 16,17 19-16,1-19 15,-18 18-15,0-17 16,18-18-16,-18 35 0,0-17 16,17-18-16,-17 35 15,18-17-15,-18 0 0,0-1 16,0 1-1,0-1-15,18-17 16,-54 0 109,36-17-109</inkml:trace>
  <inkml:trace contextRef="#ctx0" brushRef="#br0" timeOffset="-3875.18">12841 9102 0,'-18'0'16,"36"0"-16,-36-18 0,-17 18 15,18 0-15,17-18 0,-36 18 16,19 0-16,-1 0 16,18 18 31,35 0-47,1-1 15,-19-17 1,1 18-16,-1-18 0,1 0 15,-18 18-15,18-18 0,-1 0 16,1 0 0</inkml:trace>
  <inkml:trace contextRef="#ctx0" brushRef="#br0" timeOffset="-3694.5">13035 9031 0,'0'0'16,"-18"0"15,18 35-15,-17-35-16,17 18 0,0 0 15,-18-18-15,1 17 0,-1 36 16,0-53 0,18 18-16,-17-1 0,-1-17 0</inkml:trace>
  <inkml:trace contextRef="#ctx0" brushRef="#br0" timeOffset="-2590.48">4533 7320 0,'0'-18'16,"0"1"-16,0-1 16,0 1-16,0-1 0,18 0 15,-18 1-15,17 17 32,1 0-17,0 17-15,-1-17 16,19 0-16,-19 0 0,19 0 15,16 0-15,-16 0 16,17 0-16,-36 0 16,1 0-16,0 0 15,-36 0 1</inkml:trace>
  <inkml:trace contextRef="#ctx0" brushRef="#br0" timeOffset="-2269.56">4657 6985 0,'0'-35'32,"17"52"-1,-17 19-16,0-19-15,0 1 16,18 0-16,0-1 0,-1 18 16,1 1-16,-1-19 15,-17 36 1,18-35-16,-18 0 0,0-1 16,0 1-1</inkml:trace>
  <inkml:trace contextRef="#ctx0" brushRef="#br0" timeOffset="-1573.14">5027 6756 0,'0'0'16,"0"35"15,0-17-31,0-1 16,0 1-1,0 17-15,0-17 16,0-1-16,0 1 0,18-18 15,-18 18-15,0-1 0,0 1 32,17-18-32,-17 18 140,0-1-124,0 1-16,18-18 16,-18 18-16,18-1 15,-18 1 1,0-1-1,0-34 32,0-1-31,0 1-16,0-1 16,0 0-16,0 1 0,0-1 0</inkml:trace>
  <inkml:trace contextRef="#ctx0" brushRef="#br0" timeOffset="-727.64">5203 6597 0,'-17'0'16,"34"0"-16,-34-18 0,-1 18 0,1 0 16,-1 0-16,18-17 15,-18 17-15,1 0 0,-1 0 16,0 0-16,1 0 16,-1 0-16,0 0 0,-17 0 0,18 0 0,-1 0 15,-70 17 1,52 1-16,-17 0 15,36-18-15,-18 17 0,-1 1 16,1-1-16,17-17 0,-35 36 16,36-19-16,-1 1 0,1 0 0,-1-18 15,0 17-15,1 1 0,-1 0 0,18-1 16,-18 1-16,18 0 0,-17-1 0,17 36 16,-18-35-16,18-1 0,0 19 15,0-19-15,0 1 0,0 35 16,0-36-16,0 19 15,18-1-15,-18-17 0,0-1 16,17 19-16,1-1 16,-18-18-16,53 19 0,-53-19 15,18-17-15,17 36 0,-18-19 16,1 1-16,35 0 0,-35-18 16,-1 17-16,36 1 0,-35-18 15,17 18-15,0-18 0,-17 0 16,0 0-16,35 0 15,-36 0-15,19 0 0,-1-18 16,0 0-16,-17 18 0,17-17 16,-17-19-16,-1 36 0,19-17 15,-19-1-15,1 0 0,-1 1 16,1-1-16,0 0 0,-1 1 16,1-1-16,0 1 0,-18-1 15,17-17-15,1 17 0,0 0 16,-18 1-16,17-1 0,-17 0 0,18 1 15,-1-36-15,1 18 16,-18-1-16,0 1 0,18 17 16,-18-34-16,0 34 0,0 0 15,0-35-15,0 36 0,0-1 16,-36 0-16,36 1 0,-17-1 0,-18 0 16,17 1-16,-17-1 15,17 18-15,0-17 0,-35-1 0,36 18 16,-1-18-16,1 18 15,-1 0-15,0-17 0,1 17 16,-1 0 0,0 0-16,18 35 15,0-17-15,-17-18 16</inkml:trace>
  <inkml:trace contextRef="#ctx0" brushRef="#br0" timeOffset="306.4">5556 6932 0,'0'0'16,"0"-18"-1,18 18 16,17 0-15,-17 18-16,-1-18 0,1 0 16,0 35-16,-1-35 0,36 18 15,-17 0-15,-19-18 0,1 17 0,17 1 16,-17-18-16,17 18 0,-17-18 0,17 17 16,0 1-16,-17-1 0,17 1 15,36 0-15,-36-1 0,0 19 0,36-1 16,-36-17-16,0-1 0,54 36 15,-54-35-15,18-1 0,70 36 16,-88-35-16,36 17 16,-18-17-16,-18-18 15,53 35-15,-17-17 16,-36-18-16,53 17 0,-52 1 16,-1-18-16,36 18 0,-36-1 15,0-17-15,36 18 0,-54-18 16,19 0-16,-1 18 0,-17-18 15,-1 0-15,1 17 16,-1-17-16,1 0 16,0 0-16,-1 18 0,1-18 15,0 0-15,-1 18 16,1-18-16,0 0 16,-1 0-16,1 17 0,-1-17 0,1 0 15,0 0-15,-1 0 0,1 18 16,0-18-1,-1 17 1,1-17 15,0 0-31,-1 0 16,18 0 0,-17 0-16,0 0 15,-36 0 79,0 0-78,1-17-16</inkml:trace>
  <inkml:trace contextRef="#ctx0" brushRef="#br0" timeOffset="560.53">7849 7655 0,'-17'0'0,"34"0"0,-17 0 78,0 18-78,18 0 15,0-18-15,-18 17 16,0 1-16,17-1 0,-17 1 16,0 0-16,0-1 15,0 1-15,0 0 16,-35-18-16,17 17 16,18 1-16,-17-18 0,-19 18 15,19-18-15</inkml:trace>
  <inkml:trace contextRef="#ctx0" brushRef="#br0" timeOffset="1538.54">5521 6950 0,'-18'0'15,"1"0"1,17 17 93,17 1-93,-17 0-16,0-1 0,18 1 0,0 17 15,-1-17-15,-17-1 0,18 36 16,17 0 0,0 35-16,-17-52 15,0-1-15,-1-17 0,-17 17 16,36 0-16,-36-17 16,17 0-16,1-18 0,-18 17 15,0 1-15,18-1 16,-18 1-1,0 0 1,17-18 15,-17-18 1</inkml:trace>
  <inkml:trace contextRef="#ctx0" brushRef="#br0" timeOffset="2472.53">5133 7302 0,'-18'0'0,"18"-17"16,18 17 30,0 17-30,-1 1-16,1 0 16,-18-1-16,17 1 15,1 0-15,0-1 0,-1 36 16,-17-35-16,18 0 0,0 34 16,-1 1-16,1 36 15,0-72-15,-18 18 16,17-17-16,-17 0 0,0-1 0,18 1 15,-18 0-15,17-18 16,-17 17 0,18-17-16,0 0 15,-1 0 1,-17-17 15,18 17-15,-18-18-16,0 0 15,0 1 1</inkml:trace>
  <inkml:trace contextRef="#ctx0" brushRef="#br0" timeOffset="2884.56">5080 7814 0,'18'-18'31,"-1"18"-31,1 0 0,0 0 16,-1 0-16,1 0 0,17 0 16,-17 36-16,17-19 15,-17-17-15,17 36 16,-17-36-16,-1 17 15,1-17 1,-1 0 0,1-17-16</inkml:trace>
  <inkml:trace contextRef="#ctx0" brushRef="#br0" timeOffset="3086.55">5468 7691 0,'0'0'0,"-35"17"32,35 1-17,0-1 1,-18 1-16,18 0 16,0-1-16,0 1 0,0 0 15,-18-1-15,18 1 0,0 0 16,0-1-16</inkml:trace>
  <inkml:trace contextRef="#ctx0" brushRef="#br0" timeOffset="3456.71">5592 7567 0,'17'0'62,"-17"35"-62,18-35 0,-1 0 16,1 18-16,0-18 0,-1 18 15,1-1-15,0-17 0,-1 0 16,-17 18-16,18-18 16,-18 18-16,18-18 15,-1 0 1,-17-36-1</inkml:trace>
  <inkml:trace contextRef="#ctx0" brushRef="#br0" timeOffset="3656.21">5821 7426 0,'-18'18'16,"18"-1"-1,0 1-15,0 0 16,0-1-16,0 1 16,0-1-16,0 1 0,0 0 0,0-1 15,0 1-15,0 0 0,0-1 16,-17 1-16</inkml:trace>
  <inkml:trace contextRef="#ctx0" brushRef="#br0" timeOffset="5209.99">1164 6632 0,'0'-17'15,"0"-1"-15,18 0 16,-18 1 0,-18 34 46,1 19-62,17-19 0,-53 18 16,35-17-16,0 0 0,-35 35 15,36-36-15,-1 1 0,0 17 16,1-35-16,17 18 0,0 0 16,-18-18-16,18 17 0,0-34 46</inkml:trace>
  <inkml:trace contextRef="#ctx0" brushRef="#br0" timeOffset="5458.29">935 6650 0,'-18'0'15,"36"0"32,-1 17-47,19 19 16,-19-36-16,36 35 15,-35-35-15,0 35 16,-1-35-16,-17 18 0,18 0 16,0-1-16,-1 1 0,-17 0 15,18-18-15,-18 17 16,17-17-16,1 0 15</inkml:trace>
  <inkml:trace contextRef="#ctx0" brushRef="#br0" timeOffset="5849.66">1358 6773 0,'0'-17'16,"-17"34"31,17 1-32,0 0-15,-18-18 0,18 35 16,0-17-16,0-1 0,0 1 16,0-1-16,0 1 15,18-18-15,-1 0 16,-17 18-16,18-18 0,-1 0 15,19 0-15,-19 0 16,1-36-16,0 19 0,-1 17 16,-17-18-16,0-17 0,0 17 15,0 1-15,-35-1 16,17 0-16,-17 18 16,17 0-16,-17 0 0,18 0 15,17 18-15,-18-18 0,0 35 16,1-35-16,17 18 15</inkml:trace>
  <inkml:trace contextRef="#ctx0" brushRef="#br0" timeOffset="6514.32">1411 6421 0,'0'0'0,"-35"0"0,17-18 0,1 18 15,17-18-15,-36 1 16,19 17-16,-1-18 0,-35 0 16,35 18-16,1 0 0,-54-17 15,54 17-15,-36 0 16,35 0-16,-17 0 0,-36 53 15,36-53-15,-18 35 16,18 0-16,17-17 0,-17 35 16,35-36-16,-35 142 31,35-141-31,35 52 16,0-52-16,-35 0 0,53 52 15,-35-52-15,-1-1 16,1 1-16,0 0 0,-1-1 15,36 19-15,-35-19 0,-1 1 16,19 0-16,-19-18 0,1 17 16,0-17-16,35 18 0,-36-18 15,18 0-15,1 0 0,-1 0 16,-17 0-16,35 0 0,-36 0 16,1-18-16,35 18 0,-36-35 15,19 35-15,-1-35 16,-17 35-16,-1-18 0,1 0 0,-1 1 15,1-1-15,-18-17 0,18 17 0,-18-17 16,0 17-16,17-17 0,-17 0 0,0-36 16,0 36-16,0 0 0,0-18 15,0 17-15,0 1 0,-17 0 16,-1 0-16,18 17 0,-53-17 16,36 35-16,-19-18 0,19 0 15,-19 18-15,1-17 0,17 17 16,-17 0-16,18 0 0,-1 0 15,0 0-15,1 17 16,-1 1-16,0 17 16,18 1-16,0-19 15,0 1-15,0-1 0</inkml:trace>
  <inkml:trace contextRef="#ctx0" brushRef="#br0" timeOffset="7078.92">1693 6667 0,'18'0'62,"0"0"-46,-1 18-16,1-18 15,0 0-15,34 18 16,-34-1-16,0-17 0,17 18 16,0-18-16,-17 18 0,35-1 15,-18-17-15,-17 18 0,35 0 16,-18-1-16,0-17 0,36 18 16,-36 0-16,0-18 0,36 17 15,-36 1-15,0-18 0,1 17 16,-1-17-16,-17 0 0,17 18 15,35 0 1,-52-18-16,-36 0 94</inkml:trace>
  <inkml:trace contextRef="#ctx0" brushRef="#br0" timeOffset="7797.8">1746 6756 0,'0'-18'16,"18"18"93,-18 18-109,0-1 16,0 1 0,18-18-16,-18 18 15,17-18-15,-17 17 0,18 1 16,-1-18-16,1 35 15,0-17-15,-18-1 0,35 1 16,-17 0-16,-1-1 0,36 19 16,-35-36-16,-1 17 0,36 19 15,-35-19-15,0-17 0,-1 18 0,1-1 16,0-17-16,-18 18 0,35-18 16,-35 18-16,17-18 0,-17 17 15,18-17-15,-18 18 0,0 0 16,18-18-1,-18-18 48,-18 18-63,18-18 0,-35 1 16,17-19-16,1 36 0</inkml:trace>
  <inkml:trace contextRef="#ctx0" brushRef="#br0" timeOffset="8402.31">1623 6862 0,'0'0'0,"0"-18"32,0 0-17,-18 18-15,36 0 63,-18 18-63,17-18 15,-17 18-15,18-18 0,0 35 16,-1-18-16,1 1 0,17 35 16,-35-35-16,18 17 15,0-17-15,-18 17 0,0 0 16,17 0-16,-17-17 0,18 35 15,-18-35-15,17 17 16,-17 0-16,18-35 0,-18 18 16,0-1-16,18-17 0,-18 18 15,17-18 1,-17-18 93,18 18-109</inkml:trace>
  <inkml:trace contextRef="#ctx0" brushRef="#br0" timeOffset="46064.12">12065 459 0,'0'-18'15,"-18"18"-15,18-18 16,0 1-1,0-1 1,0 0-16,0 1 16,18 17-1,0 0 48,-18 17-48,0 19 1,0-19 0,0 19-16,0-19 0,0 19 15,0-19-15,0 1 0,-18 17 16,18-17-16,0-1 0,-18 54 16,18-53-1,-17-1-15,17 1 16,0-1-1,0-34 79,-18 17-94,18-18 0</inkml:trace>
  <inkml:trace contextRef="#ctx0" brushRef="#br0" timeOffset="46330.59">11800 388 0,'-17'0'0,"34"0"0,-34-18 0,-1 18 16,18-17-16,18 17 47,-1 0-47,1 0 15,35 0-15,-35 0 0,17 0 16,35-18-16,-34 18 0,-19 0 16,72 0-16,-72 0 15,1 0-15,-1 35 0,1-17 16</inkml:trace>
  <inkml:trace contextRef="#ctx0" brushRef="#br0" timeOffset="46577.23">11606 811 0,'-17'18'0,"34"-36"0,-52 36 16,35 0-16,35-18 31,1 0-31,-19 0 16,1 0-16,17 17 0,0-17 0,-17 0 15,17 0-15,1 0 0,-19 0 0,19 0 16,17 0-16,-18 0 16,-18 0-16,1 0 0,0 0 0,-1 0 0,1-17 15,17 17-15,-35-18 16,18 18-16,-18-18 0</inkml:trace>
  <inkml:trace contextRef="#ctx0" brushRef="#br0" timeOffset="47052.21">12524 653 0,'-18'-18'31,"0"18"-31,18 18 47,18-1-47,-18 19 16,18-1-16,-18-18 16,0 19-16,0-19 0,0 1 15,0 0-15,0-1 0,0 1 16,0 0-16,0-36 47,-18 18-47,18-71 15,0 54-15,-18-19 16,18 19-16,0-18 0,0-1 16,18 19-16,-18-1 0,35 0 15,1 18-15,-19 0 16,18 0-16,-17 0 0,0 0 15,17 36-15,-17-36 0,17 17 0,18 19 16,0-1-16,17 18 16,-34-36-16,-36 1 15,17 0-15,1-1 0,-1 1 0,-17 17 16,0-17-16,-35-1 16</inkml:trace>
  <inkml:trace contextRef="#ctx0" brushRef="#br0" timeOffset="47691.45">11007 635 0,'0'18'78,"17"-1"-78,-17 1 16,18 0-16,-18-1 15,18 36-15,-18-35 16,0-1-16,17 19 0,-17-19 16,0 1-16,0 0 15,0-1-15,0 1 16,-35-18 0,17-18-1,1-17 1</inkml:trace>
  <inkml:trace contextRef="#ctx0" brushRef="#br0" timeOffset="48009.55">10918 441 0,'0'0'0,"-17"-18"0,17-35 31,-18 36-31,18-1 0,18 18 31,17 35-31,-17-35 16,-1 18-16,19 0 0,17 17 15,-18 0-15,0-17 0,18 35 16,-18-18-16,-17-17 0,35 52 16,-35-34-16,-18-1 0,35 71 15,-35-71-15,-53 106 16,35-106-16,-52 71 15,34-35-15,-17-18 0,1 0 0,-1-1 16,-18-16-16,18 17 0,-17-18 0,-36 35 16,53-34-16,0-19 0,-35 1 15</inkml:trace>
  <inkml:trace contextRef="#ctx0" brushRef="#br0" timeOffset="49008.36">13212 758 0,'0'-17'32,"0"52"-1,0-17-15,17-1-16,-17 1 15,0 0-15,18-18 0,-1 35 16,-17-17-16,0-1 0,18-17 15,-18 18-15,0-1 0,0 1 16,0-53 15,-18 35-31</inkml:trace>
  <inkml:trace contextRef="#ctx0" brushRef="#br0" timeOffset="49170.67">13159 529 0,'-18'0'0,"0"-17"32,18-1-32</inkml:trace>
  <inkml:trace contextRef="#ctx0" brushRef="#br0" timeOffset="49458.36">13458 335 0,'0'0'0,"0"18"16,18-18 0,-18 35-16,0-17 15,18 17-15,-1-17 0,-17-1 16,18 36-16,0-18 15,-18-17-15,17 88 0,-17-88 16,0 52-16,0-52 16,0 17-16,0 36 15,0-19 1,18-34-16,-18 0 0,0 17 16,0-17-16,18-18 0,-1 0 15,1 0-15,-1 0 0,36-36 16,-35 1-16,0 17 0</inkml:trace>
  <inkml:trace contextRef="#ctx0" brushRef="#br0" timeOffset="49777.47">13547 741 0,'-18'0'0,"36"0"0,-54 0 0,19 0 16,-1 0-16,18-18 15,35 18 1,1-17-16,-1 17 0,0 0 16,0 0-16,54-18 0,-54 18 15,0 0-15,53-18 16,-17 18 0,-53 0-16,-1 0 15,-17 36-15,18-36 16,-18 17-16,0 1 15,0-1-15,18 1 0,-18 0 16,0-1-16,0 1 16,0 0-16,-36-18 15,36 17-15,-17-17 0,17-35 16</inkml:trace>
  <inkml:trace contextRef="#ctx0" brushRef="#br0" timeOffset="49928.67">13935 459 0,'0'0'0,"0"17"31,0 1-15,17 17-16,1-17 16,17-18-16,1 17 15</inkml:trace>
  <inkml:trace contextRef="#ctx0" brushRef="#br0" timeOffset="50755.48">14534 670 0,'-17'0'0,"34"0"0,-105 0 16,71 18-16,-19-18 15,-34 18-15,52-1 16,-35 18-16,36-17 15,-1 17-15,18-17 16,0 0-16,0-1 0,0 1 16,0 0-16,35-1 15,-17-17-15,-1 0 0,1 0 16,0 0-16,35 0 0,-18-17 16,-17 17-16,17-18 15,-17-17-15,17-1 16,-18 19-16,-17-1 0,0-17 15,0 17 1,0 53 15,0-17-31,0 0 16,0-1-16,18 1 16,17-18-16,-35 18 0,18-18 15,0 17-15,-1-17 0,19 0 16,16 0-16,-34 0 0,17 0 15,18-17-15,-35 17 0,17-36 16,18 1-16,-35 17 0,-1-17 16,1-18-16,-18 18 15,18 0-15,-18-36 0,0 36 16,-36 0-16,36-1 0,-17-17 16,-1 36-16,18-1 0,-35-17 15,17 35-15,18 17 31,0 19-31,0 17 16,0-36-16,0 19 0,18 34 16,-1-52-16,-17 17 0,36 0 0,-19 18 15,-17-17-15,18-19 0,0 36 16,-1-18-16,1-17 16,0 17-16,-18-17 0,17 0 15,1-1-15,0-17 0,-1 0 16,1 0-16,-1 0 0,54-35 15,-53 0-15,-1 17 16,19-35-16,-19 35 0,-17-17 16,18 0-16,-18 17 0,17 1 15,-17-1-15,0 53 32,0-17-17,-17 0 1,17-1-16,0 1 0,0-1 15,0 1-15,0 0 16,0-1-16</inkml:trace>
  <inkml:trace contextRef="#ctx0" brushRef="#br0" timeOffset="50905.34">15328 512 0,'-17'0'0,"34"0"0,-52 0 16,70 0 15</inkml:trace>
  <inkml:trace contextRef="#ctx0" brushRef="#br0" timeOffset="51545.11">15522 582 0,'35'0'47,"-17"0"-47,0 18 15,-1-18-15,1 0 0,0 0 16,17 0-16,-17 17 0,-1-17 16,1 18-16,0 0 15,-18-1-15,0 1 0,0 0 16,-36-1-16,36 1 0,-35-1 16,0 1-16,17-18 0,18 18 15,-18-18-15,1 0 0,17 17 78,17-17-78,1 0 16,0 0-16,-1 18 0,19 0 16,-19-1-16,1-17 0,-18 18 15,18 17-15,-1-17 0,-17 17 16,0-17-16,0-1 0,0 19 0,0-19 15,-35 1-15,35 17 0,-35-17 0,35 17 16,-36-17-16,19-1 0,-1 1 0,0 0 16,-17-1-16,35 1 15,-18-18-15,1 0 0,-1 0 0,1 0 16,-1-35-16,18 17 16,-18-17-16,18 17 0,0 1 15,0-1-15,36 0 16,-19 1-16,1 17 15,17 0-15,-17 0 16,-1 0-16,1 0 0,17 17 16,-17 19-16,17-36 0,1 17 15,-19 1-15,18 35 16,-17-53 0,-18 17-16,18-17 0</inkml:trace>
  <inkml:trace contextRef="#ctx0" brushRef="#br0" timeOffset="51920.44">16122 776 0,'-18'0'16,"18"-18"-1,0-17 1,0 18-16,36-1 15,-36 0-15,17 18 0,1-35 16,-18 17-16,0 1 16,0-1-16,0 0 15,-35 18 1,17 0-16,-17 36 16,17-36-16,0 17 0,1-17 15,-1 53-15,0-35 0,1 35 16,17-36-16,0 1 0,-18 0 15,18 17-15,0-17 0,0-1 0,0 1 16,0 17-16,35-17 0,-35-1 16,53 1-16,-35-18 15,0 18-15,35-18 0,-18 0 16,0 0-16,36-36 0,-36 36 16,18-17-16,-18-1 0</inkml:trace>
  <inkml:trace contextRef="#ctx0" brushRef="#br0" timeOffset="57085.57">17480 758 0,'0'-17'0,"0"-1"15,0 1 1,-18 17 0,18-18-16,-17 18 15,-1-18-15,1 18 16,-1 0-16,-17 0 15,17 0-15,0 0 0,1 36 16,-1-36-16,0 17 0,1-17 16,-18 53-16,17-35 0,18-1 15,-18 36-15,1-35 0,17 0 0,0 17 16,0-18-16,35 1 16,-17 0-16,-1-18 15,1 0-15,-1 0 0,1 0 16,17-36-16,-17 36 0,0-17 0,-1 17 15,1-35-15,17-18 0,-35 35 16,18 0-16,-18 1 0,0-1 16,0 0-16,0 1 0,0-18 0,0 17 15,-18 18 1,18 18 0,-17-18-16,17 17 0,0 18 15,0-17-15,0 0 0,0-1 16,0 1-16,0 0 0,35 17 15,-18-35-15,-17 18 0,36-1 16,-19 1-16,1-18 16,0 0-16,-1 0 0,1 0 15,0 0-15,-1 0 0,-17-18 16,18 18-16,0-35 0,-1 17 0,1 1 16,-18-19-16,17 19 0,-17-19 0,18 19 15,-18-54-15,18 36 0,-18 0 16,0-36-16,0 54 15,0-19-15,17-17 0,-17 36 16,0-1-16,0 0 16,-17 18-1,17 18-15,0 17 16,0-17-16,0 0 0,0 35 16,0-36-16,0 18 0,0 18 15,17-35-15,-17 17 0,18 18 16,0-18-16,-18-17 0,17 35 15,19-35-15,-36-1 0,17 1 0,1 17 16,-1-17 0,1-18-16,0 0 0,-1 0 15,19-35-15,-36-1 16,35-17-16,-17 18 0,-18 0 16,17 0-16,-17-1 0,0-17 0,0 18 15,0-35-15,0 34 0,0 19 16,-17-19-16,17 19 0,0-1 15,-18 18-15,18 35 16,-18-35-16,18 36 0,0-19 16,0 1-16,0 52 0,0-52 15,0 17-15,18 18 16,-18-35-16,0 17 0,35 0 16,-17 1-16,-18-19 0,0 1 0,17 0 15,-17-1-15,18 1 16,-18 0-16,18-18 15</inkml:trace>
  <inkml:trace contextRef="#ctx0" brushRef="#br0" timeOffset="57567.65">18768 529 0,'0'0'0,"-18"0"0,18-17 15,0-1 1,18 18 15,-18 35-31,0-17 16,17-1-16,-17 1 0,18 0 15,-18 35-15,0-36 0,18 19 16,-18-1-16,17 18 0,-17-36 16,0 19-16,0-19 0,0 1 0,0 0 15,0-1-15,18 1 16,-18-1-16,0 1 0,0-36 31</inkml:trace>
  <inkml:trace contextRef="#ctx0" brushRef="#br0" timeOffset="58293.99">18627 723 0,'-36'0'0,"72"0"0,-89 0 16,35 0-16,18-17 15,35 17 1,1-18-16,-1 18 0,0-18 15,53 1-15,-35 17 16,-17-18-16,52 0 0,-53 18 16,-17-17-16,35-1 0,-36 18 15,-17-18-15,18 18 0,0 0 16,-18-17-16,0 52 31,0-17-15,0-1-16,0 1 0,0 17 15,0 1-15,0-19 0,17 36 16,-17-18-16,0-17 0,18 17 16,-18 18-16,0-35 0,0-1 15,0 19-15,17-36 0,-17 17 16,0-52 0,18 17-1,-18 1-15,0-1 0,18-17 16,-18 17-16,0 1 0,17-1 0,-17 0 15,18-17-15,0 35 0,-1 0 16,-17-18-16,18 18 16,0 0-16,-1 0 0,-17 36 15,18-36-15,-1 17 16,1 1-16,0-18 0,-1 53 16,1-53-16,-18 18 0,35 17 15,-17-18-15,0 1 16,-1 0-16,19-18 15,-19 0-15,1 0 16,-1-18-16,1 18 0,-18-35 0,35 17 16,-35 1-16,18-1 0,0-35 15,-18 35-15,0 1 0,0-1 16,0 0-16,0 1 16,-36 17-16,19 0 15,-1 35-15,0-17 16,18-1-16,0 1 15,0 17 1,0-17-16,0 17 0,0-17 16,0-1-16,0 1 15,36-18-15,-19 0 0,19 0 16,-19 0-16,19-18 16,-1-17-16,-18 18 0</inkml:trace>
  <inkml:trace contextRef="#ctx0" brushRef="#br0" timeOffset="58546.71">19985 459 0,'0'-18'15,"0"36"-15,-18-36 0,18 0 16,-17 18-16,-1 0 16,18 36-1,0-19 1,35 36-16,-35-18 15,35 54 1,-35-72-16,18 54 0,-18-36 0,0-17 16,18 17-16,-18 18 0,0-18 15,0-17-15,0-1 0,0 1 16,0 0-16,0-36 16</inkml:trace>
  <inkml:trace contextRef="#ctx0" brushRef="#br0" timeOffset="59069.35">19950 635 0,'-18'0'0,"36"0"0,-54 0 15,54 0 1,35 18 0,-36-18-16,19 0 0,105 0 15,-88 0-15,-18 0 16,71 0-16,-71 0 0,18 0 15,0 0-15,-18 0 16,-17 17-16,0-17 16,-1 0-16,-52 0 15,0 18 1,-1-18-16,19 18 16,-1-18-16,0 17 0,-17 1 15,18-1-15,-1 1 0,0 0 16,18-1-16,-17-17 0,17 36 15,0-19-15,0 1 16,17-18-16,1 18 16,17-18-16,-17 0 15,17 0-15,0 0 0,18-53 16,-35 53-16,0-36 16,-1 36-16,1-17 0,-18-1 0,17 0 15,-17-17-15,18 35 16,-18-17-16,0 34 31,0 18-15,0-17-16,0 17 15,0-17-15,0 0 16,0-1-16,18 1 0,-1 17 0,-17-17 16,18-18-16,0 17 15,-1-17-15,1 0 0</inkml:trace>
  <inkml:trace contextRef="#ctx0" brushRef="#br0" timeOffset="59706.13">21255 353 0,'0'0'16,"17"0"0,-17 17-1,0 19 1,0-1-16,0-17 16,0-1-16,-35 36 15,35-18-15,0-17 0,-17 53 16,-1-36-16,0 18 0,1 35 15,-1-53-15,0 18 0,1 53 16,-1-53-16,0 0 0,18 0 0,0-18 16,0 18-16,0-18 0,0 1 0,0-1 15,0-18-15,18 19 0,-18-19 0,35 19 16,-17-19-16,0 1 0,35 0 16,-36-1-16,54 1 15,-36-18-15,-17 0 0,35 0 16,-36 0-16,1-18 0</inkml:trace>
  <inkml:trace contextRef="#ctx0" brushRef="#br0" timeOffset="60485.48">21537 706 0,'0'17'62,"0"1"-62,18 17 16,-18-17-16,17-1 0,-17 1 15,0 0-15,0-1 0,18 36 16,0-35-16,-18-1 0,17 19 16,-17-19-16,18-17 15,0 0-15,-1 0 16,1 0-16,-1 0 15,19-53-15,-19 53 16,1-52-16,0 34 0,-18 0 16,0 1-16,17-19 0,-17 19 15,0-1-15,0 36 32,18 17-17,-18-17-15,18 17 16,-1 0-16,18 0 15,-35-17-15,18-18 0,17 18 16,-17-1-16,0-17 16,-1 0-16,1 0 0,0 0 0,17-17 15,-17 17-15,-1-36 0,18 1 16,-35 18-16,0-1 0,18 0 16,-18-17-16,0 17 0,0 1 0,0-19 15,0 19-15,-35-1 0,35 1 0,0-1 16,-18 0-16,1 18 15</inkml:trace>
  <inkml:trace contextRef="#ctx0" brushRef="#br0" timeOffset="60952.42">22313 847 0,'18'0'16,"-36"0"-16,53-18 31,-35-17-31,18 17 16,0 0-16,-18 1 15,0-1-15,-18 18 32,18 35-17,-18-35-15,18 18 0,-17-18 0,-1 53 16,18-35-1,0 17-15,0-17 0,0 17 16,35-18-16,-17 1 16,17 0-16,-17-1 0,17-17 15,1 0-15,16 0 0,-16 0 16,-1-35-16,36 17 0,-36 18 16,-17-35-16,34 0 15,-34 17-15,-18 1 0,18-1 0,-18 0 0,0 1 16,0-1-16,0 0 0,0 1 15,-18 17-15,0 0 32,18 17-32,0 19 15,0-1-15,0-17 0,0 17 16,0-17-16,18-1 0,0 36 16,-18-35-1,17-18-15,1 0 16,0-36-16,-18 19 0</inkml:trace>
  <inkml:trace contextRef="#ctx0" brushRef="#br0" timeOffset="61098.95">22789 512 0,'0'0'0,"-17"0"31,17 17-31,0 1 16,0-1-16,35 19 15,0-36-15,-17 17 0,17-17 16</inkml:trace>
  <inkml:trace contextRef="#ctx0" brushRef="#br0" timeOffset="61629.4">23319 635 0,'-89'18'16,"72"-1"-1,-1-17-15,0 18 0,1-18 0,-1 18 16,1-1-16,-1 1 0,0-1 16,18 1-16,-17 0 0,17-1 15,-18 54 1,53-36-16,-17-35 16,17 0-16,-17 0 15,-1 0-15,36 0 0,-35-17 16,70-89-1,-88 88 1,0 0-16,0 1 16,0-1-16,-17 18 31,17 35-31,-18-35 0,0 18 16,18 17-16,0-17 0,0 17 15,-17 1-15,17-19 0,0 18 16,0 1-16,0-1 0,0 18 0,0-18 15,0 71-15,0-53 0,0 18 16,0-19-16,-18 1 0,18-17 0,0-1 16,-18 35-16,18-52 0,-17 0 15,-1-18-15,0 0 16,1-18 0,-1 18-16,-17-18 0,17-17 15,1 35-15,-19-35 0,19 35 16,-1-18-16,0 1 0,1-1 15,17 0 1,17 18 0,-17-17-16,36-1 0</inkml:trace>
  <inkml:trace contextRef="#ctx0" brushRef="#br0" timeOffset="62294.3">23583 476 0,'0'0'15,"-17"0"-15,17 36 32,0-19-32,0 18 15,0-17-15,17 53 16,-17-36-16,18 35 15,-18-52-15,0 17 0,0 71 16,0-88-16,0 52 16,0-52-16,0 0 0,0-1 15,0-52 17,35 0-32,-17-36 15,-18 54-15,35-72 16,-35 72-16,35-36 15,-17 35 1,0 18 0,-18 35-16,17-17 0,-17 0 15,18 35-15,-18-36 0,17 1 16,1 35-16,-18-36 0,0 1 16,18 0-16,-18-1 0,17-17 15,-17 18-15,36 0 0,-19-18 16,1 0-16,17-36 15,-17 1-15,17 0 16,-35 0-16,18-1 0,17-70 16,-35 71-16,18 0 0,-18-36 15,0 54-15,0-19 0,0 1 16,0 18-16,0-1 0,0 0 16,-18 18-16,0 36 15,18-1 1,0-18-16,0 1 15,0 53-15,0 17 16,0-71-16,0 1 16,18 35-16,-18-35 0,0-1 15,0 19-15,0-19 16</inkml:trace>
  <inkml:trace contextRef="#ctx0" brushRef="#br0" timeOffset="62468.18">23901 653 0,'-18'0'15,"36"0"-15,-54 17 0,19-17 0,-1 0 16,53 0 0,1 0-1,-1 0-15,0 0 0,1-17 0,34 17 16,-35-18-16,1 18 0,17-18 15,-18 18-15,0-17 0</inkml:trace>
  <inkml:trace contextRef="#ctx0" brushRef="#br0" timeOffset="62735.45">24359 317 0,'-17'0'15,"-1"0"1,18 18 15,18-18-15,-18 18-16,35-1 0,0 19 15,0-19-15,-17 1 0,35 35 16,-18-18-16,1-17 0,17 88 16,-53-71-16,17 35 15,-17-17-15,0-17 0,-35-1 0,0 35 16,-1-34-16,1-19 15,17 19-15,-17-1 0,0-17 0,0-1 16,-18 19-16,35-36 0</inkml:trace>
  <inkml:trace contextRef="#ctx0" brushRef="#br0" timeOffset="63289.31">25382 723 0,'0'0'0,"0"-17"16,0-1 0,0 0-16,18 18 15,-18 18 1,18 17 0,-18-17-16,17-1 0,-17 1 15,18 17-15,-18 1 0,0-1 0,0 0 16,18 0-16,-18 18 0,0 124 15,0-124-15,0 0 16,0-18-16,0 18 0,0-18 0,0 0 16,-18 1-16,18-19 0,0 1 15,0-53 1,0-18-16,-18 17 16,18 1-16</inkml:trace>
  <inkml:trace contextRef="#ctx0" brushRef="#br0" timeOffset="63573.25">25224 741 0,'0'-18'16,"0"36"-16,-18-36 0,18 1 0,0-1 15,0 0 1,35 18-16,-35-17 0,36 17 0,34 0 16,-35-18-16,1 18 0,34 0 15,-35 0-15,-17 35 0,35 1 16,-35-19-16,-1 1 0,1 17 15,-18-17-15,0-1 0,0 1 16,0 0-16,-35-1 0,35 1 0,-36 0 16,1-1-16,0-17 0,17 18 0,-17-18 15,17 0-15,-17 0 0,17 0 0,1 0 16,-1 0-16,0-18 16,18-17-1,0 17-15,36 18 0,17 0 16,-36 0-16</inkml:trace>
  <inkml:trace contextRef="#ctx0" brushRef="#br0" timeOffset="63980.18">26229 706 0,'0'-18'0,"0"36"0,0-54 0,-53 19 15,18 17-15,0 0 16,-1 0-16,19 0 0,-72 35 15,72 0-15,-1-17 16,-17 17-16,17-17 0,1-1 16,-1 36-16,18-35 0,0 35 15,35-36 1,18 1-16,-35-18 16,17 0-16,18 0 0,-35 0 15,-1-18-15,36-17 16,-35 18-16,-18-19 0,0 19 15,17-1-15,-17-17 16,0 17-16,0 0 0,-35 18 16,35-17-16,0 34 31,0 19-31,0-1 16,0-17-16,0-1 0,35 1 0,-17 35 15,0-18-15,17 0 16,-17-17-16,17-18 15,-17 0-15,17-35 16</inkml:trace>
  <inkml:trace contextRef="#ctx0" brushRef="#br0" timeOffset="64294.36">26388 653 0,'0'0'0,"-18"0"15,18 53 1,0-36-1,0 1-15,53 52 16,-53-52-16,53 17 0,-35-17 16,-1 17-16,-17-17 0,18 17 15,0-17-15,-18-36 32,0-17-17,-18 17-15,18 1 0,0-1 0,-18-35 16,18-35-1,0 70-15,0-17 0,0 17 0,0 1 16,0-1-16,18 0 16,0 18-16,17 0 15,-18 0-15,1 18 0,0-18 16,17 35-16,-17-17 0,17-18 16,-17 18-16</inkml:trace>
  <inkml:trace contextRef="#ctx0" brushRef="#br0" timeOffset="64676.47">26987 706 0,'0'0'16,"0"-18"-16,-123 0 31,105 18-31,1 0 0,-1 18 16,0-18-16,1 18 0,-1-18 0,18 35 15,-17-18-15,-1 1 0,18 0 16,0-1-16,0 1 0,0 0 0,0 17 15,18-17-15,17 17 16,0-35-16,-17 0 0,35 0 16,-36 0-16,19 0 0,-1-18 15,0-17-15,-17 35 0,17-53 16,-17 35-16,-18-17 0,17 17 16,-17-34-16,0 34 15,0 0-15,0 1 0,0-1 16,-17 18-1,17 35-15,-18-35 16,18 18-16,-18 35 16,18-36-16,0 19 15,36-19-15,-19 1 0,-17 0 16,18-18-16,17 17 0,-17-17 16,0 0-16,-1 0 0,1 0 0</inkml:trace>
  <inkml:trace contextRef="#ctx0" brushRef="#br0" timeOffset="65692.69">27481 653 0,'0'0'0,"-17"17"16,17 1-16,-18-18 16,18 18-16,0-1 0,0 1 15,0-1-15,0 1 0,0 0 16,0-1-16,18 1 15,-18 0-15,0-1 0,17-17 16,-17 18-16,18 0 16,-18-54 15,0 19-31,0-19 16,0 19-16,0-1 0,0 0 0,0-17 15,0 18-15,0-1 0,0 0 0,0 1 16,0-1-16,18 18 15,17 0 1,-17 35-16,-1-35 0,1 18 16,17 35-16,0 0 15,-35-36 1,18 19-16,-18-19 0,18-17 0,-18 18 16,17 0-16,1-18 31,-18-18-31,0-17 15,18-1-15,-18 19 16,0-1-16,17-17 0,1 17 16,-18 1-16,18-1 0,-1 0 15,1 18 1,-1 18 0,1 17-16,0-17 15,-18-1-15,17 1 0,1 17 16,-18-17-16,18 0 0,-1-1 15,1 1-15,0-18 0,-1 18 16,1-18-16,-1 0 0,1 0 16,17 0-16,-17 0 0,0-36 15,-1 36-15,1-17 0,0-19 16,-1-17-16,-17 18 16,0 18-1,0 34 32,-17-17-47,17 18 0,-18-1 16,0 1-16,18 0 15,-17-1-15,17 1 0,0 0 16,0-1-16,0 1 0,0 17 16,17-35-16,19 18 15,-36-1-15,35-17 0,-18 0 0,19 0 16,-19 0-16,19 0 0,34 0 15,-52-17-15,17 17 0,-17-35 0,35-1 16,-36 19-16,-17-19 0,18-17 16,-18 18-16,0 18 0,0-54 15,0 36-15,-35-1 0,35-16 16,-18 16-16,18 1 16,-18 17-16,1 54 31,17-1-16,-18 0-15,18 0 16,0-17-16,0 35 0,0-35 16,0 17-16,35 18 0,-35-36 15,0 19-15,18 17 16,0-36-16,-18 1 0,17 0 0,-17 17 16,0-18-16,0 1 0,18-18 15</inkml:trace>
  <inkml:trace contextRef="#ctx0" brushRef="#br0" timeOffset="65869.36">28416 600 0,'-17'0'0,"34"0"0,-52 0 16,17 0-16,1 0 15,52 0 1,18 0-1,-18 0-15,0 0 16,1 0-16,17 0 0,35 0 0,-35 0 16,-18 0-16</inkml:trace>
  <inkml:trace contextRef="#ctx0" brushRef="#br0" timeOffset="66199.35">28875 794 0,'0'0'0,"0"17"31,17-17-15,1-17-1,0 17-15,-1-18 16,1 18-16,0-18 0,-1 1 16,-17-1-16,0 1 15,0-1-15,0 0 16,-17 18-16,-19 0 15,19 0-15,17 36 16,-18-36-16,0 17 0,1 1 16,17-1-16,0 19 0,-18-19 15,18 1-15,0 0 0,0-1 0,35 1 16,-35 0-16,18-18 0,-18 17 16,35-17-16,-35 18 0,36-18 0,-1 0 15,-17 0-15,17 0 0,0-18 16,0 18-16</inkml:trace>
  <inkml:trace contextRef="#ctx0" brushRef="#br0" timeOffset="66796.61">29210 670 0,'0'0'0,"0"18"32,0 0-17,35-1-15,-35 1 16,36 35-16,-1 0 15,-18-36-15,-17 1 16,18 17-16,0-17 16,-18-1-16,17-17 0,-17-17 31,0-1-15,0-35-16,-17 18 15,17 17-15,0-17 0,0 0 16,0 17-16,0 1 0,0-1 15,17 0-15,1 18 16,0 0-16,-1 0 16,1 0-16,-18 18 0,18-18 0,-1 0 15,1 35-15,-1-35 0,1 0 16,35 0-16,-18 0 0,-17 0 0,35 0 16,-18 0-16,-17 0 0,17 0 15,-17 0-15,-18-17 0,17 17 16,1-18-16,-18 0 0,0 1 15,0-1-15,-35 18 16,-1 0-16,19 0 16,-18 0-16,17 35 15,0-17-15,1 0 16,17 17-16,0-18 16,0 1-16,0 0 0,0-1 15,0 1-15,0 0 0,0-1 0,17 1 16,-17 0-16,0-1 15,18 1-15,-18-1 16,-35-17 15,-1 0-31,19 0 0,-19 0 16,19 0-16,-1 0 0,-17 0 0,17 18 16,-17-18-16,17 0 0,1 0 0</inkml:trace>
  <inkml:trace contextRef="#ctx0" brushRef="#br0" timeOffset="67614.22">30462 582 0,'0'-18'31,"18"18"-15,-18-17-16,0 34 62,0 19-62,0-19 0,0 19 16,0-1-16,0-17 0,0 34 15,0-16-15,0 34 16,0-17 0,0 18-16,0-54 15,0 19-15,0-19 16,18-17-1,17-35 1,-17 0-16,17 17 16</inkml:trace>
  <inkml:trace contextRef="#ctx0" brushRef="#br0" timeOffset="67856.78">30321 741 0,'0'0'0,"-17"0"0,-1 0 0,53 0 47,-17 0-47,0 0 0,17 0 15,18 0-15,-36 0 0,19 0 16,17 0-16,-18 0 0,-18 0 15,19 0-15,-19-18 0,1 18 16,0 0-16</inkml:trace>
  <inkml:trace contextRef="#ctx0" brushRef="#br0" timeOffset="68197.18">30709 723 0,'0'18'46,"-17"-1"-46,17 1 16,-18 0-16,18-1 0,-18 19 16,18-19-16,0 19 15,0-19-15,18 1 16,-18-1-16,0 1 0,18-18 16,17 18-16,18-18 15,-18 0 1,0 0-16,-17 0 0,0-36 15,17 19-15,-17 17 0,-18-35 16,17 17-16,-17 0 0,0 1 16,0-1-16,-35-17 0,35 17 15,-35 0-15,-1 1 0,19-1 16,-1 18-16,-17 0 16,17 0-16,1 0 15,17 18 1</inkml:trace>
  <inkml:trace contextRef="#ctx0" brushRef="#br0" timeOffset="68648.65">31715 794 0,'0'-53'32,"0"35"-17,0 1 1,0-1-16,0 0 16,0 1-1,-36 17-15,19 0 16,-18 0-16,17 0 15,0 17-15,1-17 0,17 36 0,0-1 16,0-18-16,0 19 16,35-1-16,-35-17 0,35-1 0,-35 1 15,35 17-15,-35-17 0,18-1 0,-18 1 16,18 0-16,-18-1 0,17 1 16,-17 0-16,-35-18 31,0 0-31,17 0 15,-17 0-15,0-18 0,17 18 16,0 0-16,1 0 16,17-18-16,-36 18 0,89 0 31</inkml:trace>
  <inkml:trace contextRef="#ctx0" brushRef="#br0" timeOffset="69722.06">32103 776 0,'0'0'16,"-18"0"-16,0 0 0,1 0 0,-1 0 0,-17 0 16,17 0-16,1 0 0,-19 18 15,36-1-15,0 36 16,0-35-16,0 0 15,0 34-15,0-34 0,0 0 16,18 17-16,-18-17 16,18-18-1,-1 17-15,1-17 0,0 0 16,-1 0-16,1-35 16,-1 35-16,1-35 15,-18 17-15,0 0 0,18-17 16,-18 18-16,0-1 0,0 0 0,0-17 15,0 17-15,0 1 0,0-1 16,17 18-16,1 0 31,0 18-31,-1-18 0,1 17 16,0 1-16,17 17 16,-17-17-16,-18 0 0,17-1 15,1 1-15,-18-1 0,0 1 0,17 0 16,-17-1-16,0 1 15,-17-53 17,17 17-17,0-17-15,0 17 16,0 1-16,0-19 0,0 19 0,0-1 16,17 0-16,19-35 0,-36 36 15,17 17-15,1-35 0,0 35 16,17 0-1,-17 0-15,-1 17 0,1 18 16,-1-35-16,1 36 0,0-19 16,-18 1-16,17 0 0,-17-1 0,18 1 15,-18 0-15,18-1 0,-18 1 0,17-1 16,-17 1-16,0 0 16,18-18-1,-18-36 1,0 19-16,18 17 0,-18-18 15,17-17-15,1 17 0,-18 1 16,17-1-16,1-17 0,-18 17 0,18 0 16,-1 1-16,1 17 15,-18-18-15,18 18 0,-1 0 16,-17 35 0,18-35-16,-18 36 0,18-19 15,-18 1-15,0 0 0,17 17 16,-17 0-16,18-17 0,-18-1 15,18 1-15,-1-18 0,1 18 16,-1-18-16,1 0 0,17 0 16,1 0-16,-19 0 0,19-18 15,-19-17-15,1 35 0,35-53 16,-36 35-16,1 1 0,17-19 16,-35 1-16,18 17 0,-18 1 15,0-1-15,0 1 16,-35 17-16,17 0 15,-17 0-15,17 17 16,-17 18-16,17-17 16,1 0-16,17-1 0,-18 1 0,18 0 15,-18-1-15,18 1 0,0 0 0,0-1 16,0 1-16,0 17 0,0 0 16,0-17-16,0 0 15,18-1-15,17 1 0,-17-18 16,-1 0-16,36 0 15,-17 0-15,-1 0 0,0 0 0</inkml:trace>
  <inkml:trace contextRef="#ctx0" brushRef="#br0" timeOffset="72786.92">11906 1464 0,'-17'0'32,"17"-18"-32,0 1 15,0-1 1,17 18 15,19 0-15,-1 18-16,-18-18 0,19 35 0,17 0 15,-18-17-15,0 0 0,0 34 16,-17-34-16,0 17 0,-18-17 16,17 0-16,-17-1 0,0 1 0,0 0 15,0-1-15,0 1 0,-35 0 0,35-1 16,-18-17-16,-17 0 16,18 0-16,-1 0 0,18-35 15,-18 17-15,1 1 0,17-1 16,-18-17-16,18 17 0,0 0 15,0 1-15,0-19 0,0 19 0,0-1 16,35 1-16,-17-19 16,0 36-16,-1 0 0,18 0 15,1 0-15,-19 0 0,36 0 16,-17 0-16,-1 0 0,18 0 16</inkml:trace>
  <inkml:trace contextRef="#ctx0" brushRef="#br0" timeOffset="73205.25">12788 1446 0,'-35'0'15,"17"0"-15,-17 0 16,35 36-16,-18-36 16,1 17-16,-19 19 0,1-19 15,18 1-15,-19 17 0,19 0 16,-1-17-16,0 17 15,1 1-15,17-19 0,0 1 0,0 0 16,0-1-16,0 1 16,17-18-16,-17 17 0,71-17 15,-53 0-15,34-35 16,-16 35-16,-19-17 0,1-1 16,0 18-16,-18-35 0,0-1 15,0 19-15,0-1 0,0 0 16,0 1-16,0-1 0,-18 18 15,18-18-15,0 54 32,0-19-17,0 1-15,18 0 0,-18-1 0,17 19 16,19-1-16,-19-17 0,1-1 16,-1 1-16,1-1 0,0-17 15,-1 18-15,1-18 0,0 0 16,-1-35-16,1 35 15</inkml:trace>
  <inkml:trace contextRef="#ctx0" brushRef="#br0" timeOffset="73557.28">13000 1535 0,'0'0'0,"-18"0"16,18 17 0,0 1-16,0 17 15,0-17-15,0-1 0,18 36 16,-18-35-16,0 0 0,35-1 15,-35 1-15,0 0 0,18-1 0,-18 1 16,0-36 31,0-17-47,0 17 0,-18 1 16,18-1-16,0-17 0,0-1 15,0 19-15,0-36 0,0 35 16,53-17-16,-35 17 15,17 18-15,-17 0 16,-1 36-16,36-19 16,-18 1-16,-17 17 0,17 0 15,-17-17-15,0 17 0,-1 1 16,-17-19-16,18 1 0,-18 0 0,0 17 16,18-35-1</inkml:trace>
  <inkml:trace contextRef="#ctx0" brushRef="#br0" timeOffset="73989.08">13829 1587 0,'0'-17'0,"-88"17"31,70 0-31,-17 35 0,17-35 0,0 35 16,-17 1-1,18-19-15,-1 1 0,-17 35 0,35-35 16,0-1-16,0 18 16,0-17-16,0 0 0,17-1 15,1-17-15,17 0 16,-17 0-16,17-35 0,18 17 16,-35-17-16,-1 18 0,54-72 15,-53 36-15,-1 18 16,1-53-16,-18 35 0,0-53 15,0 53-15,-35 0 0,35 0 16,-36-17-16,36 52 0,-17 1 0,17-1 16,0 36-1,0 35-15,0-1 16,0-16-16,0 17 16,17-18-16,-17 18 0,18-18 0,-18 0 15,35 18-15,-17-17 0,-1-1 0,1 0 16,0 36-16,-1-54 0,-17 19 15,18 17-15,-18-36 16,18-17 0</inkml:trace>
  <inkml:trace contextRef="#ctx0" brushRef="#br0" timeOffset="74808.95">14340 1587 0,'-70'-17'31,"52"17"-31,1 35 16,17 0-16,-18 18 15,0-35-15,18 35 16,0-35-16,0-1 16,0 18-16,0-17 0,18 0 15,-18-1-15,18-17 0,17 0 16,-18 0-1,1 0-15,17 0 0,-35-35 16,18 35-16,0-18 0,-18-17 16,17 18-16,-17-1 0,0 0 0,0-17 15,0 17-15,0-17 0,-35 0 16,35 17-16,0-17 0,0 17 16,0 1-16,0-1 0,35 18 15,1 0 1,-19 0-16,1 0 0,52 53 15,-52-53-15,35 35 16,-35-17-16,-1-1 0,1 1 16,0 17-16,-18-17 0,17 0 15,1 17-15,-18-17 0,0-1 16,-18-34 15,18-1-15,-35 18-16,17-53 0,18 35 15,-17-35-15,17 36 0,0-1 16,0 0-16,0 1 0,0-1 16,35 18-16,-17-17 0,17 17 15,-18 0-15,1 0 16,0 0-16,17 17 0,0 1 0,1-18 16,-19 35-16,1-35 0,17 18 15,-17-18-15,-1 17 0,1-17 0,0 36 16,-1-19-16,-17 1 15,18-18-15,-18 18 0,-18-18 47,18-18-31,-17 18-16,17-18 0,0-17 16,0 17-16,0 1 0,0-1 0,0 0 15,17-17-15,19 35 0,-36-17 16,17-1-16,1 18 0,0 0 15,17 0-15,-18 0 16,1 0-16,35 18 0,-35-18 16,-1 17-16,71 36 15,-70-35-15,17 17 16,-17-17-16,0 17 0,-18-17 0,0 17 16,0-17-16,-36 17 0,1 0 15,17-35-15,-17 18 0</inkml:trace>
  <inkml:trace contextRef="#ctx0" brushRef="#br0" timeOffset="75319.86">15981 1764 0,'0'-18'0,"0"36"0,0-53 15,17 35 16,-17 17-31,36-17 0,-1 36 16,-17-19-16,-1 1 0,19 17 16,-19-17-16,1 17 15,35 36-15,-18-19 16,-17-52-16,-1 18 16,1-18-1,0 0-15,-1-35 0,1 0 16,0 17-16,-18-17 0,17 17 15,1-35-15,-1 18 16,-17 0-16,18-18 0,-18 35 16,0 0-16,0-17 0,0 17 15,18 18 1,-18 18 0,17 17-16,1-17 0,0 0 15,-1-1-15,1 1 0,35 0 16</inkml:trace>
  <inkml:trace contextRef="#ctx0" brushRef="#br0" timeOffset="76535.68">16933 1782 0,'-35'-18'32,"0"18"-32,17 0 15,-17 0-15,17 35 0,1-35 16,-36 18-16,35 17 0,18-17 15,-18-1-15,1 1 0,17 0 16,-18-1-16,18 19 0,0-19 16,0 1-16,35-18 15,1 0-15,-19 0 16,1 0-16,17 0 0,18 0 0,-35-18 16,-1 18-16,1-17 0,0 17 15,-1-36-15,1 19 0,-18-1 0,18 0 16,-18 1-16,17-1 0,-17 0 15,0 1-15,0-1 16,0 53 0,0 1-1,0-19-15,36 1 16,-36 0-16,17-1 0,-17 1 0,53 17 16,-35-35-1,-1 18-15,1-18 16,0 0-16,-1-35 0,1 35 0,0-36 0,-1 19 15,1-36-15,-1 35 16,-17-17-16,18-36 0,-18 18 16,0 18-16,0-53 0,0 53 15,-35-1-15,35 1 0,0 0 0,-18-1 16,18 19-16,0-1 0,-17 18 16,17 18-1,0 17-15,0 18 16,0-18-16,0 1 0,0 34 15,35-35-15,-35 1 0,17 17 16,1-18-16,-18 0 0,18 18 16,-1-18-16,-17-17 0,18 0 15,-18 17-15,18-17 0,-18-1 16,17-17-16,1 0 16,0 0-16,-1 0 0,1-35 15,35 17 1,-36 1-16,19-54 0,-19 53 15,1-34-15,-18 34 0,0 0 16,0 1-16,18-1 0,-18 53 47,0-17-47,0 17 16,17-17-16,-17 17 15,18-17-15,-18 17 16,18-17-16,-1-1 0,-17 1 15,18-18-15,-1 18 0,1-1 16,0-17-16,17 0 0,-17 0 0,35 0 16,-18 0-16,0 0 0,18-35 15,-18 17-15,-17 18 0,35-53 16,-53 36-16,17-19 0,1 1 16,-18 18-16,0-1 0,0-17 15,0 17 1,-18 53-1,18-17 1,-17-18-16,17 35 16,0-17-16,0 17 0,0-17 15,0-1-15,0 19 0,0-19 16,0 1-16,17 0 0,-17-1 16,18-17-16,-18 18 0,18-18 0,-1 17 15,1-17-15,0 0 0,17 0 0,0 0 16,1 0-16,-19-17 0,36-18 15,-35 17-15,-1 0 0,19-35 16,-19 36-16,-17-19 0,18-16 16,-18 34-16,0 0 0,0 1 15,0-1-15,-35 18 0,35-18 16,-18 18-16,0 36 31,1-19-31,17 19 16,-18-1-16,18-18 0,0 1 15,0 53 1,18-18-16,-18-36 16,0 1-16,35-1 15,-17-17-15,-1 0 0,36 0 16,-35 0-16,17 0 0,0 0 0,1-17 16,-1 17-16</inkml:trace>
  <inkml:trace contextRef="#ctx0" brushRef="#br0" timeOffset="76942.77">18944 1746 0,'0'0'15,"0"-17"1,-35 17 0,17 17-1,1 1-15,-1-18 16,18 18-16,-35 17 16,35-18-16,0 19 15,0-19-15,0 1 0,0 0 0,35-1 16,-35 1-16,18 0 0,35 34 15,-36-34-15,1 0 0,-1-1 16,-17 1-16,18-18 0,-18 18 16,0-1-16,-18-17 15,-34 0 1,34 0-16,-17 0 0,17-17 0,-17 17 16,-36-18-16,53 18 0,1 0 15,-1-18-15,1 18 0,-1 0 0,18-17 16</inkml:trace>
  <inkml:trace contextRef="#ctx0" brushRef="#br0" timeOffset="77482.03">20267 1446 0,'-18'-17'0,"36"34"0,-53-34 16,35-1-16,-18 0 16,1 18-16,-1 0 15,18 18-15,-18-18 16,1 53-16,-1 0 15,0-18-15,1 0 0,-1 18 0,-17 36 16,17-36-16,0-1 0,-17 54 16,18-70-16,-1 16 0,0 54 15,18-53-15,0 18 0,-17 88 16,17-107-16,0 1 16,35 36-16,-17-54 0,-18 18 15,35-18-15,-18-17 0,19 17 0,-19-17 16,19 17-16,-1-18 0,-17-17 15,52 0-15,-52 0 0,17 0 16,0-17-16</inkml:trace>
  <inkml:trace contextRef="#ctx0" brushRef="#br0" timeOffset="78589.22">20585 1746 0,'0'-17'16,"0"34"-16,0-52 0,17 35 16,-17-18-16,18 18 31,-18 36-16,17-36-15,-17 17 0,0 19 0,0 16 16,0-34-16,0 17 16,0 1-16,0 34 0,0-35 15,0 18-15,-17 18 0,17-36 16,0 0-16,0 36 0,0-36 16,0 1-16,35 52 15,-17-71 1,17-17-16,-17 0 0,-1-35 15,1 35-15,17-53 0,-17 0 16,0 36-16,-18-19 0,0-17 16,0 36-16,0-18 0,-18-1 15,-17 19-15,17-1 0,-35 0 16,35 1-16,-17 17 0,17 0 16,-17 0-16,18 0 0,-1 35 0,-17-35 15,17 18-15,0 17 0,18-17 16,-17-18-16,17 17 0,0 1 15,35-18-15,-35 17 0,35-17 16,18 18-16,-18-18 0,-17 0 16,70 0-16,-52 0 0,-1-35 15,0 35-15,0-18 0,1 18 16,-1-35-16,18 0 0,-35 17 0,-1 0 16,1 1-16,-1-1 0,1 18 15,-18-18-15,18 18 0,-54 18 31,36 17-15,-17-17-16,17 0 0,0-1 0,-18 1 16,18 0-16,0-1 0,0 1 0,0 17 15,0-17-15,35-1 0,-35 1 16,18-18-16,0 18 16,-1-18-16,1 0 0,17 0 15,-17-36-15,0 36 16,34-17-16,-34-19 0,-18 19 15,35-18-15,-17-1 0,-18 19 16,0-1-16,18 0 0,-18 1 16,0 34 15,0 1-15,0 17-16,0-17 15,0 0-15,0-1 0,17 18 16,-17-17-16,36 0 0,17 17 15,-1-17 1,-34-18-16,17 0 0,1-36 16,-1 36-16,-17-53 0,-1 36 15,18-36-15,-35 18 0,18-54 16,-18 54-16,0 0 0,0-36 16,0 36-16,-35 0 0,35 0 15,0-1-15,-35 19 0,35-19 0,0 1 16,-18 35-16,18-18 15,-18 18-15,18 36 16,-17-36-16,17 35 0,0 0 16,-18 18-16,18-18 0,0 1 15,0 17-15,0-18 0,0 0 16,35 36-16,-35-36 0,18-17 16,-18 17-16,0 0 0,18-17 15,-18-1-15,0 1 0,0 0 16,17-18-16,1-18 15</inkml:trace>
  <inkml:trace contextRef="#ctx0" brushRef="#br0" timeOffset="78764.07">21378 1870 0,'-17'0'16,"34"0"-16,-52 0 0,17 0 0,54 0 31,-19-18-31,1 18 16,35 0-16,35-18 0,-35 1 15,0 17-15,17-18 0</inkml:trace>
  <inkml:trace contextRef="#ctx0" brushRef="#br0" timeOffset="79346.34">22419 1958 0,'0'0'16,"18"0"-16,-1-18 15,-17 54 17,18-36-32,0 35 15,-18-18-15,0 19 0,17 17 16,1-36-16,-18 19 0,17 16 15,-17-34-15,18 0 0,-18-1 16,0 1-16,0 0 0,0-1 0,18-17 16,-18-17-1,0-19 1,0 19-16,-36-1 0,36 0 0,0 1 16,-17-18-16,17 17 0,0-17 15,0-18-15,0 17 0,0 1 0,0 0 16,35 17-16,-35 1 15,18-1-15,17 18 0,-17 0 16,-1 0-16,1 0 0,0 18 16,35 17-16,-36-17 0,18-1 15,1 36-15,-1-35 0,-17 17 16,-1-17-16,1 17 0,-18-17 0,18-1 16,-18 1-16,0-1 0,0 1 0,0 0 15,0-1-15,-18 1 16,-17-18-16,17-35 15</inkml:trace>
  <inkml:trace contextRef="#ctx0" brushRef="#br0" timeOffset="79680.66">23125 1976 0,'-53'17'16,"53"1"-1,-18-1-15,0 1 0,18 0 16,0 17-16,0-17 0,0-1 16,0 36-16,36-35 0,-36-1 15,17 1-15,19 0 0,-19-1 16,18 1-16,-17-18 0,0 18 16,35-18-1,-36 0-15,1 0 0,35-53 16,-35 35-16,-1-35 15,-17 36-15,0-1 0,0-35 16,-35 35-16,35 1 0,-71-36 16,54 53-16,-1-18 0,-17 1 15,17 17-15,0-18 0,-17 18 16,18 0-16,17 35 16</inkml:trace>
  <inkml:trace contextRef="#ctx0" brushRef="#br0" timeOffset="79946.97">23636 1729 0,'0'0'0,"0"-18"0,0 36 46,18 17-46,-18 0 16,0 0-16,35 54 16,-35-72-16,35 89 15,-35-71-15,18 71 16,-18-88-16,0-1 0,0 36 16,0-35-16,0 0 15</inkml:trace>
  <inkml:trace contextRef="#ctx0" brushRef="#br0" timeOffset="80117.14">23424 1834 0,'0'0'0,"-35"0"31,70 0-31,18 0 15,-17 0-15,-1 0 0,35 0 16,-34 0-16,17 0 0,17-17 16,-35-1-16</inkml:trace>
  <inkml:trace contextRef="#ctx0" brushRef="#br0" timeOffset="80609.42">24888 1940 0,'0'0'0,"-17"-35"31,17 17-31,-18 18 16,1 0-16,-19 0 16,19 0-16,-36 36 15,35-19-15,0-17 0,1 36 0,-36-1 16,35-18-16,1 1 0,-1 17 16,18-17-16,-18 0 0,18-1 0,0 36 15,0-35-15,0-1 0,18 19 16,17-19-16,-17 1 15,35-18-15,-36 0 16,19 0-16,17 0 0,-18-18 0,0 18 16,18-53-16,-35 36 0,-1-1 15,-17 1-15,18-1 0,-18-17 0,0 17 16,0-35-16,-35 18 0,35 17 16,-71-17-16,36 17 0,17 1 15,-35 17-15,36-18 0,-1 18 16,0 0-16,1 0 15,17 18-15,0-1 16</inkml:trace>
  <inkml:trace contextRef="#ctx0" brushRef="#br0" timeOffset="80980.89">25082 1499 0,'0'-17'0,"0"34"0,0-52 15,36 53 17,-19 17-17,36 0-15,-17 0 16,-19-17-16,36 35 15,-18-18-15,-17 1 0,17 34 0,-17-35 16,-18 1-16,35 34 16,-35-34-16,18-1 0,0 35 15,-18-17-15,0-17 0,0 16 0,17 37 16,-17-36-16,0 0 0,0-18 16,-35 18-16,35 0 0,-18 0 0,-35 17 15,36-35-15,-1 1 0,-35 17 16,36-36-16,-19 1 0,-17-1 15,36 1-15,-19-18 0,-17 0 16,36 0-16</inkml:trace>
  <inkml:trace contextRef="#ctx0" brushRef="#br0" timeOffset="82222.34">20779 2611 0,'0'0'0,"-18"0"16,0 0-16,36 0 62,0 0-62,17 0 16,-17 0-16,34 17 16,1 1-16,36-1 15,-72-17-15,54 18 16,-36-18-16,0 18 0,53-1 15,-35-17-15,0 0 0,0 18 16,0-18-16,0 18 0,18-18 0,-18 17 16,70-17-16,-52 18 0,-1-18 15,54 18-15,-54-18 0,1 17 16,52-17-16,-52 0 0,-18 0 16,17 18-16,1-18 0,-1 0 0,71 0 15,-17 0-15,-54 0 16,1 0-16,52 0 15,-70 0-15,0 0 0,53 0 16,-53 0-16,0 0 0,35 0 16,-35 0-16,-18 0 0,71-18 15,-53 18-15,0 0 0,71 0 16,-72 0-16,1 0 0,-17 0 0,17 0 16,-1 0-16,-16 0 0,-1 0 0,18-17 15,-18 17-15,-17 0 0,52-18 16,-34 18-1,-19-18-15,1 18 0,17-17 16,-17 17-16,0 0 0,34-18 16,-34 18-16,0 0 0,-1 0 15,1 0-15,0 0 0,-1 0 16,1 0-16,0 0 31,-1 0 0,1 0-31,-1 0 16,1 0 0,-18 18-16,-18-18 78,1 0-63,17-18-15,0 0 16</inkml:trace>
  <inkml:trace contextRef="#ctx0" brushRef="#br0" timeOffset="82517.09">25894 2487 0,'18'0'15,"-1"0"-15,1 0 16,-18-18-1,0 36 32,0 17-47</inkml:trace>
  <inkml:trace contextRef="#ctx0" brushRef="#br0" timeOffset="87025.51">11553 3739 0,'0'18'78,"-35"-18"-63,0 0-15,17 0 16,1 0-16,-36 0 16,35 0-16,-52-35 0,52 35 15,-17-35-15,35 17 16,-18 0-16,18 1 0,0-1 16,0 0-16,35 1 0,-35-1 15,36 18-15,-19-18 0,18 18 16,-17 0-16,17 0 15,-17 36-15,0-36 0,-1 17 0,-17 1 16,18 0-16,0 17 0,-1-17 0,-17 34 16,0-34-16,0 53 15,0-54-15,0 19 0,-17-19 0,-19 36 16,36-18-16,-35-17 0,-18 17 16,35-17-16,-17 0 0,-18 17 15,18-35-15,17 17 0,-35-17 16,36 0-16,-1 0 0,0 0 15,-17-35-15,35 18 16,-17-1-16,17-17 16,70-1-16,-52 19 15,-1-1-15,19 18 0,-19-18 16,1 18-16,17 0 0,-17 0 16,0 0-16,-1 0 15,-17 18-15,18-18 0,-1 35 16,-17-17-16,18 0 0,0 17 15,-18-17-15,17-1 0,1 18 16,0-35-16,-18 18 0,17 17 16,1-35-16,0 18 15,-1-18-15,1 0 16</inkml:trace>
  <inkml:trace contextRef="#ctx0" brushRef="#br0" timeOffset="87372.06">11342 3281 0,'0'0'0,"0"-18"15,-18-52 1,1 52-16,17 0 15,35 18 17,0 18-32,-17-18 0,52 53 15,-52-35-15,123 105 16,-123-70-16,52 53 16,-52-53-16,-1 17 0,19 71 15,-19-70-15,-17-1 0,0-17 16,0 0-16,0 0 0,-17 0 0,-36 53 15,18-71-15,-1 1 0,1 16 16,-71 19-16,36-18 0,-19-18 16,19 0-16</inkml:trace>
  <inkml:trace contextRef="#ctx0" brushRef="#br0" timeOffset="124033.39">14129 9860 0,'-18'0'31,"18"-18"0,-18 18 32,-17 0-48,18 18 1,-1-18-1,0 0-15,18 18 16,0-1 109,18-17-16,17 0-109,-17-17 16,-1 17-16,1 0 0,35-18 16,-18 18-16,-17-18 0,35 18 15,-36 0-15,19-17 0,17 17 16,-18 0-16,-17 0 0,35 0 16,-18 0-16,-18 0 0,1 0 15,35 0-15,-18 0 0,36 0 16,-36 0-16,0 0 15,54 17-15,-54-17 0,0 0 16,53 0-16,-35 0 0,-17 0 16,52 18-16,-53-18 0,0 0 15,36 0-15,-36 18 0,-17-18 16,17 0-16,-17 0 0,-1 0 0,19 0 16,-19 0-16,1 0 0,-1 17 15,1-17-15,17 0 16,-17 0-16,17-17 15,-17 17-15,0 0 0,35-18 16,-36 0-16,1 18 16,-1 0-16,1-17 0,0 17 0,-1 0 15,1 0-15,0 0 0,-1 0 16,1 0-16,0 0 0,-1 0 0,18 0 16,-17 0-16,0 0 0,17 0 15,-17 17-15,-1-17 0,1 0 16,0 0-16,-1 0 15,1 0-15,-1 0 0,1 0 16,0 0-16,-1 0 16,1 0-16,0 0 15,-1 0-15,1 0 16,0 0-16,-1 0 31,-34 0 63,-1 0-94</inkml:trace>
  <inkml:trace contextRef="#ctx0" brushRef="#br0" timeOffset="124509.86">15716 9631 0,'-17'0'0,"34"0"0,-34-18 0,-1 1 15,18-1-15,0 0 0,-18 18 16,18-17-16,0-1 15,36 18 32,-36 18-31,17-18-16,-17 17 0,18-17 0,17 36 16,-17-19-16,-1 1 0,1 17 15,0-17-15,-1-1 0,19 1 16,-36 0-16,17-1 0,19 19 15,-19-36-15,1 17 0,-1 1 16,19-1-16,-19 1 16,-17 0-16,36-1 0,-19 1 15,1 17-15,-18-17 0,0 0 16,0-1-16,0 1 16,-35 17-16,-1-35 15,19 18-15,-36-1 0,35 1 16,1-18-16,-1 18 0,-17-1 15,17-17-15,0 0 0,18 18 16,-17-18-16,17 18 16</inkml:trace>
  <inkml:trace contextRef="#ctx0" brushRef="#br0" timeOffset="125720.9">15575 8502 0,'-18'0'0,"18"-35"31,0 52 0,18 19-15,-18-19-16,0 1 0,0 17 15,0 0-15,18 1 0,-18-1 0,0 0 16,17 1-16,-17 34 0,18-35 16,-18 1-16,0 17 0,18-18 15,-18-18-15,0 36 16,17-35-16,-17 0 0,0-1 15,0 1-15,0-53 32,0-1-17,-17 19-15,17-1 0,-18-35 16,18 36-16,0-19 0,0 1 16,0 17-16,0 1 0,0-19 15,18 19-15,-1 17 16,1-18-16,35 18 15,-35 0-15,-1 35 16,1-35-16,17 18 0,-17-18 0,-1 18 16,1-18-16,0 35 0,-1-17 0,1-18 15,0 17-15,-1 1 0,1-18 0,-1 18 16,19-1-16,-36 1 0,17-18 16,-17 35-16,0-17 15,0-1-15,-17-17 16,17 18-1,-36-18-15</inkml:trace>
  <inkml:trace contextRef="#ctx0" brushRef="#br0" timeOffset="126230.21">16316 8855 0,'-35'0'0,"-1"0"32,36 35-17,-17-35-15,17 18 0,0-1 16,-18 19-16,18-19 16,-18 54-16,18-54 15,0 1-15,0 17 0,0-17 16,0 0-16,36 17 15,-36-18-15,17 1 0,1 0 16,0-18-16,-1 17 16,1-17-16,0 0 15,-1 0-15,1-35 0,0 17 16,-1 18-16,-17-35 0,0 18 0,18-19 16,-18 1-16,0 17 0,0-17 15,0 0-15,-18 17 0,-17 1 16,35-1-16,-18 18 0,-17 0 15,17 0-15,1 0 16,-1 0-16,-17 18 0,17-1 16,-17 18-16,17-17 15,18 0-15,0-1 0,-17-17 0,17 18 16,0 0-16,0-1 0,0 1 16,35 0-16,-18-18 0,19 0 15,-19 0-15,1 17 0,0-17 16,-1 0-16,36 0 15,-17-35-15,-19 35 0,54-18 16,-18-35-16</inkml:trace>
  <inkml:trace contextRef="#ctx0" brushRef="#br0" timeOffset="126586.77">16581 8202 0,'-18'-18'0,"36"36"0,-54-53 15,36 17-15,-17 1 16,-1-1-16,0 18 16,1 0-16,-1 0 15,0 18-15,1-18 16,17 35-16,-53 18 15,53-18-15,-18 18 0,1-18 16,17 0-16,0 54 16,0-54-16,0 18 0,53 53 15,-53-71-15,52 36 16,-34-36-16,0-18 0,17 1 0,-17 17 16,-1-17-16,19 0 0,-19-18 0,36 17 15,-18 1-15,-17-18 0,35 0 16,-18 0-16,-17-18 0</inkml:trace>
  <inkml:trace contextRef="#ctx0" brushRef="#br0" timeOffset="127102.54">16845 8520 0,'-18'-18'0,"1"18"0,-18-18 16,35 1-1,35 17 1,0 0 0,0 0-16,1 17 15,-1 19-15,0 34 16,-35-52-16,18 17 16,-18-17-16,0-1 0,0 36 15,-35-35-15,35 0 0,-36-1 16,19 1-16,17-1 15,-18-17 1,18-35-16,0 18 16,0-19-16,0 1 15,18 0 1,17-18-16,-17 35 16,-1-17-16,1 35 15,-18-18-15,18 18 0,-18-17 0,17-1 16,-17 0-1,0 36 32,0 0-47,0 17 16,-17-18-16,17 1 0,0 0 16,0-1-16,0 1 0,0 17 15,0-17-15,17 0 0,-17-1 0,18 1 16,17-18-16,-35 18 0,35-18 15,-17 0-15,17 0 0,1-36 16</inkml:trace>
  <inkml:trace contextRef="#ctx0" brushRef="#br0" timeOffset="127390.51">17163 8079 0,'0'0'0,"-18"0"15,18-18-15,-18 0 16,36 18 15,35 0-31,-35 0 16,17 18-16,0-18 0,89 71 16,-89-54-16,35 18 15,-52 1-15,17-19 0,54 89 16,-72-53-16,1 18 15,-1-18-15,-17-1 0,0 72 16,-35-71-16,-35 53 16,52-71-16,0 0 15,-35 18-15,18-35 0</inkml:trace>
  <inkml:trace contextRef="#ctx0" brushRef="#br0" timeOffset="135167.69">10883 6456 0,'18'0'0,"-18"-18"16,17 1-1,1 17 1,-18-18-16,18 18 16,-18-18 46,-18 18-62,0 0 31,1 0-31,-1 0 16,18 36-16,-35-19 16,17 18-16,1-17 0,-1 0 15,0-1-15,1 1 0,-1 0 0,0 17 16,18-17-16,-17-1 15,17 18-15,0-17 0,0 0 0,0-1 16,0 1-16,0 0 0,0-1 16,35 19-16,-35-19 0,18-17 15,17 36-15,-35-19 0,18-17 16,-1 18-16,1-1 0,0-17 16,-1 18-16,1-18 0,-18 18 0,17-18 15,1 0-15,0 0 0,-1 0 16,1 0-16,0 0 15,-1 0-15,1-18 16,0-17-16,-1 35 0,1-53 16,-1 35-16,-17 1 0,18-54 15,-18 53-15,0-35 16,0 18-16,-35 18 0,17-36 16,1 35-16,17 0 0,-53-17 15,35 35-15,0-18 0,-17 1 16,17-1-16,1 18 0,-36-17 15,35 17-15,1 0 0,-19-18 16,19 18-16,-1 0 16,0 18-1,18 17 1,0-18-16,0 1 16,0 17-16,36-17 15,-36 17-15,17-35 16,-17 18-16,18 0 0,0-1 15,17 1-15,-17-18 16,-1 0-16,54 0 16,-54 0-16,1 0 0,35 0 15,-35-18-15,-1 18 0,18-17 16,-17 17-16,-18-18 16</inkml:trace>
  <inkml:trace contextRef="#ctx0" brushRef="#br0" timeOffset="135662.43">11359 6862 0,'0'-18'0,"-17"0"16,-1 1-1,18 34 63,18 1-78,-18 0 16,0-1-16,0 1 0,35-1 16,-35 1-16,0 0 15,0-1-15,18 1 0,-18 0 16,17-1-1</inkml:trace>
  <inkml:trace contextRef="#ctx0" brushRef="#br0" timeOffset="136028.87">11553 6756 0,'0'17'47,"0"1"-47,0 0 15,0-1-15,0 19 16,0-19-16,0 18 16,0-17-16,18 17 15,-18-17-15,18 0 0,-1-18 16,1 0 0,0 0-1,-18-18-15,17 0 0,1-17 16,-18 17-16,0 1 0,0-18 15,0 17-15,0 0 0,-18-17 16,1 17-16,-19 18 16,36-17-16,-17 17 0,-19 0 15,19 0-15,-1 0 0,18 35 16,-17-35-16</inkml:trace>
  <inkml:trace contextRef="#ctx0" brushRef="#br0" timeOffset="136593.26">11254 5980 0,'-18'0'47,"18"17"-47,-18 1 16,1-18-16,17 17 0,-18 19 15,0-19-15,18 1 0,-17 35 16,17-35-16,-18 17 0,18 18 16,-18 0-16,18 0 15,0-36-15,0 1 0,36 35 16,-36-36-16,17-17 0,19 36 16,-19-36-16,1 17 15,0-17-15,-1 18 0,1-18 0,0 0 16,-1 0-16,36 0 0,-35 0 15,-1 0-15,19-18 0</inkml:trace>
  <inkml:trace contextRef="#ctx0" brushRef="#br0" timeOffset="138352.84">11483 5997 0,'0'-17'31,"0"-1"-15,18 18-1,-1-18 1,1 18-16,-1 0 16,1 0-1,-18 18-15,18 17 16,-18-17-16,0-1 0,0 1 15,0 0-15,0-1 0,0 1 16,-18 0-16,18 17 0,-35-17 16,35-1-16,-18-17 0,36 0 78,-1 0-78,19 0 15,-19 0-15,1 0 16,0 18-16,17 0 16,-35-1-16,0 1 15,0-1 1,-35-17-16,35 18 0,-18-18 0,18 18 16,-35-18-16,35 17 0,-36-17 0,19 0 15,-1 0 1,1 0-1,17-17 1</inkml:trace>
  <inkml:trace contextRef="#ctx0" brushRef="#br0" timeOffset="138663.07">11571 5838 0,'0'0'0,"-18"-17"15,36 17 17,17 0-32,1 0 0,17 17 15,-18-17-15,0 18 16,36 17-16,-36-17 0,0 0 15,36 52-15,-54-35 16,1 54-16,-18-54 0,0 0 16,-35 106-1,35-105-15,-88 87 0,70-88 16,0 1-16,-35 17 16,36-18-16</inkml:trace>
  <inkml:trace contextRef="#ctx0" brushRef="#br0" timeOffset="141087.23">17216 9948 0,'-18'-17'0,"18"-1"16,-18 18 0,18-18-16,36 18 47,-36 18-32,0 17-15,17-17 16,-17 0-16,18-1 0,-1 36 15,-17-18-15,18-17 16,0 17-16,-18-17 0,17 0 16,1 17-16,0-35 0,-18 18 15,17-1-15,36 1 16,-35-18-16,17 0 0,-17 0 16,-1 0-16,36 0 0,-35-35 15,0 35-15,17-18 0,-17-17 16,-1 17-16,1-17 15,-1-1-15,-17 19 0,0-1 0,18-17 16,-18 17-16,0 1 0,0-19 0,0 19 16,0-1-16,0 0 0,-35 1 15,35-1 1,0 36 15,0 17-15,0-17-16,0-1 0,0 1 0,0 17 15,0 18-15,0-18 0,0 1 16,0-19-16,0 19 0,0-1 0,0 0 16,0 36-16,0-18 0,0-18 15,-18 35-15,18-34 16,0 17-16,-35 53 16,35-71-16,-18 53 15,18-70-15,-17 35 16,-1-36-16,18 1 0,-18-18 15,1 0-15,-1 0 16,0 17-16,1-17 0,-1 0 16,-17 0-16,17 0 0,-17 0 15,17 0-15,1 0 0,-1 0 0,0 0 16,1 0-16,-1 0 0,0 0 16,1 0-16,-1 0 15,1 0 1</inkml:trace>
  <inkml:trace contextRef="#ctx0" brushRef="#br0" timeOffset="142244.07">17568 9366 0,'0'0'0,"0"-17"32,-17 17-1,-1 0-15,18 35-16,-18-35 0,1 18 15,-19 17-15,19-18 0,-18 36 16,17-35-16,0 0 0,1-1 15,-19 36-15,19-35 0,-1-1 16,0 36-16,1-35 0,-1-18 16,18 35-16,-17-35 0,17 18 15,0-36 32,0 1-47,17 17 16,-17-36-16,35 1 15,18-18 1,-35 53-16,35-53 16,-35 36-16,-1 17 15,1-18-15,-1 18 0,1-18 16,0 18-16,-18-17 0,17-1 16,1 18-16,-18-18 15,18 18-15,-18-17 0,17 17 16,-17-18-16,18 18 15,0-17 1,-1 17 15,-17 35-15,18-35-16,0 0 16,-18 17-16,17 1 0,1 0 15,-1-18-15,1 17 16,0 1-16,-1-18 15,1 18-15,0-1 0,17 19 16,-35-19-16,35 1 16,-35-1-16,18-17 0,-1 18 15,-17 0-15,18-18 0,-18 17 16,18-17-16,-18 18 16,17-18-16,-17-18 140,0 1-93,-35 17-47,17 0 16,1 0-16</inkml:trace>
  <inkml:trace contextRef="#ctx0" brushRef="#br0" timeOffset="151898.87">406 1570 0,'0'17'78,"17"-17"-16,1 0-46,-18 18-1,18-18-15,-1 0 16,1 0-16,0 0 0,-1 0 16,1 0-1,-1 0-15,1 0 0,0-18 16,-1 18-16,1 0 16,0 0-16,-1-17 15,1 17 1,0 0-16,-1 0 15,1 0 1,-1 0 0,1 0-1,0 0-15,-1 0 32,1 0-17,0 0-15,-1 0 16,1 0-16,0 0 15,-1 0-15,1 0 16,-1 0-16,1 0 16,0 0-16,-18-18 0,17 18 15,1 0-15,0 0 16,-1 0-16,1 0 16,0 0-16,-1 0 0,1 0 15,0 0 1,-1 0-16,1 0 15,-1 0-15,1 0 16,0 0-16,-1 0 16,1 0-16,0-17 0,-1 17 15,1 0-15,0 0 16,-1 0-16,1 0 16,-1 0-16,1 0 0,0 0 15,-1 0-15,1 0 16,0 0-16,-1 0 15,1-18 1,17 18-16,-17 0 16,-1 0-16,1-18 15,0 18-15,-1 0 16,1 0 0,0 0-16,-1 0 15,1 0-15,0 0 16,-1 0-16,1 0 15,17 0 1,-35-17-16,35 17 16,-17 0-1,0 0 1,-1 0 0,1 0-16,0 0 15,-1 0-15,1 0 16,0 0-16,-1 0 0,1 0 15,-1 0-15,1 0 0,0 0 16,-1 0 0,1 0-16,0 0 15,-1 0 1,1 0 15,0 0-15,52 0 15,-52 0-31,-1 0 0,19 0 16,-19 0-1,1 0-15,0 0 16,-1 0-16,1 0 16,0 0-16,-1 0 15,1 0-15,-1 0 0,1 0 16,0 0-16,-1 0 0,1 0 15,0 0-15,-1 0 16,1 0 0,0 0-1,-1 0 1,1 0 0,-1 0-16,1 0 15,0 0-15,17 0 0,-17 0 16,-1 0-16,1 0 15,0 0-15,-1 0 16,1 0-16,-1 0 16,1 0-1,0 0-15,-1 0 16,1 0 0,0 0-16,-1 0 0,1 0 15,0 0-15,-1 0 0,1 0 16,0 0-16,-1 0 15,1 0-15,-1 0 16,1 0 15,0 0-15,-1 0 0,1 0-16,0 0 15,-1 0-15,1 0 16,0 0-16,-1 0 0,1 0 15,-1 0-15,1 0 16,-18 17-16,18-17 16,-1 0-16,1 18 15,0-18-15,17 0 16,-17 0-16,17 0 16,-18 0-16,1 0 15,0 0-15,-1 0 0,1 0 16,0 0-16,-1 0 0,1 0 15,0 0 1,-1 0 0,1 0-16,0 0 15,-1 0-15,1 0 16,-1 0-16,19 0 0,-19 0 16,1 0-16,35 0 15,-18 0-15,-17 0 16,-1 0-16,1 0 15,0 0-15,-1 0 32,1 0-32,0 0 15,-1 0 1,1 0-16,0 0 0,-1 0 0,36 0 16,-35 0-1,17 0-15,-17 0 0,-1 0 16,1 0-16,0 0 0,-1 0 15,1 0-15,0 0 16,-1 0-16,1 0 16,-1 0-16,1 0 15,0 0-15,-1 0 0,1 0 16,0-18-16,-1 18 0,1 0 16,0 0-1,-1 0-15,1 0 16,-1 0-16,1 0 15,0 0-15,-1 0 16,1 0-16,0 0 16,-1 0-16,1-17 0,0 17 0,17 0 15,-18 0-15,1-18 0,0 18 16,-1 0-16,1 0 16,0 0-1,-1 0 1,1 0-1,0 0-15,-1 0 0,1-18 0,17 18 16,-17 0-16,17-17 0,-17 17 16,-1 0-16,1 0 15,0 0-15,-1 0 0,1-18 0,0 18 16,-1 0-16,1 0 16,-1 0-16,1 0 15,0 0 1,-1 0-16,1 0 15,0 0-15,-1 0 0,1 0 16,0 0-16,-1 0 16,1 0-16,-1 0 15,1 0-15,0 0 16,-1 0-16,1 0 16,0 0-16,-1-18 15,1 18-15,0 0 16,-1 0-16,1 0 0,0 0 15,-1 0-15,1 0 0,-1 0 16,1 0-16,0 0 16,-1 0-16,1 0 15,0 0-15,-1 0 16,1 0-16,0 0 0,-1 0 16,18 0-16,-17 0 0,0 0 15,-1 0-15,19 0 0,-19 0 16,1 0-16,0 0 0,-1 0 15,1 0-15,-1 0 0,19 0 16,-19 0-16,1 0 0,0 0 16,-1 0-16,1 0 0,0 0 15,-1 0 1,1 18-16,0-18 16,-1 0-16,1 0 0,-1 0 15,1 0-15,0 0 0,-1 0 16,1 0-16,0 18 15,-1-18-15,1 0 16,0 0-16,-1 0 0,1 0 16,-1 0-16,1 0 15,0 0-15,-1 0 16,1 0-16,0 0 16,-1 17-16,1-17 15,0 0-15,-1 0 16,-34 0 46,17-17-46</inkml:trace>
  <inkml:trace contextRef="#ctx0" brushRef="#br0" timeOffset="154544.31">8590 1676 0,'-18'0'15,"1"0"1,-1 0-16,1 0 31,-1 0 0,0 0-31,1 0 16,-1 0-16,0 0 16,1 0-1,-1 0 1,0 0 15,1 0 0,34 0 47,1 0-62,0 0 0,-1 0-1,19 0-15,-19 0 16,19 0-16,-19 0 0,1 0 16,52-18-16,-52 18 15,0 0-15,-1 0 0,19 0 16,17-18-16,-36 18 15,1 0-15,-1 0 0,1 0 16,0-17-16,-1 17 31,1 0 1,0 0-32,-1 0 15,1 0 1,-36 0 62,1 0-78,17-18 16,-36 18-1,19 0-15,-1 0 0,0 0 16,1 0-16,-18 0 15,-18 0-15,35 0 16,0 18-16,-35-18 16,36 0-16,-1 17 0,0-17 15,1 0-15,-1 0 0,1 0 16,-1 0-16,0 0 0,1 0 16,-1 0-16,0 0 15,1 0-15,-1 0 16,0 0 46,36 0 16,0 0-62,-1 0-16,36 0 16,-17 0-16,-1 0 15,0 0-15,-17 0 0,17 0 0,-17-17 16,17 17-16,-17 0 0,35 0 16,-36 0-16,18 0 0,1 0 15,-1 0-15,-17 0 0,-1-18 0,1 18 16,0 0-16,-1 0 0,1 0 0,17 0 15,-17-18-15,-1 18 16,1 0-16,0 0 0,-1 0 16,1 0-16,-36 0 93,1 0-77,-1 0-16,0 0 16,-17 0-16,-35 18 15,52-18-15,0 0 0,-35 0 16,36 0-16,-36 18 16,35-18-16,1 0 0,-1 0 0,-17 0 15,17 0-15,0 0 0,-17 0 16,17 0-16,1 0 0,-1 0 15,0 0-15,1 0 16,-1 0 15,36 0 63,-1 0-94,1 0 0,0 0 16,-1 0-16,36 0 15,18 0 1,-53 0-16,17 0 0,18 0 16,-18-18-16,0 18 15,-17 0-15,0 0 0,17 0 16,-18 0-16,-17-18 47,-17 18-32,-1 0-15,1 0 16,-1 0-16,0 0 0,1 0 16,-19 18-16</inkml:trace>
  <inkml:trace contextRef="#ctx0" brushRef="#br0" timeOffset="160693.47">12753 3581 0,'0'0'0,"-18"0"15,18-18-15,-17 18 32,17-18-17,0 36 79,0 0-78,0-1-16,0 1 15,17 17-15,-17-17 16,18 17-16,-18 0 15,0 1-15,18-19 0,-18 36 0,0-35 16,17 0-16,-17-1 0,0 18 16,0-17-16,18 0 0,-18-1 15,0 1 1,0-36 125,0 1-126,0-1 1,0 0-16</inkml:trace>
  <inkml:trace contextRef="#ctx0" brushRef="#br0" timeOffset="161688.87">12771 3351 0,'0'0'15,"0"-35"16,0 17-15,0 54 31,0-19-31,0 1-16,0 17 0,0 1 0,0 34 15,0-17-15,17 0 16,1 70-16,-18-70 0,35 141 15,-17-141-15,-18 0 0,17 35 16,1-52-16,-18-1 0,18 18 16,-18-18-16,0-17 0,17-1 15,-17 1-15,18 0 16,-18-1-16,18-17 16,-1 0 15,-17-35-31,18 35 0,-18-35 15,17 17-15,1-17 16,0 17-16,-18-17 0,17-18 0,-17 35 16,0-17-16,0-35 15,0 52-15,0-17 0,0-1 0,-35 19 16,35-19-16,-18 19 0,-17-1 0,0 1 16,0-1-16,17 18 0,-53 0 15,36 0-15,0 35 0,-53 0 16,52-35-16,19 18 0,-18-18 15,-1 35-15,36-17 16,36-18 0,-1 0-16,0 0 15,53-35-15,-52 35 0,16-36 16,-16 19-16,17-18 0,0 17 0,-18 0 16,71-35-16,-71 36 0,0-1 15,36-17-15,-36 17 0</inkml:trace>
  <inkml:trace contextRef="#ctx0" brushRef="#br0" timeOffset="162404.21">13335 3634 0,'-53'-18'15,"35"18"1,1 0-16,-1 0 16,18 35-16,-17-35 0,17 18 15,0 17-15,-18-17 0,18 17 16,0 0-16,0 18 15,0-17-15,35-19 0,-17 36 32,17-18-32,-35-17 0,18-18 15,-1 0-15,1 0 0,0 0 16,-18-18 0,17 18-16,1-35 0,-18 17 15,0-17-15,0 0 0,0 0 16,0 17-16,-35-35 0,35 18 15,-18 17-15,-17-17 0,17 35 16,-17-18 0,17 18-16,1 0 15,17 36-15,0-19 0,0 1 16,0 17-16,17 0 16,18-17-16,1 0 15,-19-18-15,1 0 0,35 0 16,-35 0-16,-1 0 0,36-18 15,-35 18-15,-1-35 0,36-1 16,-35 19-16,0-18 0,-1-18 16,-17 35-16,0-35 15,0 35 1,-17 18 0,17 36-16,-18-36 0,18 17 15,-18-17-15,18 36 0,-17-19 0,17 1 16,0 0-16,0-1 15,0 1-15,35-1 0,0-17 0,-17 18 16,-1-18-16,1 18 0,0-18 16,-1 17-16,1-17 0,17 18 15,-35 0-15,18-1 16,-18 1-16,0 0 16,0-1-16,0 1 0,0-1 15,-18 1-15,18 0 0,0-1 16,0 1-16,0 0 15,0-1-15,0 1 16,18-18-16,-18 18 16,18-18-16,17 0 0,0 0 15,18 0 1,-18-36-16</inkml:trace>
  <inkml:trace contextRef="#ctx0" brushRef="#br0" timeOffset="162910.07">14693 3616 0,'0'-35'32,"18"35"-1,-18 17-31,17-17 0,1 71 16,0-53-16,-1 17 0,19 71 15,-19-71-15,-17 35 16,18-34-16,-18-1 0,18-17 0,-18 17 15,0-17-15,0-1 0,17 1 16,-17-1-16,0 1 16,0-53-1,0 0 1,0 17-16,0 0 0,0-17 16</inkml:trace>
  <inkml:trace contextRef="#ctx0" brushRef="#br0" timeOffset="163304.93">14975 3246 0,'0'-18'16,"-35"18"-1,17 0 1,1 18-1,-1-1 1,18 18-16,0-17 16,0 0-16,0-1 0,18 1 15,-18 0-15,35-18 16,-35 17-16,35-17 0,-17 18 0,0-18 16,-1 0-16,1 0 0,0 18 0,-1-18 15,36 0-15,-35 0 16,-1 0-16,-17 17 15,-35-17 1,18 0 0,17 18-16,-71-18 15,53 0-15,1 0 0,17 17 16,-18-17-16,0 0 0</inkml:trace>
  <inkml:trace contextRef="#ctx0" brushRef="#br0" timeOffset="163557.01">15346 3122 0,'0'0'15,"-18"0"1,18 18-1,0-1 1,35 1-16,-17 17 16,-18-17-16,18 17 0,-1 0 15,1-17-15,-18 17 16,18-17-16,-18 0 0,17-1 0,-17 1 16,0 0-16,0-1 0,0 1 15</inkml:trace>
  <inkml:trace contextRef="#ctx0" brushRef="#br0" timeOffset="163710.59">15258 3281 0,'-18'0'0,"36"0"0,-18 0 47,53 0-47,-18 0 16,35 0-16,-34 0 15,-1 0-15</inkml:trace>
  <inkml:trace contextRef="#ctx0" brushRef="#br0" timeOffset="164268.93">16140 3722 0,'0'0'16,"0"-18"-16,-36 18 0,36-17 0,0-1 16,-17 18-16,-1-35 15,0 35-15,1 0 16,-1 35 0,0 0-16,18 0 15,0 1-15,-17-19 0,17 36 16,0-17-16,0-19 0,35 18 15,-35-17-15,18 0 0,17 17 16,-35-17-16,35-18 0,1 35 16,-36-17-16,17-1 15,1-17-15,-18 18 16,-35-18 0,35 17-16,-36-17 0,1 0 15,17 0-15,1 0 16,-1 18-16,0-18 0,1 0 15,34 0 17,19 0-17,-1 0-15</inkml:trace>
  <inkml:trace contextRef="#ctx0" brushRef="#br0" timeOffset="164698.37">16669 3669 0,'-18'0'15,"36"0"-15,-71 0 0,-18 0 16,54 0-16,-54 53 16,53-36-16,1 19 15,-1 17-15,1-36 0,17 19 16,-18 16-16,18-34 0,0 17 15,0 1-15,0-19 0,18 1 16,-18 0-16,17-1 0,18-17 16,-17 0-16,0 0 0,17 0 0,-17 0 15,-1-35-15,19 17 16,-1 18-16,-18-35 0,1 0 16,0 17-16,-18-17 0,17-18 15,-17 35-15,0-17 16,0 17-16,-35 18 15,35 18 1,0 17 0,-18-17-16,18 0 0,0-1 0,0 18 15,0-17-15,0 0 0,36 17 16,-19-17-16,-17-1 16,71 1-16,-53-18 0,-1 0 15,18-35-15,1 35 0,-19-18 16,-17-17-16</inkml:trace>
  <inkml:trace contextRef="#ctx0" brushRef="#br0" timeOffset="165238.62">16916 3687 0,'-18'17'16,"18"1"-16,0 17 16,0-17-16,0 17 15,0 0-15,0 36 16,0-54-16,35 19 0,-35-1 15,18-17-15,-18-1 0,18 1 16,-18-36 15,-18-17-31,18 0 16,-18 17-16,18-17 0,0 17 16,-17-35-16,17 18 15,0 0-15,0 17 16,35 18-1,-35 35-15,18-35 0,-1 18 16,1-18-16,0 35 0,-1-17 16,1 0-16,17-1 0,0 18 0,-35 1 15,18-19-15,0 19 0,-1-19 16,-17 1-16,18 0 16,-18-1-16,0-52 31,-35 35-31,35-18 0,0-17 0,-18 0 15,0-1-15,18 1 0,0-18 16,0 36-16,0-1 0,0-17 16,0 17-16,0 0 0,36 18 15,-19 0-15,19 0 16,-19 0-16,1 0 0,-1 18 0,1-18 16,35 35-16,-35-17 0,-1 0 15,1 17-15,0 0 16,17 36-16,-35-54 15,0 1-15,0 0 0,0-1 0</inkml:trace>
  <inkml:trace contextRef="#ctx0" brushRef="#br0" timeOffset="165505.26">17568 3722 0,'0'0'0,"0"17"47,0 19-32,18-19-15,-18 19 0,18-1 0,-18 0 16,35 36-16,-17-36 0,-1 18 16,1 35-16,-1-35 0,1 0 15,-18 35-15,0-53 0,0 1 16,0-1-16,0-17 0,0-1 0,0 1 15,0 0-15,0-71 16,0 17 0,0 19-16,0-19 0,0 1 15</inkml:trace>
  <inkml:trace contextRef="#ctx0" brushRef="#br0" timeOffset="165750.03">17533 3863 0,'0'0'0,"0"-18"0,0 1 0,-18 17 15,18-18-15,0 0 0,0 1 16,36 17-16,-1 0 16,-17 0-16,17 0 0,18 0 15,-18 17-15,0-17 0,18 53 16,-17-35-16,-19 0 0,18 17 16,-17 0-16,-18-17 0,18-1 15,-18 1-15,0 0 0,0-1 0,-53 1 16,53 0-16,-53-1 0,35-17 0,-17 18 15,0-1-15,-1-17 0,-16 0 16,-1 0-16,17 0 16,19-35-16,-1 35 0</inkml:trace>
  <inkml:trace contextRef="#ctx0" brushRef="#br0" timeOffset="166050.07">17868 3387 0,'0'0'0,"-17"0"16,17-18-16,-18 18 16,18 35-1,35 1-15,-35-1 16,35 18-16,1 0 0,-19-18 15,19 53-15,-19-35 0,1-18 16,35 89-16,-18-54 16,-17-17-16,-1-35 15,-17 0-15,0-1 16,0-34 0,18-36-16</inkml:trace>
  <inkml:trace contextRef="#ctx0" brushRef="#br0" timeOffset="166367.17">18256 3881 0,'0'35'0,"18"-35"31,0 0-15,-18-18-16,17 18 0,18-35 16,-17 17-16,0 1 0,-18-1 15,17 0-15,-17 1 0,18-1 0,-18 0 16,0 1-16,0-1 15,0 1-15,-35 17 0,17 0 16,0 17 0,-17 18-16,35-17 0,-17 17 15,17-17-15,-18 17 0,18 18 16,0 35-16,0-70 16,0 17-16,0-17 0,0 0 15,0-1-15,0 1 0,0-1 0,18-17 16,-18 18-16,35-18 0,0 0 15,0 0-15,-17 0 0,53-18 16,-36-17-16,0 35 0,0-35 0</inkml:trace>
  <inkml:trace contextRef="#ctx0" brushRef="#br0" timeOffset="168352.92">19173 3898 0,'18'0'219,"0"0"-219,-1 0 0,124 0 15,1-17 1,-107 17-16,18 0 0,88-36 16,-106 36-16,53-17 15,-52-1-15,-19 18 0,36 0 16,-35 0-16,-1 0 15,1 0-15,-53 0 79,17 0-64,1 0 1,-1 0-16,0 0 15,1 0-15,-1 0 16,0 0-16</inkml:trace>
  <inkml:trace contextRef="#ctx0" brushRef="#br0" timeOffset="168777.21">19632 3563 0,'-18'0'0,"1"-18"31,17 1-31,0 34 63,17 1-48,1 0-15,0 17 16,-1-17-16,36 52 15,-17-52-15,-19-1 0,36 19 16,-35-19-16,52 36 16,-52-35-16,0-18 0,17 35 15,-18-17-15,1-1 0,0 1 16,-18 0-16,17-18 0,-17 53 16,-35 0-1,0-36-15,-36 18 16,54-17-16,-19 0 0,-17-1 15,36 1-15,-1 0 0,-17-1 16,17-17-16,18 18 16,-17 0-16,17-1 15,0 1-15</inkml:trace>
  <inkml:trace contextRef="#ctx0" brushRef="#br0" timeOffset="170849.09">21008 3933 0,'-18'0'15,"18"-17"1,0-1 0,0 1 15,0 34 16,0 18-47,18-17 0,-18 17 15,18-17-15,-1 53 16,1-54-16,17 36 16,-17-35-16,17 17 15,-17-35-15,-1 0 0,19 18 16,-19-18-16,36 0 15,-35 0-15,-1-36 0,19 1 16,-19 17-16,1 1 0,17-18 16,-35 17-16,0-17 0,0 17 15,18-35-15,-18 35 0,0 1 16,0-1-16,0 1 0,0-1 16,-18 18-1,1 0 1,17 35-1,0-17-15,-18-18 0,18 17 16,0 1-16,0 0 0,0 17 16,0-17-16,0-1 0,0 71 15,0-52-15,35-19 0,-35 54 16,18-36-16,-18 1 0,18 34 16,-18 1-16,17 34 15,-17-69-15,0-19 0,0 19 16,0-19-16,0 1 0,0 0 15,0-1-15,-17-17 16,-1 0 0,-17 0-16,17 0 0,0-17 15,-35 17-15,36-18 0,-19 18 16,1 0-16,18 0 0,-1 0 16,0 0-16,1 0 0,-1 0 0,0 0 15,1 0 1,17 18-16,0-1 15</inkml:trace>
  <inkml:trace contextRef="#ctx0" brushRef="#br0" timeOffset="171697.02">21096 3475 0,'0'-18'0,"0"36"0,0-53 16,-18 17 0,18 0-16,0 1 15,0-1-15,0 53 47,-17-35-47,17 18 0,-35 0 16,35-1-16,-18 18 0,0-17 0,1 17 15,-1-17-15,0 17 0,18 1 0,-17-19 16,-1 36-16,18-35 0,-18 17 16,1 0-16,17-17 0,-18-18 15,18 18-15,0-1 0,-17-17 16,17-17 15,0-1-31,17 18 0,-17-35 16,0-1-16,35 1 15,-17 18-15,0-1 0,-1-35 16,-17 35-16,18 1 0,0-1 16,-18 0-16,17 1 0,-17-1 0,18 18 15,0-18-15,-1 1 0,1 17 16,-1 0-16,1-18 15,0 18 1,-1 0-16,1 0 16,0 0-1,-1 0 1,1 0-16,0 18 0,-1-18 16,18 17-16,-17 1 0,-18 0 15,35 17-15,-17-17 0,-18-1 16,18 19-16,-1-36 15,-17 17-15,18 19 0,0-19 16,-18 1-16,17-18 0,-17 17 16,18 1-16,-18-36 62,0 1-46</inkml:trace>
  <inkml:trace contextRef="#ctx0" brushRef="#br0" timeOffset="173497.67">22507 3687 0,'0'0'0,"0"-18"15,-17 18-15,17-18 16,0 1-1,-18 17 1,18 35 0,-18-17-16,1-1 15,17 18-15,-18-17 0,-17 53 16,35-54-16,-18 19 0,0 34 16,18-52-16,0 17 0,0 18 15,0-35-15,0-1 0,0 18 16,18-17-16,17 0 0,-17-18 15,0 0-15,-1 0 0,19 0 0,-1 0 16,-18 0-16,19-36 0,17 36 0,-18-35 16,0 18-16,1-1 0</inkml:trace>
  <inkml:trace contextRef="#ctx0" brushRef="#br0" timeOffset="174275.41">22913 3757 0,'0'0'0,"-18"0"0,-52 18 31,34-18-31,36 35 16,0-17-16,-17 17 16,17-17-16,0-1 0,0 1 15,0-1-15,17 36 16,-17-35-16,36 0 16,-19-18-16,-17 17 0,18-17 15,0 18-15,-1-18 16,-17-35-1,0 17 1,0-17-16,0 17 0,0 0 16,-17-34-16,17 34 0,0 0 15,0 1-15,0-1 0,0-17 0,0 17 16,17 0-16,-17 1 0,18 17 16,0-18-16,17 18 15,-18 0-15,1 0 0,0 35 16,35-17-16,-36-18 0,1 35 15,17 1-15,-17-19 16,-1-17-16,19 36 0,-36-19 16,17 1-16,-17-1 15,0 1-15,0 0 0,-17-18 32,17-18-32,-18-17 15,0 17-15,18 1 16,-17-19-16,17 19 0,0-19 15,0 19-15,0-1 0,0 0 0,0 1 16,35 17-16,-17-18 16,17 18-16,-17 0 0,17 35 15,-17-17-15,-1-18 0,19 71 16,-19-54-16,1 1 0,17 17 16,-35-17-16,18-1 15,-1 1-15,-17 0 0,18-18 16,-18-18 15,-35-17-31,35 0 16,-18-1-16,0 1 15,18 17-15,-17-52 16,17 52-16,0 1 16,0-1-16,35 18 0,-17-18 15,17 18-15,-17 0 0,-1 0 16,1 36-16,17-36 0,-17 17 0,17 18 15,-17-17-15,-1 17 0,1 1 16,0-1-16,-18-17 0,17 34 16,1-34-16,-18 0 0,0 17 15,0-17-15,0-1 16</inkml:trace>
  <inkml:trace contextRef="#ctx0" brushRef="#br0" timeOffset="174556.94">23795 3669 0,'-18'-18'31,"18"54"-15,18-1-16,-18 0 15,35-17-15,-35 17 0,35 36 16,-17-19-16,0-16 0,17 52 15,-17-53-15,-1 18 0,-17 0 0,18-18 16,-18 1-16,18 17 0,-18-1 16,0-16-16,0-19 0,0 1 0,0 0 15,0-54 1,-18-17-16,0 1 16,18-1-16,-35 17 15</inkml:trace>
  <inkml:trace contextRef="#ctx0" brushRef="#br0" timeOffset="174774.2">23777 3775 0,'53'158'0,"-106"-316"0,53 140 0,0-17 16,-17 0-16,17 17 0,0 0 16,0 1-16,35-1 15,0 0-15,-17 18 0,-1 0 16,19 0-16,17 0 0,-18 0 16,0 18-16,53 35 15,-52-35-15,-1 34 16,-17-34-16,-1 0 0,-17 17 0,18 0 15,-18-17-15,0 0 0,-53 34 16,18-52-16,-1 18 0,-17 0 16,18-1-16,18-17 0,-36 0 15,35 0-15,0 0 0,-17-17 16</inkml:trace>
  <inkml:trace contextRef="#ctx0" brushRef="#br0" timeOffset="175202.37">24483 3598 0,'0'0'0,"-124"-17"32,89 17-32,17 35 0,-17-35 15,17 18-15,1-18 0,-1 35 0,1 0 16,-1-17-16,18 35 15,0-36-15,0 1 0,0 17 16,35-17-16,-35 0 0,18-1 16,17 1-16,-17-18 0,52 0 15,-52 0-15,0 0 0,17-18 16,-18 18-16,1-35 0,0 17 16,-1 1-16,1-36 15,-18 35-15,0 0 16,0 1-16,0-1 0,0 1 15,0 52 17,0-18-32,18 1 15,-18 17-15,17 1 0,19-19 16,-19 19-16,-17-1 0,36-18 16,-36 1-16,17 0 15,1-18-15,-1 0 0,1-36 16</inkml:trace>
  <inkml:trace contextRef="#ctx0" brushRef="#br0" timeOffset="175726.12">24712 3616 0,'0'0'15,"0"-18"-15,0 1 16,18 52 0,-1-17-1,19 35-15,-19-36 0,1 1 16,17 35-16,-35-36 0,18 1 15,-1 17-15,1-17 0,-18 0 16,18-1-16,-18-34 31,-36 17-31,36-36 0,-17 19 16,17-1-16,-18-35 16,-17 18-16,35-53 15,-18 70-15,18 0 0,0-17 16,0 17-16,36 18 0,-19 0 15,18 0-15,1 18 16,-19 17-16,1-17 0,17 17 16,-17-17-16,0 0 0,17-1 15,-18 1-15,1-18 16,0 0-16,-1 0 0,1 0 16,-18-18-16,18-17 15,-1 35-15,-17-35 0,0 17 0,18 0 16,-18-17-16,0 0 0,0 17 15,0 0-15,0 1 0,-35-1 16,17 18-16,-17 0 16,17 0-16,0 0 0,1 35 0,-1-35 15,1 36-15,-1 17 0,0-18 16,18-17-16,0 17 0,0 0 0,0-17 16,0 17-16,0 0 0,0 1 15,18-19-15,17 1 0,-35 0 16,35-18-16,1 17 15,-1-17-15,0 0 0,1 0 0,-1-35 16,18 17-16</inkml:trace>
  <inkml:trace contextRef="#ctx0" brushRef="#br0" timeOffset="176537.2">25929 3510 0,'18'0'32,"-1"0"-17,-17 35 1,0 1-16,18-19 0,-18 19 15,18-19-15,-18 19 0,17-19 0,1 36 16,0-18-16,-18-17 0,17 0 16,-17-1-16,0 1 0,18-18 15,-18 18-15,0-54 16,-35-17 0</inkml:trace>
  <inkml:trace contextRef="#ctx0" brushRef="#br0" timeOffset="176706.93">25876 3246 0,'-17'17'15,"34"-34"-15,-17 34 47,36-17-47,-19 0 0,1-17 16,-1 17-16</inkml:trace>
  <inkml:trace contextRef="#ctx0" brushRef="#br0" timeOffset="176945.09">26194 3104 0,'0'36'16,"0"-19"-16,0 1 15,0 0-15,0-1 16,0 1-16,0 0 0,17-1 0,-17 1 15,18 17-15,17 0 0,-35-17 16,18 17-16,0 1 0,-18-1 0,17 0 16,1 53-16,-18-52 15,0-1-15,0 35 0,0-34 16,0-19-16,0 19 0,17-19 0,-17 1 16,18-18-1,-18-18 1,18-17-16</inkml:trace>
  <inkml:trace contextRef="#ctx0" brushRef="#br0" timeOffset="177122.26">26282 3457 0,'0'0'0,"-18"0"0,36-17 31,17 17-15,0-18-16,-17 18 0,17-18 16,36 1-16</inkml:trace>
  <inkml:trace contextRef="#ctx0" brushRef="#br0" timeOffset="177640.99">27199 3457 0,'0'0'0,"-17"0"0,-1 18 31,18-1-15,0 1-16,18 0 0,-18 35 15,35-18-15,-35 0 0,53 36 16,-36-36-1,19 0-15,-19-35 0,19 0 16,-19 0-16,1 0 16,17-17-16,-17 17 0,-1-36 15,19 1-15,-36 0 16,17 17-16,-17-35 0,0 36 16,0-1-16,0-17 0,0 17 15,0 0-15,0 36 31,0 17-31,0-17 16,0 17-16,36 36 16,-19-53-16,-17-1 0,35 1 15,-17-1-15,0-17 0,-1 18 16,1-18-16,0 0 0,35-35 16,-36 17-16,1-35 15,0 36-15,-18-19 0,0-34 16,0 34-16,0 19 15,-18-36-15,-17 53 0,-1-35 16,19 35-16,-1-18 16</inkml:trace>
  <inkml:trace contextRef="#ctx0" brushRef="#br0" timeOffset="177819.29">27922 3369 0,'0'35'15,"0"-17"1,0 0 0,0-1-16,0 1 15,0-1-15,0 1 0,36 0 16,-36-1-16,0 19 0,17-19 0,-17 19 16,0-19-16,18 1 15,0-53 1</inkml:trace>
  <inkml:trace contextRef="#ctx0" brushRef="#br0" timeOffset="177965.4">27887 3193 0,'0'0'0,"-35"0"31,70 0-15,0 0-1,1-36-15</inkml:trace>
  <inkml:trace contextRef="#ctx0" brushRef="#br0" timeOffset="178177.67">28257 3052 0,'-17'0'16,"17"17"-1,-18-17 1,18 18-16,0 17 0,0-17 15,0 17-15,0-17 0,0 17 16,18 18-16,-18-36 0,35 19 16,-17 34-16,-18-34 0,17-1 15,-17 53-15,0-53 16,18 18-16,-18-70 31</inkml:trace>
  <inkml:trace contextRef="#ctx0" brushRef="#br0" timeOffset="178740.84">28099 3334 0,'0'0'0,"35"0"32,18-18-17,-35 18-15,17 0 0,0-18 0,53 1 16,-52-1-16,-1 18 0,35-35 15,-52 17-15,17 1 0,1-19 16,-19 19-16,-17-1 0,18 0 16,-18 1-16,0-1 15,0 1-15,-35-1 0,35 0 16,-18 18-16,0 0 16,1 0-16,17 36 15,-18-36-15,18 52 0,-18-34 16,18 0-16,0 17 0,0-17 0,0 17 15,0 0-15,0 18 0,0-18 16,0-17-16,18 17 0,-18 18 16,35-18-16,-35-17 0,0 0 15,18-1-15,-18 19 0,0-19 16,0 1-16,0-36 31,0 1-15,0-19-16,0 19 15,0-19-15,0 1 0,0 18 16,0-1-16,0 0 0,0 1 0,35-1 16,-17 0-16,-18 1 0,18 17 15,-18-18-15,52 18 16,-16 0-16,-19 0 0,1 0 16,17 18-16,-17-1 0,17-17 15,-17 36-15,17-1 0,-17-17 16,-1-1-16,-17 1 0,0-1 15,18 1-15,-18 17 0,0 1 16,0-19-16,-35 1 0,35 0 16,-36-1-16</inkml:trace>
  <inkml:trace contextRef="#ctx0" brushRef="#br0" timeOffset="180326.07">29669 3316 0,'-18'0'0,"18"-18"0,0 1 15,0-1 1,0 36 31,0-1-32,0 19-15,0-1 16,18-17-16,-18-1 16,0 1-16,17 17 15,1 0-15,0 1 0,-1-19 16,18 1-16,-17 0 16,0-18-16,17 0 0,0 0 15,-17 0-15,35-36 0,-36 1 16,1 35-16,17-35 0,-17 17 15,0-17-15,-1 17 0,-17-17 16,0 17-16,0-17 0,0 17 16,0 1-16,0-1 15,0 1-15,-17 17 0,17 17 47,0 1-31,0 17-16,-18-17 0,18 17 15,0-17-15,0-1 0,0 89 16,0-71-16,0 89 16,0-71-16,0-18 15,0 89 1,18-19-16,-18-87 16,0 53-16,0-54 15,-36 1-15,36-1 16,-35-17-16,17 0 15,-17 0-15,18 0 16,-19 0-16,19 0 0,-54 0 16,36-17-16,0 17 0,-1 0 15,19 0-15,-1 0 0,-17 0 0,-1 0 16,36-18-16,-17 18 0,34 0 47,1 0-47</inkml:trace>
  <inkml:trace contextRef="#ctx0" brushRef="#br0" timeOffset="186302.28">19509 5292 0,'-18'0'0,"18"-18"16,0 36 46,0-1-46,35-17-16,-35 18 16,18 0-1,17-18 1,-17 0-16,-1 0 16,-17-18-1,18 18-15,-18-18 16,0 1-16,0-1 15,0 0-15,0 1 0,0-1 16,-18 18-16,18-18 16,-17 18-16,-18 0 15,17 36-15,0-36 0,-17 17 16,17 19-16,-17-1 16,35-17-16,0 17 15,0-18-15,0 1 0,0 0 16,18-1-16,-18 1 0,17 0 15,19-18-15,-1 17 0,0-17 16,-17 18-16,-1-18 16,1 0-16,0 0 0,-1 0 0,1 0 15,17 0-15,-17 0 0,0 0 0,-1 0 16,36-18 0,-35 1-16,-18-1 15</inkml:trace>
  <inkml:trace contextRef="#ctx0" brushRef="#br0" timeOffset="186832.87">19844 5151 0,'-18'0'16,"53"17"15,1 1-15,-19-18-16,19 35 15,-1-17-15,-18-1 0,19 19 16,-1-19-16,-17 1 0,17 17 16,-17-17-16,-1 35 15,-17-36 1,0 1-16,-17-18 31,17-18-31,-18 18 0,18-35 0,-18 17 16,1-17-16,17 18 15,-18-1-15,18 0 0,-18 1 0,18-1 16,0-17-16,0 17 0,0 0 16,0 1-16,36-1 0,-19 1 15,19 17-15,-19 0 0,19 0 16,-19-18-16,18 18 0,-17 0 15</inkml:trace>
  <inkml:trace contextRef="#ctx0" brushRef="#br0" timeOffset="187164.54">20391 5115 0,'0'18'31,"0"0"-31,17-1 15,-17 1-15,18-1 16,-1 19-16,-17-19 0,36 1 16,-36 0-16,17-1 0,-17 1 0,18 0 15,-18 17-15,18-18 0,-18 1 16,0 0-16,0-1 16,-18-17 15,18-35-31,-18 17 15,18 1-15,-17-1 0,17-17 16,0 0-16,-18-18 16,18 35-16,0 0 0,0-17 15,35 35-15,-17-17 16,17 17-16,-17 0 0,0 0 16,-1 0-16</inkml:trace>
  <inkml:trace contextRef="#ctx0" brushRef="#br0" timeOffset="187520.41">20902 5133 0,'-35'18'31,"35"-1"-31,-18 1 16,18-1-16,-17 1 0,-1 0 15,0 35-15,18-36 16,0 36-1,0-35-15,18 17 16,17-17-16,-17-18 16,-18 17-16,17-17 0,19 0 15,-19 0-15,1-35 16,0 35-16,-1-53 16,-17 36-16,18-36 15,-18 35-15,0 0 0,-35-17 16,35 17-16,-18 1 0,-17-1 15,17 18-15,-35 0 16,36 0 0,17 35-16,-18-35 0,18 18 15,35-18-15</inkml:trace>
  <inkml:trace contextRef="#ctx0" brushRef="#br0" timeOffset="187847.84">21096 5151 0,'0'-18'16,"0"36"-16,18-36 16,-1 18 15,-17 18-31,18-18 16,-18 17-16,18-17 0,-1 35 0,1 1 15,0-19-15,-18 1 0,17 0 0,1-1 16,-18 1-16,17 0 0,-17-1 15,0 1-15,0-1 0,0 1 16,0 0-16,-17-54 31,17 19-31,-18-1 16,18 1-16,-17-36 0,17 35 16,0-53-16,0 54 15,0-1-15,0-17 0,0 17 16,17 18-16,-17-17 0,35 17 15,-17 0-15,17 0 16</inkml:trace>
  <inkml:trace contextRef="#ctx0" brushRef="#br0" timeOffset="188176.93">21731 5203 0,'-18'18'0,"36"-18"47,17 0-32,-17 0-15,0 0 16,-1 0-16,19-18 0,16 18 16,-34 0-16,17 0 0,18-17 15,-35 17-15,17 0 0,18-18 16,-35 18-16,-1 0 16,1 0-16</inkml:trace>
  <inkml:trace contextRef="#ctx0" brushRef="#br0" timeOffset="188382.08">21713 5433 0,'0'0'16,"-17"17"-16,34-17 31,19 0-15,-19 0-16,19 0 15,-19 0-15,36 0 16,-35 0-16,17 0 0,36 0 16,-36-17-16,18-1 15,-35 18-15</inkml:trace>
  <inkml:trace contextRef="#ctx0" brushRef="#br0" timeOffset="189627.19">23054 5168 0,'-18'-35'31,"36"70"16,-18-17-47,0-1 16,18 1-16,-18 17 0,0 1 15,17-1-15,19 18 16,-36-36-16,17 1 16,1 0-16,-1-1 0,1-17 15,0 0-15,-1 0 0,1 0 16,17 0-16,1-17 0,-19 17 16,19-18-16,-1-17 0,-35 17 15,17 1-15,1-19 0,-18 19 0,18-1 16,-18 0-16,0-17 0,0 17 0,0 1 15,0-1-15,0 1 16,0-1-16,-18 18 0,0 18 31,18-1-15,0 18-16,-17 1 16,17-1-16,0-17 0,0 35 15,0-18-15,0-18 0,0 54 16,0-36-16,0 1 0,0 17 15,17-18-15,-17 35 16,0-17-16,0 0 16,-17-35-1,17-1-15,-35-17 0,-1 0 16,1 0-16,17 0 16,1 0-16,-19 0 0,19 0 15,-19 0-15,-16 0 0,16 0 16,19 0-16,-36 0 0,17 0 15,19 0-15,-18 0 0,17 18 16</inkml:trace>
  <inkml:trace contextRef="#ctx0" brushRef="#br0" timeOffset="190365.87">23336 4674 0,'0'0'16,"-53"-17"15,36 17-31,-1 35 16,0-35-1,18 18-15,-17-1 0,17 1 0,-36 35 16,19-18-16,-1-17 0,1 17 15,-1-17-15,0 17 0,1-17 0,-19 34 16,36-34-16,-17 0 0,-1-1 16,0-17-16,18 18 0,0-36 31,18 18-15,-18-35-16,35 0 0,-35 17 15,18-17-15,0 17 0,-1 1 16,-17-1-16,18 0 15,0 1-15,-1 17 0,-17-18 16,18 18-16,17-18 0,-17 18 16,-1-17-16,1 17 0,0 0 0,17-18 15,-17 18-15,-1 0 0,19-18 16,-19 18-16,36-17 16,-35 17-16,-1 0 15,-17 17 1,0 1-16,18-18 15,-18 18-15,0-1 0,0 1 16,18 0-16,-18-1 0,0 1 16,17 0-16,-17-1 0,0 1 0,18 0 15,-18-1-15,18 1 0,-18-1 0,0 1 16,17 0-16,-17-1 0,0 1 16,18-18-16,-18 18 0,0-36 62</inkml:trace>
  <inkml:trace contextRef="#ctx0" brushRef="#br0" timeOffset="191166.83">24042 5274 0,'-18'0'16,"36"0"77,-1 0-77,1 0-16,0 0 0,35 0 16,-36 0-16,19 0 0,34 0 15,-35 0-15,1 0 0,34 0 16,-35 0-16,-17-18 0,17 18 16,-17 0-16,0 0 0,-1 0 15,1 0-15,0-17 0,-1 17 16,-34 0 62,17-18-78,-18 18 16</inkml:trace>
  <inkml:trace contextRef="#ctx0" brushRef="#br0" timeOffset="192128.33">25488 5009 0,'0'-17'16,"0"-1"-16,0-17 31,-17 35-31,17-18 0,-18 1 16,0 17-16,1-18 15,-1 18-15,-17-18 16,17 18-16,-17-17 0,-53 17 16,70 0-16,-35 0 15,35 0-15,1 35 0,-19-17 16,19-18-16,-1 17 0,1 1 0,-1 17 15,18-17-15,0-1 0,0 36 16,0-35-16,0 0 0,18 17 16,-18 0-16,70 0 15,-52-35-15,-1 18 16,1-18-16,0 0 0,-1 0 0,19 0 16,-1-35-16,0 35 0,18-35 15,-35 35-15,-18-36 16,17 19-16,1-1 15,-18 0-15,0-17 0,0 17 0,0 1 16,0-1-16,0 36 63,0-1-63,0 19 15,0-19-15,0 19 0,0 17 16,0-36-16,0 18 0,0-17 0,18 17 15,-18-17-15,0 17 0,17-17 0,-17 17 16,0-17-16,0-1 0,0 1 0,18 0 16,-18-1-16,0 1 0,0 0 0,0-1 15,0 1-15,-18-18 94,18-18-78,-17 18-16</inkml:trace>
  <inkml:trace contextRef="#ctx0" brushRef="#br0" timeOffset="192729.13">25735 4939 0,'0'0'0,"0"-18"16,0 1-16,0-1 15,0 0-15,18 18 0,-18-17 16,17 17-16,-17-18 0,18 18 16,0 0-16,-1 0 15,1 0-15,0 0 0,-18 18 0,17-18 16,-17 35-16,0 0 16,18-17-16,-18 0 0,0 34 15,0-34-15,-71 53 16,71-54-16,-17 1 0,-1 0 15,18-1-15,0-34 47,18 17-31,-1 0 0,19 0-16,-1 0 15,-17 0-15,-1 0 16,36 0-16,-18 0 0,1 17 15,17 1-15,-36-18 0,1 17 16,-1-17-16,19 36 0,-19-19 16,1 19-16,-18-19 15,0 1-15,0 0 0,-35-1 16,-1 1-16,1-1 16,18-17-16,-54 18 15,-17 0 1,53-18-16,-1 0 0,19 17 0,-36-17 15,35 18-15,0-18 16,1 0-16</inkml:trace>
  <inkml:trace contextRef="#ctx0" brushRef="#br0" timeOffset="199344.33">19738 6773 0,'0'0'0,"0"-17"31,0-19-15,18 19-16,-18-1 0,17 0 16,18 1-16,-17-1 15,0 1-15,-18-1 0,35-17 16,-35 17-16,0 0 0,18 1 0,-18-1 16,0 0-16,-36 18 15,19 0-15,-19 0 16,1 36-16,18-36 0,-36 35 15,17 0-15,19 1 16,17-19-16,0 1 0,0 35 16,0-36-16,0 1 0,35 17 15,0-17-15,-17 0 0,17-1 16,-17-17-16,17 18 0,0 0 0,-17-1 16,17 1-16,-17-18 0,0 17 0,-1 1 15,18 0-15,-35-1 16,0 1-16,-17-18 15,-18 18-15,-18-1 16,-36-17 0,72 0-16,-18 0 0,-18 0 15,35 0-15,0-17 0,1 17 0,-1 0 16,0 0-16,18-18 16,18 18-1,0 0 1,17 0-16,-17 0 0,-1 0 0,36 0 15,-18 0-15,1 0 0</inkml:trace>
  <inkml:trace contextRef="#ctx0" brushRef="#br0" timeOffset="199754.18">20197 6756 0,'0'0'0,"0"-18"0,-18 18 31,18 35-16,0-17-15,0 17 16,0-17-16,0 0 0,0 17 16,35-18-1,0 1-15,-17-18 0,17 18 16,-17-18-16,0 0 0,35 0 16,-36 0-16,1 0 0,17-18 15,-17-17-15,-1 35 0,19-53 16,-19 35-16,-17 1 15,0-1-15,0 0 0,0 1 0,0-19 16,0 19-16,-17-1 16,17 53 15,0-17-31,0 0 16,17-1-16,-17 1 0,0 0 15,18 17-15,0-17 0,-1-1 16,1 18-16,-1-17 15,-17 0-15,18-18 0,0 0 16,-1 0 0,-17-18-16,18-17 15</inkml:trace>
  <inkml:trace contextRef="#ctx0" brushRef="#br0" timeOffset="200001.18">20796 6632 0,'-17'35'0,"34"-70"0,-17 53 47,0-1-31,18 19-16,-18-19 0,0 1 0,18 35 15,-1-18-15,1 1 0,17 69 16,-17 1 0,-18-71-16,0 1 15,17 17-15,-17-36 0,0 1 16,0 0-16,0-1 0,-35-52 15,35 0 1,-18 17-16,18-17 0,-17 17 0,17-17 16,-35 0-16,17-1 0</inkml:trace>
  <inkml:trace contextRef="#ctx0" brushRef="#br0" timeOffset="200205.57">20761 6844 0,'-35'-88'0,"35"35"16,35 194-16,-70-300 0,35 141 15,17 1-15,19 17 16,-19-18-16,1 18 0,0 0 15,17 0-15,-18 0 0,1 0 0,17 35 16,-17-17-16,0-18 0,-1 35 16,1-17-16,-18 0 0,0 17 15,0-17-15,0-1 0,-18 1 16,-17 17-16,-36-17 16,54-1-16,-1-17 15,1 0-15,-1 0 16,18-35-16</inkml:trace>
  <inkml:trace contextRef="#ctx0" brushRef="#br0" timeOffset="200694.79">21308 6615 0,'0'0'0,"0"35"47,0-18-47,0 1 0,0 35 16,0-35-16,0 17 15,0-17-15,17 17 0,-17 0 0,18 18 16,17 18-16,-35-36 0,18 0 16,0 36-16,-1-36 0,-17-17 15,0 17-15,0-17 0,0-1 16,0-52-1,-17 35-15,17-35 0,0-1 0,-36 19 16,36-19-16,-35-34 0,17 35 16,1-1-16,-19-34 15,36 35-15,-52-71 16,52 88-16,0-17 0,-18-1 16,18 19-16,0-1 0,0 1 15,35 17-15,-35-18 0,53 18 16,-18 0-16,36 18 15,-53 17-15,17-35 0,0 53 16,-17-53-16,-18 17 0,17 19 16,-17-19-16,0 1 0,0 0 15,-35-1-15,35 1 0,-70 0 16,52-18-16,-17 17 0,17-17 16,0 0-16,1 0 0,-1 0 0,-17 0 15,17 0-15,18-17 16</inkml:trace>
  <inkml:trace contextRef="#ctx0" brushRef="#br0" timeOffset="201632.73">21872 6579 0,'-88'-17'31,"53"17"-31,-1 35 16,19-17-16,-18 34 16,35-34-16,-18 35 15,18-35-15,0 17 16,35-35-16,-35 18 16,18-1-16,17-17 0,-17 0 15,35 0-15,-36 0 0,1 0 16,35-17-16,-36-19 15,19-34-15,-36 52 16,0-35-16,-36 36 16,36-1-16,-35 0 0,0 1 15,17 17-15,-35 0 16,53-18-16,-17 18 0,-19 0 16,19 35-16,17-17 15,0 0-15,0-1 16,17-17-16,-17 18 0,53-1 15,-35-17-15,70 0 16,-53 0-16,1 0 0,-19 0 16,19 0-16,-1-17 0,-17 17 0,35-18 15,-18-17-15,-18 17 0,36-17 16,-35 17-16,-18 1 0,18-19 16,-18 19-16,0-1 0,0 1 15,-18 17-15,-17 0 16,-1 0-16,19 35 0,-1-35 15,1 17-15,-1-17 0,0 18 0,18 0 16,-17 17-16,17-17 16,0-1-16,0 19 0,35-19 15,0 1-15,0-1 0,-17 1 16,0 0-16,35-1 0,-36-17 16,1 18-16,0-18 0,-1 18 15,1-1-15,-18 1 16,-35-18-1,17 0 1,0 18-16,1-18 16,-1 0-16,0 0 15,18 17-15,18-17 47,0 0-47,-1-35 16,1 35-16,17 0 0,-17-35 15,-1-1-15,1 36 0,0-17 16,-1-19-16,1 1 0,17-35 16,-35 52-1,0 0-15,0 1 16,-17 17-16,-1 17 16,0 19-1,18-19-15,-17 19 16,-1-19-16,18 1 0,-18-1 0,18 19 15,0-19-15,0 1 0,0 0 16,18-1-16,17 1 16,-17-18-16,0 0 0,35 0 15</inkml:trace>
  <inkml:trace contextRef="#ctx0" brushRef="#br0" timeOffset="202398.69">23795 6597 0,'0'0'15,"-18"0"1,18 18 0,0-1-16,0 1 15,18-1-15,-18 19 16,35 17-16,0-36 16,-35 1-16,36 0 15,-19-18-15,19 0 16,-19 0-16,1 0 0,17-36 15,-17 36-15,-1-17 0,19-1 0,-19 0 16,1 1-16,0-19 0,-1-16 16,1 34-16,-18 0 0,0 1 15,0-1-15,0 0 16,-18 18-16,18 36 16,-17-36-1,17 35-15,0-17 0,-18-1 0,18 36 16,0-35-16,0 17 0,0 0 15,0-17-15,0 17 0,18 1 0,-18-1 16,0-18-16,35 19 0,-35-1 16,0 0-16,0 1 0,0-1 15,0-18-15,0 19 0,0-19 16,0 1 0,-18 0-16,-17-18 15,17 0-15,-17 0 0,-18 0 16,18 0-16,0 0 0,-36 0 15,53 17-15,-17-17 0,0 0 16,17 18-16,1-18 16,17-18 15</inkml:trace>
  <inkml:trace contextRef="#ctx0" brushRef="#br0" timeOffset="202958">23918 6244 0,'0'-17'0,"0"34"0,0-52 16,0 17-16,-35 1 15,17 17 1,18 17 0,-17-17-16,-1 36 15,0-1-15,1-18 0,17 1 0,-18 0 16,1-1-16,17 1 0,-18 0 16,0-1-16,18 1 15,-17-18-15,17-18 31,0-17-15,35 35-16,-35-18 0,0 1 16,18-1-16,-1-17 0,1 17 15,-1 1-15,1-1 0,0 0 16,-1 1-16,1 17 16,0 0-1,-1 0 1,1 0-1,0 0-15,-1 17 16,1-17-16,0 18 16,-1-18-16,1 18 0,-1-1 15,-17 1-15,18-18 0,0 17 16,-18 1-16,17-18 0,-17 18 16,18-1-16,0 1 15,-18 0-15,0-1 16,17-17-1</inkml:trace>
  <inkml:trace contextRef="#ctx0" brushRef="#br0" timeOffset="203445.54">24818 6650 0,'0'0'0,"18"0"31,-1 0-15,1 0-16,-1 0 16,19-18-16,34 1 15,-34 17-15,-1-18 0,18 18 16,-18-18-16,-17 18 0,35-17 16,-36 17-16,1 0 0,0 0 15,-1-18-15</inkml:trace>
  <inkml:trace contextRef="#ctx0" brushRef="#br0" timeOffset="203633.78">24871 6773 0,'0'18'0,"0"-36"0,-18 36 0,53-18 47,1 0-47,-19 0 0,1 0 15,0-18-15,35 18 16,-36 0-16,18-17 0,18 17 16,-17-18-16,17 18 0,-18-18 15</inkml:trace>
  <inkml:trace contextRef="#ctx0" brushRef="#br0" timeOffset="204134.06">25947 6332 0,'0'0'0,"-18"-17"0,18-1 0,-17 0 16,17 1-16,-18-1 0,0 1 16,1-1-16,-1 18 15,0 0-15,-17 35 16,17-35-16,1 35 0,-1-17 15,-17 0-15,17-1 0,-35 54 16,36-36-16,17-17 0,-18 17 16,18-17-16,0-1 0,0 19 15,71-19 1,-36-17-16,35 0 16,-52 0-16,17-17 15,-17-1-15,0 18 0,17-53 16,-35 35-16,18 1 15,-18-1-15,0 1 0,0-1 16,0 0 0,0 54 15,0-19-31,0 1 16,0 17-16,0 18 15,17-35-15,-17 35 0,18-18 16,-18-18-16,35 54 15,-35-53-15,0-1 0,0 1 16,0 0-16,0-54 31</inkml:trace>
  <inkml:trace contextRef="#ctx0" brushRef="#br0" timeOffset="204485.64">26335 6315 0,'0'-18'31,"-18"18"-31,1 35 16,-1-17-16,18 0 16,-18-1-16,1 19 15,17-19-15,0 1 0,-18 35 16,18-36-16,35 36 0,-35-35 15,18 0-15,17-1 16,-35 1-16,35-1 0,-17 1 16,0-18-16,-1 0 0,19 18 15,-19-18-15,-17 17 0,-17-17 32,17 18-32,-36-18 0,-34 0 15,52 18-15,-52-18 16,34 0-1,19 0-15,-1-18 16,0 0-16</inkml:trace>
  <inkml:trace contextRef="#ctx0" brushRef="#br0" timeOffset="204714">26300 6332 0,'-18'-53'16,"18"36"-1,0-1-15,35 1 16,0-1-16,-17 18 0,17-18 16,1 1-16,-1 17 0,88-36 15,-52 19 1,-18 17-16,-35 0 0,-1 0 15</inkml:trace>
  <inkml:trace contextRef="#ctx0" brushRef="#br0" timeOffset="206376.99">20320 8290 0,'0'18'62,"18"-18"-62,-1 18 16,19-18-16,-19 0 0,1 0 16,-1 0-16,54 0 15,-53-18-15,-1 18 0,19-18 16,-19 1-16,-17-19 15,0 19-15,0-1 16,-17 18-16,17-18 0,-36 18 16,1 0-16,17 0 0,1 0 15,-1 0-15,-17 18 0,17-18 0,1 35 16,-19 1-16,19-19 0,-1 1 16,18 0-16,0 17 0,0 0 15,0 0-15,18-17 0,-18 0 16,35-1-16,18 1 0,-18-18 15,0 0-15,1 18 0,-19-18 0,19 0 16,-1 0-16,18-36 0,-18 36 16,-17-17-16,17-19 15</inkml:trace>
  <inkml:trace contextRef="#ctx0" brushRef="#br0" timeOffset="206693.78">20761 8149 0,'0'0'0,"0"-17"31,18 17-15,-1 0-16,1 35 0,0-35 15,17 17-15,-18 1 0,1 0 16,0-1-16,17 1 0,-35 0 16,18 17-16,-18-17 15,17 34-15,-17-34 16,0 0-16,0-1 15,0 1-15,-17-18 0,-1 0 16,18-35-16,-18-1 16,18 1-16,-17 18 15,17-1-15,0-17 0,0 17 0,0-35 16,0 35-16,0 1 0,0-1 16,17 18-16,-17-17 0,18-1 0,17 18 15,-17 0-15,17 0 16</inkml:trace>
  <inkml:trace contextRef="#ctx0" brushRef="#br0" timeOffset="207012.64">21255 8149 0,'17'0'47,"19"0"-47,-1 18 15,-17-18-15,52 53 16,-52-36-16,0 19 16,-1-19-16,1 1 0,-18 0 15,0-1-15,0 1 0,0-1 16,0 1-16,-18-18 16,1 0-16,-1-18 15,18-17-15,-18 18 0,1-19 16,17 1-16,-18 17 0,18-35 15,0 18-15,0 18 0,0-19 16,18 19-16,17-1 16,-17 18-16,-1 0 0,1 0 0,17 0 15,-17 0-15,17 0 0</inkml:trace>
  <inkml:trace contextRef="#ctx0" brushRef="#br0" timeOffset="207416.84">22013 8061 0,'-17'0'0,"-72"0"16,72 18-1,-1-18-15,1 17 0,-1-17 16,0 18-16,18 0 0,-17-1 0,-1 18 16,18-17-16,0 0 0,0 35 15,0-36-15,35 1 0,1 17 16,-19-17-16,1-18 0,-1 17 0,1 1 15,17-18-15,-17 0 0,0 0 16,-1 0-16,1 0 0,0-18 0,-1 18 16,-17-35-16,18 35 0,-18-17 0,0-19 15,0 19-15,0-1 0,0 0 16,-18-17-16,-17 35 0,35-18 16,-35-17-16,-1 35 0,36-17 15,-17-1-15,-1 18 0,0 0 16,18-18 15,18 18-15,0-17-1,-1 17 1</inkml:trace>
  <inkml:trace contextRef="#ctx0" brushRef="#br0" timeOffset="207877.33">22278 8043 0,'0'0'15,"0"-17"1,18 17 0,-1 35-1,1-17 1,-1-18-16,-17 17 0,36 19 16,-19-19-16,19 36 15,-19-35-15,-17-1 0,0 19 16,0-19-16,18-17 0,-18 18 15,0 0-15,-35-18 32,35-36-17,-18 19-15,18-1 0,0 0 16,-18-35-16,18 36 0,0-18 16,0-18-16,0 35 0,0 0 15,0-17-15,0 17 16,18 1-16,0-1 15,-1 18-15,1 0 16,0 0-16,-1 0 16,1 0-16,-1 0 0,19 18 15</inkml:trace>
  <inkml:trace contextRef="#ctx0" brushRef="#br0" timeOffset="208125.52">23072 8008 0,'0'0'16,"-18"0"15,53 0-15,-35-18-16,36 18 0,-1 0 15,-18 0-15,36 0 0,-35 0 16,0-17-16,35 17 16,-36 0-16,1 0 0</inkml:trace>
  <inkml:trace contextRef="#ctx0" brushRef="#br0" timeOffset="208312.92">23001 8255 0,'0'0'15,"-35"18"-15,17-1 0,53-17 32,18 0-17,-35-17-15,17 17 0,1 0 16,52-36-16,-53 19 0,0 17 16,54-36-16,-54 36 15,0-35-15</inkml:trace>
  <inkml:trace contextRef="#ctx0" brushRef="#br0" timeOffset="208973.24">23830 7955 0,'0'0'0,"0"-18"0,-18 18 16,18 18 31,0 0-32,36 17-15,-36-17 16,0-1-16,17 19 15,1-19-15,17 36 0,-17-35 16,0-1-16,17 19 0,-17-19 16,-1-17-16,36 18 0,-35-18 15,-1 0-15,19 0 0,-19 0 0,1 0 16,17-35-16,-17 35 0,-1-36 16,1 19-16,0-1 0,-18 1 0,17-1 15,-17 0-15,0 1 0,0-1 0,0-17 16,0 17-16,-35 0 0,35 1 15,-18 17-15,1-18 16,-1 18 0,18 35-16,0-17 15,0 17-15,0-17 16,0 0-16,0-1 0,0 1 0,0 17 16,18-17-16,-18 17 0,0 0 0,35 1 15,-35 17-15,18-18 0,-18 18 0,0 0 16,17 105-1,-17-105-15,18 71 0,-18-107 16,0 1-16,-35 17 16,35-17-16,-36-18 0,36 18 0,-17-18 15,-1 0-15,-35 0 16,36 0-16,-1-36 0,0 36 16,-17 0-16,17-17 0,1 17 0,-1-18 15,1 18-15,-1 0 0,0-18 16,1 18-16,-1 0 15,18-17-15</inkml:trace>
  <inkml:trace contextRef="#ctx0" brushRef="#br0" timeOffset="211444.86">24059 7673 0,'0'0'0,"-17"0"0,17-18 0,-18 18 15,1-17 1,-1 17-16,0 0 16,18 35-16,-17-35 0,-1 18 15,0-18-15,1 35 0,-1-18 0,18 1 16,-18 0-16,-17 17 0,17-17 16,1-1-16,-1 1 0,1 0 15,34-36 16,18-17-15,-17 17 0,17-35-16,-17 35 0,17-17 15,-17 0-15,0 17 0,17-17 16,-35 17-16,18 1 0,-1-1 16,-17 0-16,18 18 0,-1 18 62,-17 0-62,0-1 16,18-17-16,-18 18 15,0 0-15,18-1 0,-1 1 16,-17 0-16,18-1 16,0 1-16,-1-1 15,1 1-15,0-18 16,-1 0-16</inkml:trace>
  <inkml:trace contextRef="#ctx0" brushRef="#br0" timeOffset="211756.27">24888 7920 0,'-17'0'16,"-1"-18"-1,18 1 1,0-1 0,18 18-16,17 0 15,0-18 1,-17 18-16,0 0 0,35-17 15,-36 17-15,1 0 0,-1 0 0,36-18 16,-35 18-16,0 0 0,17 0 16,-17 0-16,-1-18 0</inkml:trace>
  <inkml:trace contextRef="#ctx0" brushRef="#br0" timeOffset="212261.37">25912 7638 0,'-18'-18'16,"-17"-17"-1,17 17-15,0 0 16,1 18-16,-36 36 15,35-36-15,-17 17 0,-36 36 16,36-35-16,17 0 0,-35 17 16,36 0-16,-1-17 0,1 17 15,17-17-15,0-1 0,0 1 16,0 0-16,35-18 0,-35 17 0,17-17 16,36 0-16,-35 0 15,17 0-15,1 0 0,-19 0 16,1-17-16,-1 17 0,-17-36 0,18 36 15,0-17-15,-18-1 0,17 0 16,-17-17-16,0 17 16,0 1-16,0-1 15,0 36 17,0 17-32,0-17 15,0-1-15,0 19 0,0-1 16,18-17-16,17 34 15,-35-34-15,18 0 0,-18-1 0,18 1 16,-18 0-16,0-1 16,17-17-16</inkml:trace>
  <inkml:trace contextRef="#ctx0" brushRef="#br0" timeOffset="212694.09">25982 7638 0,'18'-18'16,"-36"36"-16,36-54 16,-1 36-16,1 0 15,0 0 1,-1 18-16,1 0 16,0-18-16,-1 53 15,-17-36-15,0 18 16,0-17-16,0 0 0,-17-1 15,-19 1-15,19 0 0,-19-18 16,36 17-16,-17-17 16,52 0 15,-17 0-31,17 0 16,-17 0-1,-1 18-15,1-18 0,-1 0 0,1 18 16,0-1-16,-1-17 0,-17 18 15,18-1-15,-18 1 16,0 0-16,-35-1 16,17-17-1,18 18-15,-35-18 0,17 0 0,1 0 16,-1 0-16,0 0 0,1 18 0,-1-18 16,0 0-16,1 0 15</inkml:trace>
  <inkml:trace contextRef="#ctx0" brushRef="#br0" timeOffset="212939.2">26511 7691 0,'-17'0'0,"34"0"0,-52 0 16,53 0 0,-18-18-1,53 18-15,-36 0 0,18 0 16,1 0-16,34 0 0,-52 0 16,17 0-16,18 0 0,-18 0 15,-17 0-15,17 18 0</inkml:trace>
  <inkml:trace contextRef="#ctx0" brushRef="#br0" timeOffset="213121.16">26599 7920 0,'0'0'16,"-35"17"-16,18-17 0,34 0 47,18 0-47,-17 0 15,17 0-15,36-17 0,-36 17 16,53-18-16,-52 1 0,-1 17 16,35-36-16</inkml:trace>
  <inkml:trace contextRef="#ctx0" brushRef="#br0" timeOffset="214044.79">28011 7655 0,'-18'0'16,"36"0"-16,-36-17 0,-53-19 15,54 19-15,-19-1 0,19 0 16,-1 18-16,-17-17 0,17 17 15,1 0-15,-19 0 0,1 35 16,17-35-16,-17 53 16,17-35-16,1-1 0,-1 19 15,1-1-15,17-18 0,0 19 16,0-19-16,35 1 0,-18-18 16,-17 18-16,36-18 0,-1 0 15,-17 0-15,-1 0 0,36-36 16,-35 36-16,0-17 0,17-19 15,-18 19-15,1-1 0,0-17 16,-1 17-16,-17 1 0,18-19 16,-18 19-16,0-1 0,0 0 15,0 54 17,0-1-17,0-17-15,0 17 0,0 0 16,0-17-16,0 17 0,18 18 15,-18-35-15,0 17 0,17-17 0,-17-1 16,0 1-16,0-1 0,18 1 16,-18 0-16,0-1 0,0 1 15,0 0-15,0-54 32</inkml:trace>
  <inkml:trace contextRef="#ctx0" brushRef="#br0" timeOffset="214381.06">28363 7479 0,'0'0'0,"0"-18"32,0 36-17,-17 0-15,17 17 16,0-18-16,0 19 0,0-19 0,0 1 15,35 0-15,-17 17 16,-18 0-16,35-17 0,-17 17 16,-1-35-16,-17 18 0,35 17 15,-35-17-15,18-18 0,-18 17 16,0 1 0,-18 0-1,-17-18 1,0 0-16,17 0 0,1 17 0,-36-17 15,35 0-15,0 0 0,1 0 16,-1 0-16,0 0 16,18-17-16,0-19 15</inkml:trace>
  <inkml:trace contextRef="#ctx0" brushRef="#br0" timeOffset="214571.18">28416 7461 0,'-35'0'0,"35"18"0,35-18 47,-17 0-47,17 0 0,0 0 16,-17-18-16,17 18 0,1 0 15,-1 0-15,0 0 0,0 0 0,-17-17 16</inkml:trace>
  <inkml:trace contextRef="#ctx0" brushRef="#br0" timeOffset="-214699.7">28928 7655 0,'0'0'0,"-18"18"16,0-18 15,54-18-31,-19 18 16,1 0-16,0-17 0,35 17 15,-36-18-15,19 18 0,-1 0 16,-18-18-16,1 18 0,17 0 16,-17 0-16,0 0 0</inkml:trace>
  <inkml:trace contextRef="#ctx0" brushRef="#br0" timeOffset="-214206.53">29580 7426 0,'-17'-18'0,"34"36"0,-34-53 0,-1 17 15,-17-35-15,17 35 16,1-17-16,-1 35 15,0 0 1,1 35-16,-36 18 16,17-35-16,1 35 15,35-18-15,-17 1 0,-1-19 0,18 18 16,0-17-16,0 17 0,0-17 0,0 17 16,18-17-16,-18 0 0,35-1 15,-18-17-15,19 18 0,-1-18 16,-17 0-16,17 0 0,0 0 15,0-35-15,-17 17 16,0-17-16,-18 17 0,17 0 16,-17 1-16,0-1 0,0 0 0,0 1 15,0-1-15,0 1 0,0-1 16,-17 18 0,17 35-1,0-17 1,0-1-16,0 36 15,0-35-15,17 17 0,-17-17 16,0 17-16,18-17 0,0 52 16,-1-52-16,1 35 15,-18-35-15,0-36 32</inkml:trace>
  <inkml:trace contextRef="#ctx0" brushRef="#br0" timeOffset="-213736.11">29845 7355 0,'0'-17'0,"0"34"0,-18-34 0,18-1 0,0 0 16,0 1-16,0-1 15,0 1-15,18 17 0,17-18 16,-17 18-16,35 0 0,-36 0 15,19 0-15,-1 35 0,0 0 16,-17 1-16,0-19 16,-18 1-16,0 17 0,-36 36 15,36-53-15,-106 34 16,89-34-16,-1-18 0,1 18 16,-1-18-16,0 17 15,18-52 1,36 35-1,-36-18-15,17 18 16,18 0-16,-17 0 0,0 0 16,-1 0-16,1 0 0,17 0 0,36 36 15,-54-19-15,36 1 16,-35 17-16,0-35 16,-1 18-16,-17 0 0,18-1 15,-18 1-15,0-1 16,0 1-16,-35 0 0,-18-1 15,35 1-15,0 0 0,-17-18 16,0 17-16,17-17 0,-17 18 16,0-18-16,-53 18 15,52-1-15</inkml:trace>
  <inkml:trace contextRef="#ctx0" brushRef="#br0" timeOffset="-212913.43">23283 9578 0,'-53'-18'32,"53"1"-32,18-1 46,17 18-46,-17 0 0,0 0 16,-1 0-16,36 0 16,-18 0-16,1 0 0,17 0 15,-18 0-15,-17 0 0,34-18 16,-34 18-16,17 0 0,-17 0 0,17 0 16,-17 0-16,0 0 0,-1 0 0,1 0 15,-1 0-15,1 0 0</inkml:trace>
  <inkml:trace contextRef="#ctx0" brushRef="#br0" timeOffset="-212704.28">23301 9842 0,'-18'18'0,"36"-36"0,-53 36 16,35 0-1,17-18 1,19 0-16,-19 0 16,1 0-16,17-36 0,0 36 0,1 0 15,-1 0-15,0-17 0,36-18 16,-36 35-16,0 0 0,18-18 16,-35 0-16,17 18 0</inkml:trace>
  <inkml:trace contextRef="#ctx0" brushRef="#br0" timeOffset="-212045.34">24359 9384 0,'0'0'0,"0"-35"31,0 17-31,18 18 16,-18-18-16,18 1 16,-1-1-1,1 18-15,-1-18 16,1 18-16,0 0 0,17 0 15,-17 0-15,-1 0 0,36 0 16,-17 18 0,-19 17-16,1-17 15,-18 0-15,17-1 0,-17 1 0,0 0 16,0 17-16,0-18 0,0 1 0,0 0 16,-17 35-16,-18-36 0,-1 19 15,19-19-15,-1 1 0,-17 17 0,17-17 16,-35-1-16,18 1 0,17-18 15,-17 0-15,-18 0 16,18-18 0,17 18-16,0-17 0,18-1 15,0 0-15,0 1 16,0-1-16,36 1 16,-19-1-16,1 18 15,17 0-15,-17-18 0,35 18 16,-36 0-16,1 0 0,35 0 15,-35 0-15,-1 18 0,1 17 16,0-35-16,-1 18 0,1 17 16,-18-17-16,18 35 15,-1-36-15,-17 1 16,0 0-16,0-1 16,18-17-1,-1 0 1</inkml:trace>
  <inkml:trace contextRef="#ctx0" brushRef="#br0" timeOffset="-211855.15">25118 9737 0,'17'0'47,"1"0"-47,0 0 15</inkml:trace>
  <inkml:trace contextRef="#ctx0" brushRef="#br0" timeOffset="-208458.43">19279 10601 0,'-17'0'0,"-1"0"16,18-18-16,0 1 15,18 17 63,-1 0-62,1 0-16,0 0 16,70 0-16,-53 0 15,0 0-15,106 0 16,-52 0-16,-54-18 16,18 18-16,106 0 15,-89 0-15,54 0 0,-54 0 16,-17 0-16,18 0 0,-1 0 15,1 0-15,-18 0 0,17 0 0,54 0 16,-54 0-16,-17 18 0,53-18 16,-53 0-16,0 0 0,53 0 15,-53 0-15,-1 0 0,125 0 16,-107 0-16,1 0 16,52 0-16,-52 0 0,-18 0 15,70 0-15,-52 0 0,-18-18 16,0 18-16,0 0 0,0 0 0,0 0 15,35 0-15,-35 0 0,0-18 16,70 18-16,-70 0 0,0 0 16,0 0-16,17-17 0,-17 17 0,0 0 15,18 0-15,-18 0 0,0 0 0,-1 0 16,1-18-16,89 18 16,-90 0-16,1 0 0,-17-18 15,-1 18-15,106-17 16,-106 17-16,1 0 0,52-18 15,-35 18-15,0 0 0,35-17 16,-35 17-16,0 0 0,-18-18 0,18 18 16,0 0-16,0 0 0,0 0 0,-1 0 15,1-18-15,0 18 0,0 0 0,0 0 16,0 0-16,0 0 0,0 0 0,106-17 16,-106 17-16,105 0 15,-105 0-15,53-18 16,-35 18-16,-18 0 0,-1 0 15,19 0-15,-18 0 0,0 0 16,141-18-16,-141 18 16,17 0-16,-17 0 0,18 0 0,-18 0 15,0 0-15,52 0 0,-52 0 16,0-17-16,53 17 0,-53 0 16,0 0-16,0 0 0,88 0 15,-88 0-15,53 0 16,-53 0-16,0 0 0,70-18 15,-70 18-15,0 0 0,0 0 16,17 0-16,-17 0 0,0 0 0,53 0 16,-53 0-16,-18 0 0,71 0 15,-71 0-15,18 0 0,0 0 0,-18 0 16,18 0-16,-17 0 0,52 0 16,-35 0-16,0 0 0,0 0 15,123 0-15,36 0 16,-159 0-16,17 0 15,54 18-15,-71-18 0,-1 0 16,54 0-16,-70 0 0,16 0 16,19 17-16,-36-17 0,1 0 15,-19 0-15,18 0 0,1 0 0,-19 0 16,1 0-16,17 0 0,-17 0 0,0 0 16,17 0-16,0 0 0,-17 0 15,-1 0-15,1 0 16,0 0-1,-1 0 1,1 0 0,0 0-16,-1 0 0,19 0 0,-19 0 15,18 0-15,1 0 0,-19 18 0,19-18 16,-1 0-16,0 0 0,-17 0 0,35 18 16,-36-18-16,1 0 0,0 0 15,-1 0-15,1 0 16,0 0-16,-1 17 15,1-17-15,0 0 16,-1 0-16,1 0 16,-1 0-16,1 0 0,0 0 15,-1 0-15,1 0 0,0 0 16,-1 0-16,1 0 16,0 0-16,-1 0 15,1 0 1,-1 0-16,1 0 15,17 0 1,-17 0-16,0 0 0,-1 0 16,1 0-16,0 0 15,-54 0 110,19 0-109,-1-17-16,0 17 16,-17 0-16</inkml:trace>
  <inkml:trace contextRef="#ctx0" brushRef="#br0" timeOffset="-204270.85">14305 11077 0,'-18'0'15,"1"0"-15,-1-17 16,1 17-16,17-18 16,0 0-1,-18 18-15,18-17 31,35 17 1,0 0-17,-17 0-15,17 0 0,54-18 16,-54 18-16,18 0 0,0 0 16,-18 0-16,18 0 0,0 0 0,70 0 15,-70 0-15,0 0 0,53 0 16,-53 0-16,0 0 0,35 0 15,-35 0-15,0 0 0,35 0 16,-35 0-16,0 0 0,35 0 16,-53 0-16,18 0 0,35 0 15,-35 0-15,-17 0 0,17 0 16,-18 0-16,18 18 0,-18-18 0,0 0 16,53 0-16,-52 0 0,17 0 15,35 0-15,-53 0 16,18-18-16,53 18 0,-53-35 15,0 35-15,53-18 0,-71 18 16,18 0-16,-18 0 0,0 0 0,1 0 16,-19-18-16,19 18 0,16 0 15,-16 0-15,-19 0 0,19 0 16,-19 0-16,19 0 0,-1 0 16,-18 0-16,19 0 0,17 0 15,-18-17-15,0 17 0,0 0 0,1-18 16,34 1-16,-17 17 15,18-18-15,-18 18 0,53-18 16,-71 18-16,0-17 16,0 17-16,-17 0 0,17 0 0,-17 0 15,17-18-15,-17 18 0,-1 0 16,1 0-16,0-18 0,-1 18 16,1 0-16,-18-17 15,18 17-15,-1 0 0,1 0 0,-18-18 16,18 18-16,17 0 0,-17-18 15,34 18 1,-34 0-16,70 0 16,-70 0-16,17-17 0,0 17 15,1 0-15,-1 0 0,18-18 16,-35 18-16,17 0 0,18-17 16,-36 17-16,1 0 0,0 0 0,17-18 15,0 18-15,-17 0 0,0 0 16,-1-18-16,1 18 0,-1 0 0,19 0 15,-19 0-15,19-17 16,-19 17-16,1 0 0,0 0 16,-1 0-16,1 0 0,17 0 15,-17 0-15,-1 0 0,1-18 16,0 18-16,17 0 0,-17 0 0,-1 0 16,18 0-16,-17 0 0,17 0 15,1 0-15,17 0 0,-18 0 16,-17 0-16,17 0 0,-18 0 15,1 0-15,0 0 16,-1 0 0,-17 18-1,-17-18 63,-19 0-62</inkml:trace>
  <inkml:trace contextRef="#ctx0" brushRef="#br0" timeOffset="-203263.68">15134 11448 0,'0'-18'0,"0"0"16,0 1-16,0-1 15,18 18 16,-18 18-15,0-1 0,17 1-16,-17 17 0,0-17 0,0 0 15,18 17-15,-18 0 0,0 36 16,0-36-16,0 0 0,0 36 16,0-36-16,0-17 0,-35 17 0,35 0 15,0 1-15,0-19 0,0 54 16,0-54-16,0 19 0,35-19 0,-35 1 15,0 0-15,18-1 0,-18 1 0,17-18 16,-17 17-16,0 1 0,18-18 16,0 0-1,-18-18-15,17 18 0,-17-52 16,18 34-16,-18-17 0,18-18 16,-18 17-16,0 1 15,0 18-15,0-54 0,0 53 16,-36 1-16,36-1 0,-35 0 0,17 1 15,1-1-15,-54 0 0,54 18 16,-19 0-16,-17 0 0,18 0 16,-53 18-1,70-18-15,53 0 32,1 0-32,-19 0 15,19-18-15,-1 18 0,36-17 16,-36-1-16,18 1 15,-18 17-15,0-18 0,1 18 0,16-18 16,-34 1-16,17 17 0</inkml:trace>
  <inkml:trace contextRef="#ctx0" brushRef="#br0" timeOffset="-202588.6">15540 11553 0,'-18'0'15,"18"18"1,-17-18-16,-1 18 0,0-1 15,18 1-15,-17 0 0,17-1 16,0 1-16,0 0 0,0-1 16,0 1-16,17 17 0,19-17 15,-36-1 1,52-17-16,-34 0 16,0 0-16,-1 0 0,19 0 15,-19-17-15,1 17 0,17-18 16,-35-17-16,0 17 0,0 1 15,0-1-15,0 0 0,-17 1 0,-19-19 16,36 19-16,-35 17 0,0-18 16,17 0-16,0 18 0,-17 0 15,18 0-15,-1 0 0,0 0 16,1 36-16,-1-19 16,18 1-16,0 0 15,53-18-15,-53 17 16,88-17-16,-53 0 15,1 0-15,-1 0 0,18 0 0,-18 0 16,18-17-16,35-1 0,-35 18 16,-18-18-16,1 1 0,-1-1 0,0 0 15,-17 1-15,17-1 16,-35 1-16,0-1 0,-35 18 16,35-18-16,-35 18 0,-1 0 15,1 0-15,0 36 0,17-36 16,1 0-16,-1 17 0,0-17 0,1 18 15,17-1-15,0 1 16,0 0-16,35-1 0,0-17 16,-17 18-16,-1-18 0,19 0 15,-19 0-15,1 18 0,0-18 0,-1 0 16,19 0-16,-19 0 0,-17 17 16,18-17-16,-1 0 0,-17 18 15,18 0-15,-18-1 16,0 1-16,0-1 15,18 1 1,-18 0-16,17-1 0,-17 1 16,18-18-16,0 18 15,-1-18-15,1 0 0,0 0 16,-1 0-16</inkml:trace>
  <inkml:trace contextRef="#ctx0" brushRef="#br0" timeOffset="-202090.09">17074 11501 0,'-17'0'16,"34"0"-16,-34-36 15,17 19-15,35-1 16,0 18-16,-17 0 16,17-18-16,18 18 15,-35 0-15,17 0 16,-17 0-16,-1 18 0,1 17 16,-18-17-16,0 0 0,0-1 15,0 1-15,0-1 0,-35 1 0,-1 35 16,1-35-16,18-1 0,-36 19 15,35-19-15,0-17 0,-35 18 16,36-1-16,-1-17 0,-17 0 16,17 0-16,1-17 15,-1-18-15,18 17 16,0 0-16,0 1 16,0-1-16,18 18 15,17 0-15,-35-18 0,35 18 16,0 0-16,1 0 0,-19 0 15,36 36-15,-35-36 0,0 17 16,34 1-16,-34-18 0,0 18 16,17 17-1,-35-18-15</inkml:trace>
  <inkml:trace contextRef="#ctx0" brushRef="#br0" timeOffset="-201656.04">17462 11254 0,'0'-18'32,"0"36"-1,36-1-31,-19 19 15,-17-19-15,18 1 0,-18-1 16,0 1-16,18 17 0,-18-17 16,0 0-16,0-1 0,0-34 47,-18-1-47,18-17 15,-18 17-15,18 0 0,0 1 16,-17-1-16,17 1 0,0-1 0,0 0 15,0 1-15,0-1 0,0 0 16,35 18-16,-17 0 16,-1 0-16,1 0 0,35 18 15,-35-18-15,-1 18 0,1-18 16,-1 35-16,1-17 0,-18-1 0,18 18 16,-1-17-16,-17 0 0,0-1 15,0 1-15,0 0 16</inkml:trace>
  <inkml:trace contextRef="#ctx0" brushRef="#br0" timeOffset="-201247.87">18115 11165 0,'-18'-17'0,"1"17"16,-89 0-1,88 17-15,1-17 16,-1 36-16,0-36 0,-17 70 16,35-52-16,0 17 15,0-17-15,0-1 0,0 1 0,35 0 16,-35-1-16,18-17 16,17 18-16,1-18 0,-19 0 15,1-35-15,0 35 0,17-53 16,-18 35-16,-17-17 15,18 17-15,0-35 0,-18 18 16,0 0-16,0-1 0,0 1 0,0 0 16,0-53-16,-36 52 15,36 19-15,-17-1 0,17 1 16,0 34 0,0 18-16,0-17 15,0 17-15,0-17 0,17 53 16,-17-36-16,36-18 0,-19 54 15,-17-36-15,18-17 0,0 53 16,-1-54-16,-17 1 0,18 17 16,0-17-16,-18-1 0</inkml:trace>
  <inkml:trace contextRef="#ctx0" brushRef="#br0" timeOffset="-200856.58">18627 11218 0,'0'0'16,"0"-17"-16,-18-1 15,0 18-15,18-18 0,-17 54 32,17-19-32,0 1 15,-18 0-15,18 17 0,0 18 16,0-36-16,0 19 15,0-19-15,35 1 0,-17 17 16,-18-17-16,35-18 0,-17 18 16,0-1-16,-1-17 0,1 0 0,-1 18 15,1-18-15,0 17 16,-36 1 0,-17-18-1,0 0-15,17 0 0,0 0 0,-35 0 16,18 18-16,17-18 15,1 0-15,-1 0 0,1 0 16,17 17-16,-18-17 16,53 0-1</inkml:trace>
  <inkml:trace contextRef="#ctx0" brushRef="#br0" timeOffset="-199888.78">19315 11271 0,'0'-17'0,"0"34"0,-36-34 0,1-1 15,17 18-15,-17 0 0,0 0 16,0 0-16,17 0 0,-35 35 16,35-17-16,1-18 0,-19 53 15,36-36-15,-17 1 0,17 0 16,0 17-16,0-17 0,0-1 15,0 1-15,35 0 0,-17-1 16,17-17-16,-17 18 0,-1-18 16,19 0-16,-19 0 0,1 0 15,17-35-15,-17 17 0,-1-17 16,1 17-16,-18 0 16,18 1-16,-18-1 0,0-17 15,17 17-15,-17 1 0,0-1 16,0 0-16,0 36 31,0 17-15,0 0-16,0-17 0,18 0 15,0-1-15,-1 1 0,1 17 16,-1-35-16,1 18 0,0-18 16,-1 0-16,54 0 15,-53-35-15,-1 35 16,19-36-16,-19 19 0,1-1 15,-18-35-15,17 36 0,-17-1 16,0 0-16,0 1 0,0-1 0,0 0 16,0 1-1,0 52 1,0 0 0,0-17-16,0 17 0,0-17 15,0-1-15,0 36 16,0-35-16,0 0 0,18-1 0,-18 1 15,0 0-15,0-1 0,0-34 32,0-19-17,0 19-15,-18-1 0,18-35 16,0 35-16,0-17 0,0 0 16,0 17-16,0 1 0,0-19 15,36 36 1,-19 0-16,1 18 15,0-18-15,-18 18 16,17-18-16,1 35 0,0 0 0,-1-17 16,1-1-16,-18 1 0,17 0 15,-17-1-15,0 1 0,-17-36 47,17 1-31,-18-1-16,18 0 0,0-34 15,0 34-15,0-53 16,0 54-16,0-1 0,18 0 16,17 18-16,-35-17 0,35 17 15,-17 0-15,35 35 16,-35-35-16,-1 35 16,36-17-16,-35 17 0,-1-17 0,1 17 15,0-17-15,-18-1 16,17 19-16,-17-19 0,0 1 15,0 0-15,0-1 0,-35-17 16</inkml:trace>
  <inkml:trace contextRef="#ctx0" brushRef="#br0" timeOffset="-199404.22">20249 11183 0,'0'0'0,"0"35"47,0-17-47,18 35 15,-18-35-15,18 34 16,-1 19-16,1-36 0,0 36 16,-18-36-16,0 18 0,0 18 15,0-54-15,0 18 0,0-17 16,0 0-16,0-1 0,0-52 15,0 0 1,0 17-16,0-17 0,0 0 16,0-36-16,0 36 15,0 0-15,-18-36 0,-17 36 16,35-18-16,-18-18 0,0 36 0,18 0 16,0 17-16,0-35 15,0 35-15,0 1 0,0-1 16,18 18-16,0 0 0,17 0 15,-17 0-15,35 0 16,-36 18-16,18-18 0,1 17 16,-1 19-16,-17-19 0,-1 1 15,1 0-15,-18-1 0,18 36 16,-54-17 0,-17-36-16,36 17 0,-19-17 0,-16 18 15,34-18-15,-35 0 16,35 0-16,1 0 0,-1 0 0,0-18 15</inkml:trace>
  <inkml:trace contextRef="#ctx0" brushRef="#br0" timeOffset="-198903.82">20585 10795 0,'0'-18'0,"0"36"0,0-53 15,0 17 1,0 53 0,0 1-1,0-1-15,0 0 0,17 18 16,-17 0-16,18-18 0,-1 36 16,1 17-16,0 18 15,-1-71-15,-17 18 16,0-35-16,18-1 0,-18 1 15,18 0-15,-1-18 16,1 0-16,0 0 16,17-18-16,0-17 0,-17 17 15,17-35-15,-17 36 0,-1-1 16,1-17-16,-18-1 0,18 19 0,-18-19 16,17-17-16,-17 36 15,0-1-15,0-17 0,0 17 16,0 1-16,-35 17 0,17 17 31,18 19-31,0-19 16,-17 1-16,17 17 0,-18 18 15,0-35-15,18-1 0,0 36 16,0-35-16,0 0 0,18 34 16,-18-34-16,0 0 0,35-1 15,-17-17-15,35 0 16,-35 0-16,-1 0 0,54-17 15,-36 17-15</inkml:trace>
  <inkml:trace contextRef="#ctx0" brushRef="#br0" timeOffset="-196777.65">21855 11201 0,'-18'0'140,"36"0"-46,-1 0-94,1 0 16,-1 0-16,1 0 0,53 0 15,-36 0-15,-17 0 0,35 0 16,-18 0-16,-18 0 0,36-18 15,-17 18-15,-19-18 0,19 18 16,-19 0-16,-17-17 16,18 17-16,-36 0 47,18 17-32,-17-17 1,17-17-1</inkml:trace>
  <inkml:trace contextRef="#ctx0" brushRef="#br0" timeOffset="-196442.03">22172 10901 0,'0'0'15,"18"0"32,-18 17-47,17-17 0,-17 18 16,18-18-16,0 35 0,-1-35 0,1 18 16,-18 0-16,35 17 0,-17-17 15,-18-1-15,17 1 0,19-1 16,-36 1-16,17 17 0,-17-17 15,0 35-15,0-35 16,0-1-16,-35 19 16,0-19-16,17 1 15,1-1-15,-1-17 16,18 18-16,-18-18 0,1 0 16,17 18-16</inkml:trace>
  <inkml:trace contextRef="#ctx0" brushRef="#br0" timeOffset="-195546.47">22842 11112 0,'-17'0'15,"34"0"-15,-34 18 0,34-18 16,19 0 0,-19-35-16,1 35 0,0-18 0,17 18 15,18-53-15,-18 36 16,-35-1-16,18 0 0,-18 1 16,0-19-16,0 19 15,-18-1-15,-17 18 0,35-17 16,-36 17-16,1 0 0,18 0 15,-1 0-15,-17 35 0,17-35 0,0 17 16,1 1-16,-19 35 0,36-35 16,0-1-16,0 36 0,0-35 15,36 17-15,17 18 16,-36-18-16,36 18 16,-35-53-16,17 18 0,-17 0 15,-1-1-15,-17 1 16,-35-18-1,0 0-15,0 0 0,-18 0 16,35 0-16,0 0 0,-35 0 16,53-18-16,-17 18 0,-1 0 15,53 0 17,-17 0-32,17 0 15,-17 0-15,17 0 0,1 0 0,-19 0 16,18-17-16,1 17 0</inkml:trace>
  <inkml:trace contextRef="#ctx0" brushRef="#br0" timeOffset="-195151.81">23301 11095 0,'0'-18'0,"0"36"0,0-71 15,0 35-15,0 1 0,0-1 16,-18 18 0,1 0-1,17 18-15,0 17 16,0 0-16,0-17 0,0 17 15,0-17-15,0-1 0,35 1 16,-35 0-16,35-1 0,-35 1 0,18 0 16,17-18-16,-17 0 0,-1 17 15,1-17-15,0 0 0,-1 0 0,1 0 16,17-35-16,-17 35 0,17-53 16,-35 35-16,0 1 15,0-19-15,0 1 0,0 18 16,0-19-16,-17 19 15,17-1-15,-18-17 0,18 17 16,-18 18-16,18 35 31,0-17-31,0 17 16,18 1-16,-18-19 0,18 18 16,-1 1-16,-17-19 0,53 36 15,-53-35-15,18 0 16,-1-1-16,1-17 0,0 0 15,-1 0-15,1-35 0</inkml:trace>
  <inkml:trace contextRef="#ctx0" brushRef="#br0" timeOffset="-194908.15">23812 10901 0,'0'-18'16,"0"36"-16,-17-36 0,17 1 15,-18 17 1,18 35-1,0 0-15,0 0 0,0-17 16,0 17-16,0 36 0,35-54 16,-35 36-16,18 18 0,0-36 15,-18 18-15,35 18 16,-17-18-16,-18-18 0,0 18 16,0-18-16,0-17 0,0-1 0,0 1 15,0 0-15,0-54 16,0-17-1,0 36-15</inkml:trace>
  <inkml:trace contextRef="#ctx0" brushRef="#br0" timeOffset="-194688.54">23760 10989 0,'0'-18'0,"0"36"0,0-53 0,0 17 16,0 0-16,0 1 0,35-1 15,-18 18-15,-17-17 0,36 17 16,34 0-1,-34 17-15,34 36 16,-52-35-16,17 35 0,-35-36 16,18 1-16,-18 17 0,0-17 15,0 17-15,-36-17 0,1 17 16,18-35-16,-1 18 0,-35-1 16,35-17-16,1 18 0,-19-18 15,19 0-15</inkml:trace>
  <inkml:trace contextRef="#ctx0" brushRef="#br0" timeOffset="-194188.75">24271 10883 0,'0'18'31,"0"17"-31,0-17 16,0-1-16,0 72 16,35-54-16,-17 35 15,-18-34-15,18-1 0,17 88 16,-35-70-16,18 0 16,-18-17-16,0-19 0,17 1 0,-17-1 15,0-34 1,-35 17-1,35-35-15,0 17 0,-53-141 16,18 36 0,35 70-16,0 17 15,-18-16-15,18 16 0,0 1 0,0-53 16,0 70-16,0 1 16,0-1-16,18 18 0,-18-18 0,35 18 15,0 0-15,-17 0 0,0 0 16,17 18-16,0-18 0,-17 35 15,17 0-15,-17-17 16,-1 0-16,-17-1 0,18 19 0,-18-19 16,0 1-16,0 17 0,0-17 0,-35-1 15,35 1-15,-36 0 0,19-1 0,-19 1 16,19 0-16,-1-1 0,-35 1 16,36-18-16,-1 0 0,0 0 15,1 0-15,17-35 0</inkml:trace>
  <inkml:trace contextRef="#ctx0" brushRef="#br0" timeOffset="-193273.85">24818 10795 0,'0'-18'15,"-18"18"1,1 0-1,17 18-15,-18 17 0,0-17 16,18 0-16,-17 52 16,17-35-16,0 18 0,0-17 15,0-19-15,0 36 16,17-35-16,1 17 0,17-17 16,-17-18-16,0 0 15,-1 0-15,1 0 0,-1-18 16,1 18-16,0-35 0,-18-1 0,17 1 15,-17 0-15,0 0 0,0 17 16,0-17-16,0-1 0,-17 19 0,-19-36 16,36 35-16,-35 1 0,18-1 15,-1 18-15,-17 0 16,35 18-16,-18-1 16,18 19-16,0-19 15,0 18-15,35 1 0,-35-19 16,36 1-16,-36 0 0,35-18 0,-18 17 15,19 1-15,-1-18 0,-17 0 16,17 0-16,-17 0 16,-1-35-16,36 17 0,-35-17 15,-1 17-15,1-35 0,0 18 16,-18 17-16,17-17 0,-17 17 16,0 1-16,0-1 0,0 0 0,0 1 15,-17 17-15,17-18 0,-36 18 16,19 0-16,-1 0 0,0 35 0,1 1 15,17-19-15,-18 1 0,18 35 16,0-35-16,0 34 16,18-34-16,-18 17 0,35-17 15,0 17-15,-17-35 0,0 18 16,17 0-16,-17-1 0,-1 1 16,-17-1-1,0 1-15,-17-18 16,-19 18-16,19-1 15,-19 1-15,19-18 16,17 18-16,17-18 31,19 0-15,-36-18-16,70 0 16,-52 1-16,35-36 15,-36 35-15,36-52 16,-35 52-16,0-17 0,-1-1 15,-17 1-15,18 35 0,-18-35 16,-35 35 0,35 18-16,-18 17 15,0-18-15,18 1 0,-35 17 16,17 1-16,18-19 0,0 54 16,0-54-16,0 19 15,0-19-15,18 1 16,0 0-16,17-18 15,18 0-15,-18-18 16</inkml:trace>
  <inkml:trace contextRef="#ctx0" brushRef="#br0" timeOffset="-192708.28">26211 10830 0,'-17'0'0,"34"0"0,-34-17 0,-19 17 16,36 17 15,0 19-31,0-19 0,36 36 16,-36-18-16,17-17 15,1 35-15,-18-35 0,18 17 16,17 18-16,-17-53 15,-1 35-15,1-35 16,17 0-16,-17 0 0,-1-35 16,1 35-16,17-18 0,-17-35 15,0 36-15,-1-36 0,1 35 16,-18 0-16,0-35 16,0 36-16,0-1 0,0 1 15,0-1-15,-18 18 0,1 0 16,17 18-1,-18-18-15,18 35 0,0-18 0,-18 36 16,18-17-16,0 17 0,0 35 16,0-53-16,0 18 0,0 35 15,0-53-15,0 1 0,0 34 16,0-52-16,0 17 0,0-17 16,0-1-16,0 1 15,-17-18 1,-19 0-16,1 0 15,-35 0-15,34 18 16,1-18-16,-36 0 0,54 17 16,-18-17-16,-1 18 0,19-18 15,17-35 1,35 35 0,-35-36-16</inkml:trace>
  <inkml:trace contextRef="#ctx0" brushRef="#br0" timeOffset="-192136.57">26335 10548 0,'0'-18'0,"0"1"32,-18 34-1,-17 1-31,0 17 16,17-35-16,0 36 15,1-19-15,-1-17 0,0 36 16,1-19-16,17 1 15,35-18 17,-35-35-32,18 35 0,-18-18 0,53 0 15,-36 1-15,1-1 0,0-17 16,-1 35-16,1-18 0,-1 0 16,-17 1-16,18-1 15,0 18 1,-1 0-1,1 0 1,0 0 0,-1 0-16,1 18 0,0-18 15,-1 0-15,1 17 0,0 1 16,-1 0-16,18-1 16,-35 1-16,18 0 0,0-18 0,-18 17 15,17 1-15,-17 0 0,18-18 16,-18 17-16,18 1 0,-18-1 15</inkml:trace>
  <inkml:trace contextRef="#ctx0" brushRef="#br0" timeOffset="-189376.57">26952 11060 0,'0'-18'16,"-17"18"-16,17-18 31,17 18 16,1 0-32,-1 0-15,1 0 0,0 0 16,35-35-16,-18 35 16,-17 0-16,35-18 0,-18 18 15,-18 0-15,72-17 16,-72 17-16,1 0 0,0-18 0,-1 18 15,1 0-15,-1 0 0,-17 35 16,0-17 0,-35-18-16</inkml:trace>
  <inkml:trace contextRef="#ctx0" brushRef="#br0" timeOffset="-189164.77">27005 11271 0,'-18'18'0,"36"-36"0,-53 36 16,35-36 0,35-17-1,0 35 1,-17-18-16,35 18 0,-35 0 16,17 0-16,18 0 0,-18 0 15,0 0-15,18 0 16,-35 0-16,17 0 0,18 0 15,-35 0-15</inkml:trace>
  <inkml:trace contextRef="#ctx0" brushRef="#br0" timeOffset="-188369.19">28116 10777 0,'0'0'0,"0"-17"15,18-36 1,-18 35-1,0 1-15,-18 17 16,-17-18-16,17 18 16,1 0-16,-36 0 15,35 35-15,-17-35 0,-18 18 16,18-1-16,0 1 0,-1 17 16,19-17-16,-1 0 0,-17 35 15,17-36-15,18 1 0,0-1 0,0 36 16,0-35-16,18 17 15,17-17-15,-17-18 0,35 18 16,-18-18-16,-18 0 0,19 0 16,-1 0-16,0 0 0,-17-18 15,17 18-15,-17-18 0,-1 18 0,1-35 16,0 17-16,-1 1 0,-17-19 0,18 19 16,-18-1-16,0 1 0,0-19 0,0 19 15,0-1-15,0-17 0,-18 17 16,18 0-16,-17 18 15,17 18 17,0 0-32,0 17 15,0-17-15,0-1 16,0 1-16,0 0 0,0-1 0,0 18 16,0-17-16,0 0 15,0-1-15,0 1 0,0 0 16,0-1-16,0 1 0,0 0 31,0-54 0,0 19-15,0-1-16,0 0 16</inkml:trace>
  <inkml:trace contextRef="#ctx0" brushRef="#br0" timeOffset="-186896.32">28046 10813 0,'0'-18'0,"0"0"15,0 1-15,0-1 16,17 18-16,-17-18 16,18 1-16,0-1 15,-18 1 16,-36 17-15,19 0-16,-18 0 16,17 0-16,0 0 0,1 35 0,-1-35 15,0 0-15,1 17 0,-1-17 0,0 18 16,-17 17-16,18-35 16,-1 18-16,-35 53 15,53-54-15,-18 18 0,18-17 16,0 0-16,-17 17 0,17-17 15,0-1-15,35-17 0,-35 18 16,18 0-16,17-1 0,-17-17 16,-1 18-16,18-18 0,18 0 15,-35 0-15,0 17 0,17-17 16,-17 0-16,-1 0 0,18 0 0,1 0 16,-19 0-16,1 0 0,17 18 15,-17-18-15,0 18 0,-1-18 16,-17 17-16,18 1 15,-18 0-15,17-1 16,-17 1-16,0 0 0,0-1 16,0 19-16,0-19 0,0 1 15,0 17-15,0-17 16,0-1-16,0 1 0,-17-18 16,-1 0-1,1 0-15,-1 0 0,0 0 16,1 0-16,-19-18 0,19 18 15,-19 0-15,1-17 0,0-1 16,17 18-16,-17-18 0,17 1 16,1 17-16,17-18 15,0 1 1,0-1-16,17 0 16,-17 1-16,36-1 0,-1-17 15,-35 17-15,70-53 16,-52 36-16,17 0 0,1-36 15,-19 36-15,1 0 0,17-36 16,-17 36-16,-18 17 0,17-17 16,-17 17-16,0 1 0,0-1 15,-17 18 1,-1 0 0,1 18-1,-1-18 1,18 17-16,-18 1 15,18 0-15,0-1 16</inkml:trace>
  <inkml:trace contextRef="#ctx0" brushRef="#br0" timeOffset="-186447.82">28646 10813 0,'-18'-18'0,"36"36"0,-54-54 15,19 36 1,-1 0 0,18 18-16,-18-18 15,1 35-15,17 1 0,-18-19 16,0 54-16,1-54 15,17 72 1,0-72-16,0 1 0,35 52 16,-17-52-16,17 17 0,-17-17 15,-1 0-15,36-1 16,-35-17-16,-1 0 0,19 0 16,-1 0-16,-17 0 0,35-53 15,-18 36-15,-18-19 0,1 1 16,0 0-16,-18 0 0,0-18 15,0 17-15,-18-69 16,18 87-16,-35-17 0,0-1 16,17 19-16,-17 17 0,17 0 15,0 0-15,-17 0 0,17 0 0,-17 17 16,18-17-16,-36 53 0,35-35 16,-35 35-16,35-36 15</inkml:trace>
  <inkml:trace contextRef="#ctx0" brushRef="#br0" timeOffset="-183689.67">15716 12577 0,'0'0'0,"-17"0"0,-1 17 16,36-17 15,17 0-15,-17 0-16,-1 0 15,18 0-15,-17-17 0,0 17 0,-1 0 16,-17-18-16,18 18 0,0-18 15,-1 18-15,1-17 0,0-1 16,-18 0-16,0 1 0,0-1 16,0 0-16,0-17 0,-36 35 15,36-18-15,-17 1 0,-36 17 16,35 0-16,-35 0 16,36 17-16,-1-17 0,0 36 0,1-1 15,17-17-15,0-1 0,0 36 16,0-35-16,17 0 0,-17 17 15,36-35-15,-19 17 0,1 1 0,35 0 16,-18-1-16,-17-17 0,52 0 16,-35 18-16,1-18 0,17 0 15,-36 0-15,54 0 16,-54 0-16,1 0 0,17-18 16,-17 1-16</inkml:trace>
  <inkml:trace contextRef="#ctx0" brushRef="#br0" timeOffset="-183380.43">16298 12506 0,'0'0'16,"-17"-71"-16,17 36 16,-18 17-16,18 1 15,0-1-15,0 53 32,18-35-17,-18 18-15,35-18 0,0 53 16,-17-35-16,-18-1 0,35 19 15,-17-19-15,-1 1 0,-17 0 0,18-1 16,0 1-16,-18-1 16,-18-17-1,-17 0 1,17-17-16,-35-71 31,53 35-31,0 35 0,0-17 16,0-1-16,0 19 0,106-36 31,-88 53-31,-1 0 16,1 0-16</inkml:trace>
  <inkml:trace contextRef="#ctx0" brushRef="#br0" timeOffset="-183051.19">16633 12330 0,'0'0'0,"18"17"31,0-17-15,-18 18-16,17-18 0,19 17 15,-19 1-15,1 0 0,17 17 16,-17-17-16,-18-1 0,35 54 16,-17-53-1,-18 17-15,17-18 0,-17-52 47,-35 35-47,35-17 0,0-19 0,0 19 16,0-1-16,0-17 0,0-1 15,0 19-15,0-19 0,0 19 0,0-18 16,18 17-16,-18 0 0,17-17 16,-17 17-16,18 18 0,0 0 15,17 0 1,-17 0-16</inkml:trace>
  <inkml:trace contextRef="#ctx0" brushRef="#br0" timeOffset="-182722.8">17251 12241 0,'0'0'0,"0"18"0,-35-18 16,35 18-16,-18-18 0,0 17 16,18 1-16,-17 0 15,-1-18-15,0 17 0,1 1 0,17 17 16,-18 18-16,18-18 15,0-17-15,0 0 0,0-1 0,0 1 16,35 0-16,-35-1 0,18 1 0,-18-1 16,35-17-16,-17 18 0,0-18 0,-1 18 15,1-18-15,17 0 0,-17 0 16,-1 0-16,19-36 0,-19 1 16,-17 18-16,18-19 15,-18 19-15,0-1 0,0-35 0,-35 18 16,35 17-16,-36 0 0,-34-34 15,52 34-15,-17 18 16,17 0-16,1 0 0,-19 0 16,19 18-16,-1-1 15,18 1-15,0-1 16,35-17-16</inkml:trace>
  <inkml:trace contextRef="#ctx0" brushRef="#br0" timeOffset="-182386.61">17568 12277 0,'0'35'31,"18"-35"-31,17 18 16,-35-1-16,36 18 15,-19-17-15,1 0 0,17 17 16,-35-17-16,18-1 0,-1 19 15,-17-19-15,0 1 0,18 0 16,-18-1 0,0-52-1,-18 35-15,18-53 16,-35 35-16,35 1 0,0-19 16,-18 1-16,18 17 0,0-17 15,0 0-15,0 0 0,0 17 16,0 0-16,0 1 0,36 17 15,-19-18-15,1 18 16,35 0-16</inkml:trace>
  <inkml:trace contextRef="#ctx0" brushRef="#br0" timeOffset="-182070.54">18397 12294 0,'0'0'16,"-17"18"0,34-18 15,1 0-16,17 0-15,-17 0 16,17 0-16,-17-18 16,17 18-16,71 0 15,-53-17 1,-36 17-16,1 0 16,0 17-16,-18 1 15</inkml:trace>
  <inkml:trace contextRef="#ctx0" brushRef="#br0" timeOffset="-181851.96">18397 12612 0,'-35'17'0,"70"-34"0,-88 34 16,71-17 15,0 0-15,17 0-16,-17-17 15,52-1-15,-35 18 16,18 0-16,-35 0 0,17 0 16,-17-17-16,35 17 15,-36 0-15,-17-18 0</inkml:trace>
  <inkml:trace contextRef="#ctx0" brushRef="#br0" timeOffset="-178254.48">19562 12294 0,'-36'18'15,"72"-18"845,-19 0-735</inkml:trace>
  <inkml:trace contextRef="#ctx0" brushRef="#br0" timeOffset="-177262.9">19597 12259 0,'0'18'15,"0"-36"17,-35 18-17,35-18 1,-18 18-16,0 0 0,-35 18 16,36-18-16,-1 18 0,0 17 15,1-35-15,-19 35 16,36-17-16,0-1 0,-17 1 0,17 0 15,0-1-15,0 1 0,35 17 16,-17-35-16,-18 18 0,70 0 16,-52-1-16,0-17 0,17 18 15,-17 0-15,-1-18 16,18 17-16,1-17 16,-1 18-16,-17-1 15,-1-17-15,-17 18 16,0 0-16,0-1 15,-35 1-15,0-18 16,35 18-16,-18-1 16,-17-17-16,17 0 0,-17 18 0,17-18 15,1 0-15,-19 0 16,19 0-16,17-18 31,-18 18-31,18-17 0,0-1 16,35 18-16,-35-18 0,18-17 15,17 17-15,-17 1 0,17-18 16,-35 17-16,18 0 0,-1-35 16,-17 36-16,0-1 0,0-35 15,0 35-15,0 1 0,0-18 16,0-1-16,0 19 0,-17-1 16,-1 0-1,1 18-15,-1 0 16,0 36-16,1-36 15,17 17-15,0 1 0,0 0 16</inkml:trace>
  <inkml:trace contextRef="#ctx0" brushRef="#br0" timeOffset="-176846.43">20055 12241 0,'0'0'0,"-17"0"16,17 18-16,-36-18 0,19 0 15,-1 0-15,1 0 0,-1 18 16,0-1-16,1 1 16,17 0-16,0-1 0,-18 1 15,18-1-15,0 19 0,0-19 16,0 36-1,0-35-15,35 17 0,-35-17 0,18 0 16,-18-1-16,35 1 0,-17-18 16,-1 0-16,36 17 0,-35-17 15,0 0-15,-1 0 0,19-35 16,-19 35-16,19-17 0,-1-36 16,-18 35-16,1 0 0,0-17 0,-18-18 15,0 18-15,0 17 0,-18-35 16,18 18-16,-70-18 15,52 53-15,-53 0 16,36 0-16,17 0 0,1 18 16,-1-18-16,0 17 0,1 19 15,17-19-15,0 1 0,0 0 0,0-1 16</inkml:trace>
  <inkml:trace contextRef="#ctx0" brushRef="#br0" timeOffset="-176443.02">20567 12382 0,'-18'0'15,"36"0"32,17 0-31,-17 0-16,-1 0 0,1 0 0,53 0 15,-36 0-15,0 0 0,36-17 16,-54 17-16,19 0 16,17-18-16,-36 1 0,1 17 15,17 0-15,-17-18 0,-1 18 16,1 0-16,0 0 0,-18-18 15,-18 36 48,0-18-47,18 18-16,-17-18 0,-1 0 15</inkml:trace>
  <inkml:trace contextRef="#ctx0" brushRef="#br0" timeOffset="-174191.99">8714 2099 0,'0'0'0,"-18"0"47,18 18-47,-18-18 16,1 0 0,-1 0 15,0 0-16,1 0-15,-1 0 16,0 0 0,1 0-1,-1 0 1,1 0 0,-1 0-1,18-18 16,-18 18-15,1 0 15,34 0 79,1 0-95,0 0 1,-1 0-16,1 0 0,-1 0 0,1 0 16,0 0-16,17 0 15,-17 0-15,-1 0 0,1 0 16,0 0-16,-1 0 0,1 0 0,0 0 15,-1 0-15,1 0 16,-1 0-16,1 0 0,0 0 16,-1 0-1,1 0 32,-18 35 63</inkml:trace>
  <inkml:trace contextRef="#ctx0" brushRef="#br0" timeOffset="-172448.47">21608 12083 0,'0'-18'0,"0"36"0,0-54 0,0 1 15,0 17-15,0 1 16,0-1-1,-18 1-15,0 17 16,1 0 0,-1 0-1,0 0-15,18 17 0,-17-17 16,-1 35-16,-17 1 0,17-1 16,18 0-16,-35 18 0,17-18 15,18 1-15,-17-1 0,17 0 16,0 1-16,0-1 0,-18 0 0,18-17 15,0 17-15,0 0 0,0-17 0,35 35 16,18 0 0,-35-53-16,35 17 15,-36-17-15,1 0 0,35 0 16,-35-35-16,17 35 0,-17-35 0,-1 35 16,1-18-16,-1 1 0,-17-1 15,0 0-15,18 1 0,-18-1 16,0 0-16,0 1 0,-35 17 0,35-18 15,-35 18-15,17 0 0,0 0 16,-52 0 0,52 18-16,-17-1 0,17 36 15,1-53-15,17 18 16,0 0-16,35-18 16,0 0-16</inkml:trace>
  <inkml:trace contextRef="#ctx0" brushRef="#br0" timeOffset="-171882.96">22137 12065 0,'0'-18'15,"0"36"-15,0-53 0,0 17 0,-18 18 16,18-18-16,-17 18 31,17 36-31,-18-36 0,18 17 16,-18 36-16,18-17 15,-17-19-15,17 36 0,0-35 16,0-1-16,0 19 0,35-1 16,-35-17-16,18 17 0,17-35 15,-35 17-15,53 19 0,-36-19 16,1 1-16,0 17 15,-18-17-15,17 0 0,-17-1 16,0 1-16,0 0 0,-17-1 16,-19 1-16,1-18 15,17 0-15,1 17 0,-18-17 16,17 0-16,0 0 0,1-35 16,-1 18-16,0 17 0,18-18 15,-17 0-15,17 1 16,0-1-16,0 0 0,35 1 0,-35-1 15,18-17-15,35 17 0,-36 0 16,1 1-16,17-1 0,-17 1 0,-1-1 16,36-35-16,-35 35 0,-18-17 15,18 0-15,-18-18 16,0 0 0,0 35-16,-36 1 0,1 17 0,17-18 15,1 18-15,-19 0 16,19 0-16,-1 0 0,1 35 15,-1-35-15,0 18 0,18 0 16,0-1-16</inkml:trace>
  <inkml:trace contextRef="#ctx0" brushRef="#br0" timeOffset="-171561.02">22878 12277 0,'0'0'0,"-18"0"0,0 0 16,-17-18-1,70 18 16,1 0-15,-1 0-16,-17 0 0,105-18 16,-52 18-1,-36 0-15,0 0 0,-17 0 0,35 0 16,-36 0-16,1 0 0,0 0 16,-18 18-16,-36 17 15</inkml:trace>
  <inkml:trace contextRef="#ctx0" brushRef="#br0" timeOffset="-171335.06">22966 12453 0,'-35'35'0,"70"-70"0,-159 106 31,160-71 0,-19 0-15,1 0-1,17-18-15,-17 18 0,17 0 0,36-35 16,-54 35-16,19 0 0,34-18 16,-35 0-16,-17 18 0,35-17 15,-35 17-15,-1 0 0,36-18 16,-35 18-16</inkml:trace>
  <inkml:trace contextRef="#ctx0" brushRef="#br0" timeOffset="-170414.57">24007 11924 0,'0'-18'0,"0"1"32,-18-1-32,18 53 47,18-35-47,-18 18 0,35 35 15,-35-18-15,0 89 16,0-89-16,0 0 0,0 89 15,0-107-15,0 18 16,0-17-16,0 0 0,0-1 16,0 36-16,0-35 15,-18-36 32,1 1-47,17-19 16,0 19-16</inkml:trace>
  <inkml:trace contextRef="#ctx0" brushRef="#br0" timeOffset="-169846.48">24553 12065 0,'-35'0'15,"17"0"1,18-18-16,-17 18 16,17-17-16,0-1 15,0 0 1,0 1-16,0-1 16,17 18-16,-17-17 0,18 17 0,17 0 15,-17 0-15,0-18 0,-1 18 16,1 0-16,0 0 0,-1 0 15,1 0-15,-1 35 16,1 0-16,0 18 0,-18-17 16,0-19-16,0 19 0,0 34 15,0-35-15,-71 54 16,54-54-16,-1-18 0,-35 36 16,18-17-16,17-19 0,-35 1 15,35-18-15,1 18 0,-1-18 16,1 0-16,-1 0 0,0 0 15,1-18-15,-1 18 16,18-35-16,-18 17 0,18 0 16,0 1-16,36 17 15,-36-18-15,35 18 16,35-18-16,-34 18 0,-1 0 16,36 0-16,-54 0 0,19 0 15,16 18-15,-34 0 16,0-18-16,-18 35 0,17-17 0,1-1 15,-18 1-15,0 0 0,0-1 16,0 1-16,0 0 0,0-1 16,0 1-16</inkml:trace>
  <inkml:trace contextRef="#ctx0" brushRef="#br0" timeOffset="-169660.31">25312 12577 0,'0'17'16,"0"-34"-16</inkml:trace>
  <inkml:trace contextRef="#ctx0" brushRef="#br0" timeOffset="-163768.88">14587 13088 0,'0'0'0,"-17"0"0,17-18 16,-18 18-16,0 0 16,18-17-16,18 17 140,17 0-124,-17 0-16,0 17 15,-1-17-15,1 0 0,0 0 16,-1 18-16,1-18 0,52 0 16,-34 0-16,-19 0 0,54 0 15,-18 0 1,35-35-16,-53 35 0,18 0 16,-18 0-16,1 0 0,-1-18 15,0 18-15,-17 0 16,17 0-16,-17 0 0,-1 0 15,19 0-15,-19 0 16,1 0-16,0 0 0,17 0 16,0 0-16,-17 0 15,-1 0-15,1 0 0,0 0 16,-1 0-16,1 0 16,0 0-16,17 0 0,-17 0 0,17 0 15,-17 0-15,-1 0 0,18 0 0,18 0 16,-35 0-16,17 0 0,-17 0 15,17 0-15,-17 0 0,-1 0 0,36 0 16,-17 0-16,-19 0 0,36 0 16,-35 0-16,-1 0 0,36 0 15,-35 0-15,0 0 0,-1 0 16,1 0-16,0 0 0,35 0 16,-36 0-16,1 0 0,17 0 15,-17 0-15,-1 0 0,1 0 16,0 0-16,-1 0 0,1 0 15,0 0-15,-1 0 0,1 0 16,17 0-16,-17 0 0,-1 0 16,1 0-16,17 0 0,-17 0 15,0 0-15,17 0 0,-18 0 16,1 0-16,0 0 0,-1 0 0,1 0 16,0 0-16,-1 0 15,1 0-15,0 0 0,-1 0 16,1 0-16,0 0 0,34 0 15,-34 0-15,0 0 0,35 0 16,-36 0-16,19 0 0,-19 0 0,1 0 16,-1 0-16,1 0 0,0 0 0,35 0 15,-36 0-15,1 0 0,17 0 16,-17 0-16,-1 0 0,19 0 16,-1-18-16,-17 18 15,17 0-15,18 0 0,-18 0 16,36-17-16,-36 17 0,-17 0 15,17 0-15,0 0 0,0 0 0,-17 0 16,17 0-16,-17 0 0,17 0 0,-17 0 16,0 0-16,34 0 0,-16 0 15,-19 0-15,1 0 0,0 0 16,-1 0-16,19 0 0,-19 0 16,1 0-16,17 0 0,-17 0 15,17 0-15,0 0 0,-17-18 0,17 18 16,1 0-16,-1 0 0,18 0 15,-18 0-15,-17 0 0,17 0 0,0 0 16,-17 0-16,-1 0 0,19 0 16,-19 0-16,1 0 0,17 0 15,-17 0-15,17 0 0,36 0 16,-36-17-16,0 17 0,36 0 16,-18-18-16,-18 18 0,0 0 15,1 0-15,17 0 0,70 0 16,-105 0-16,17 0 15,0 0-15,-17 0 0,0 0 16,17 0-16,-18 0 16,1 0-16,0 0 0,-1 0 15,1 0-15,17 0 16,-17 0-16,35-18 0,-36 18 0,1 0 16,17 0-16,18-17 15,-35 17-15,17 0 0,-17 0 0,17 0 16,-17 0-16,17 0 0,18-18 15,-18 18-15,-17 0 0,52 0 16,-52 0-16,17 0 0,1 0 0,-1-18 16,0 18-16,0 0 0,36 0 15,-36 0-15,1 0 0,-19 0 0,54 0 16,-54 0-16,19 0 0,-19-17 16,19 17-16,-19 0 0,1 0 0,35 0 15,-36 0-15,19 0 16,-1 0-16,-17 0 0,52 0 15,-35 0-15,1 0 16,34 0-16,-34 0 16,-19 0-16,18 0 0,1-18 0,-19 18 15,19 0-15,17 0 0,-18 0 16,-17 0-16,52 0 0,-52 0 16,17 0-16,36-18 0,-36 18 15,0 0-15,36 0 16,-36-17-16,0 17 0,36 0 15,-54 0-15,19 0 0,-1-18 0,36 18 16,-54 0-16,18 0 0,1 0 16,-1 0-16,-17-17 0,17 17 0,18 0 15,-18 0-15,-17 0 0,35 0 16,-18 0-16,-17 0 0,34 0 16,-34 0-16,17 0 0,1 0 15,-1 0-15,-17 0 0,17 0 16,18 0-16,-36 0 0,19 0 15,34 0-15,-34 0 0,-1-18 16,0 18-16,36 0 0,34 0 16,-69 0-16,-1 0 15,-17 0-15,52 0 16,-52 0-16,52 0 0,-52 0 0,17 0 16,1 0-16,-1 0 15,-17 0-15,17 18 0,0-18 0,0 0 0,1 0 16,-19 0-16,19 0 0,34 0 15,-35 0-15,-17 17 0,35-17 16,-18 0-16,-17 0 0,35 0 16,-18 0-16,-17 0 0,17 0 0,0 18 15,1-18-15,-1 0 0,35 0 16,-34 0-16,-1 0 0,18 0 0,-18 0 16,0 17-16,18-17 0,53 0 15,-71 0-15,1 0 0,34 0 16,-34 0-16,-19 0 0,36 18 15,-18-18-15,-17 0 16,35 0-16,-35 0 0,17 0 16,-18 0-16,54 0 0,-53 0 15,70 0-15,-53 0 16,-17 0-16,52 18 0,-52-18 16,17 0-16,18 0 0,-18 0 15,1 0-15,34 0 16,-34 0-16,-1 0 0,35 0 15,-34 0-15,-1 0 0,88 0 16,-87 0-16,17 0 0,-18 0 16,18 0-16,-18 0 0,0 0 0,54 17 15,-37-17-15,-16 0 0,52 0 16,-53 0-16,18 0 0,35 18 16,-35-18-16,0 0 0,0 0 15,0 0-15,0 0 0,0 0 0,53 18 16,-53-18-16,0 0 0,-1 0 15,19 0-15,-18 0 0,0 0 0,17 17 16,54-17-16,-71 0 0,17 0 16,-17 0-16,0 0 0,0 18 15,141-18 1,-159 0-16,54 0 0,-54 18 16,0-18-16,53 0 15,-52 0-15,-1 0 0,-17 0 0,17 0 16,0 0-16,-17 0 0,52 0 15,-34 0-15,-1 0 0,35 0 16,-34 0-16,17 0 0,17 0 16,-52 0-16,17 0 0,18 17 15,-35-17-15,-1 0 0,1 0 16,0 0-16,-1 0 0,1 0 16,-1 0-1,1 0 1,0 0-1,-1 0 17,-17-17-32,-35 17 78,0 0-78,17 0 15,1 0-15,-36 0 0,-36 0 16</inkml:trace>
  <inkml:trace contextRef="#ctx0" brushRef="#br0" timeOffset="-153742.87">512 13529 0,'0'0'0,"-18"-18"0,-35-17 31,35 35-15,36 0 109,0 18-109,-1-18-16,36 0 15,-35 0 1,17 0-16,-17 0 0,-1-36 0,54 36 16,-53-17-16,-1 17 15,18 0-15,-17 0 0,0 0 16,17 0-16,-17 0 0,-1 0 15,36 0-15,-18 0 0,-17 0 16,53-18 0,-36 18-16,18 0 0,-18 0 15,-17 0-15,52 0 0,-34 0 16,-1 0-16,0-17 0,0 17 0,1 0 16,-1 0-16,36-18 15,-36 18-15,0-18 0,0 18 0,1 0 16,-19-17-16,19 17 0,-1 0 0,18 0 15,-36-18-15,19 18 0,-1 0 16,-17 0-16,17 0 0,35 0 16,-17 0-1,-35 0-15,35 0 16,-18 0-16,0 0 16,1 0-16,-19 0 0,89 0 15,-88 0-15,123 0 16,-106 0-1,18-18-15,-18 18 0,1 0 16,34 0-16,-34 0 0,-1 0 16,53 0-1,-53 0-15,18 0 0,-17 0 0,-19 0 16,18 0-16,18 0 16,-35 0-16,0 0 0,35 18 15,-36-18-15,18 0 0,1 0 16,-19 0-16,19 18 0,-1-1 15,-17-17-15,-1 18 0,1-18 0,35 18 16,-36-18-16,1 0 0,17 0 16,1 0-16,17 0 0,17 17 15,-52-17-15,17 0 0,18 0 16,-18 0-16,0 0 0,18 0 16,-35 0-16,17 18 0,1-18 15,-1 0-15,-18 0 16,36 17-16,-35-17 0,0 0 0,-1 0 15,19 0-15,-19 18 0,1-18 0,0 0 16,34 0-16,-34 0 16,0 0-16,35 0 0,-36 0 15,19 0-15,34 0 16,-52 0-16,35 0 0,-36-18 16,1 18-16,17 0 0,0 0 15,-17 0-15,0 0 0,-1 0 16,1 0-16,0 0 0,-1 0 0,1 0 15,0 0-15,17 0 0,-17 0 0,52 0 16,-52 0-16,17 0 0,18 0 16,-18 0-16,-17 0 0,52 0 15,-52 0-15,70 0 16,-70 0-16,17 0 0,-17 0 16,-1 0-16,19 0 0,-19 0 0,1 0 15,17 0-15,-17 0 0,0 0 0,17 0 16,18 18-16,-36-18 0,19 0 15,34 0-15,-52 18 0,17-18 16,18 0-16,-18 17 0,1-17 16,-19 0-16,18 0 0,1 18 0,-19-18 15,19 18-15,-19-18 0,19 17 16,17-17-16,-18 18 16,0 0-16,-17-18 0,35 17 15,-18-17-15,-17 0 0,34 18 16,-16-18-16,-19 17 0,54-17 15,-53 0-15,17 0 0,0 0 0,0 18 16,-17-18-16,17 0 0,1 0 0,-19 0 16,19 0-16,-19 0 0,18 0 0,-17 18 15,17-18-15,-17 0 0,0 0 0,35 0 16,-36 17-16,1-17 16,17 0-16,-17 0 0,-1 18 0,19-18 15,-19 0-15,1 18 16,17-18-16,-17 0 0,-1 0 15,1 0-15,0 0 0,-1 0 0,1 0 16,0 17-16,-1-17 0,1 0 16,0 0-16,17 0 0,-17 0 15,-1 0-15,1 0 16,-1 18-16,1-18 0,0 0 16,35 0-1,-36 0-15,1 0 0,17 0 16,-17 0-16,-1 0 0,19 0 15,-19 0-15,1-18 0,17 18 16,-17 0-16,0 0 0,-1-17 16,1 17-16,-1 0 0,1 0 15,0 0-15,-1 0 0,1 0 16,0-18-16,-1 18 0,36 0 16,-35 0-16,88-18 15,-71 18-15,-17-17 16,35 17-16,-18 0 0,0 0 15,0 0-15,1-18 0,-19 18 16,36 0-16,-35 0 0,-1 0 16,1 0-16,0 0 0,17 0 0,-17 0 15,35 0-15,-36 0 0,1 0 16,17 0-16,18 0 0,-35 0 16,17 0-16,18 0 15,-18 0-15,53 0 16,-70 0-16,53 0 15,-36 0-15,-18 0 0,19 0 16,-19 0-16,1 0 0,17 0 16,1 0-16,-19 0 0,1 0 0,0 0 15,-1 0-15,1 0 0,-1 0 16,1-18-16,0 18 0,-1 0 0,1 0 16,0 0-16,-1 0 15,1 0-15,0 0 16,-1 0 15,1 0-31,-1 0 16,1-17-16,0 17 0,-1 0 0,19 0 15,-1 0-15,-17-18 16,-1 18-16,18 0 0,-17 0 16,0 0-16,-1 0 0,1 0 15,0 0-15,-1 0 16,1 0-1,-18-17-15,35 17 16,-17 0-16,0 0 0,17-18 16,0 18-16,-17-18 0,17 18 15,-17 0-15,17-17 0,0 17 16,-17 0-16,-1 0 0,19-18 16,-19 18-16,1 0 0,17 0 15,-17-18-15,0 18 0,-1 0 0,18-17 16,-17 17-16,17 0 0,-17-18 0,88 0 15,-71 1-15,0 17 16,54-18-16,-36 1 0,-18 17 16,53-18-16,-53 18 0,1 0 15,34-18-15,-35 1 0,1 17 16,-1 0-16,0-18 0,1 18 0,-1 0 16,0-18-16,0 18 0,1 0 15,-1-17-15,0 17 0,36 0 16,-54-18-16,19 18 0,-1 0 15,0-18-15,0 18 0,54 0 16,-72 0-16,19-17 0,-1 17 16,-17 0-16,-1 0 0,18 0 0,1 0 15,-19 0-15,1 0 0,17 0 16,-17-18-16,17 18 0,0 0 0,18 0 16,-17-17-16,-1 17 0,0 0 15,0 0-15,1 0 0,-1 0 0,36-18 16,-54 18-16,19 0 0,16 0 15,-34 0-15,0 0 0,35 0 16,-18 0 0,-17-18-16,17 18 0,-18 0 15,1 0-15,17 0 0,1 0 16,-19 0-16,19-17 0,-1 17 16,-18 0-16,19 0 0,-19 0 15,1 0-15,0 0 0,-1 0 16,-17-18-16,18 18 15,0 0-15,-1 0 0,1 0 16,0 0-16,52 0 16,-52 0-16,35 0 15,-36 0-15,1 0 0,17 0 16,-17-18-16,-1 18 0,19 0 16,-19 0-16,1 0 15,0 0-15,-1 0 16,1 0-16,0 0 0,-1 0 15,1 0-15,-1 0 0,1 0 16,0 0-16,-1 0 0,1 0 0,0 0 16,35 0-1,-36 0-15,19 0 0,-19 0 16,1 0-16,-1 0 0,1 0 16,0 0-16,-1 0 15,1 0-15,0 0 16,-1 0-16,1 0 15,17 0-15,-17 0 0,17 0 16,-17 0-16,17 0 0,0 0 16,-17 0-16,17 18 15,-17-18 1,-1 0-16,1 0 16,0 0-16,-1 0 15,1 0-15,0 0 16,-1 0-16,1 0 0,0 18 0,-1-18 15,1 0-15,0 0 0,-1 0 16,1 0-16,-1 0 16,1 0-1,0 0 1,-1 0 0,1 0-16,0 0 15,17 0-15,-17 0 16,-1 0-16,1 0 15,-1 0-15,1 0 16,0 0 156,-1 0-125,1 0-32,0 0 1,-1 0 0,-17-18-16,18 18 0,0 0 15,-1 0-15,1 0 32,-1 0-1,1 0-31,0 0 15,-18-18 1,17 18-16,1 0 16</inkml:trace>
  <inkml:trace contextRef="#ctx0" brushRef="#br0" timeOffset="-151362.97">1094 13688 0,'0'-18'16,"0"0"-16,0 1 15,-18 17 1,18 17 15,-18 19-31,18-19 16,-17 36-16,-1-17 0,0-1 16,-35 53-16,36-53 15,-36 36-15,53-53 16,-35 17-16,35-18 0,-18 1 15,18 0-15,-18-18 16,18 17-16,0-52 31,0 0-31,0 17 0,0-17 16,0 17-16,36-17 0,-36-36 16,17 36-16,-17 0 0,36-71 15,-36 88-15,17-17 0,1 0 16,-1 35 15,-17 17-31,18-17 16,-18 18-16,18-18 0,-18 35 0,35 1 15,-17-19-15,-1 1 0,1 0 16,-18 17-16,18-17 0,-1-1 16,1 18-16,35 36 0,-36-53 15,1 35-15,0-18 16,-1 18-1,1-36-15,-18 1 0,0 0 16,18-18-16,-18 17 16,-36-17-1</inkml:trace>
  <inkml:trace contextRef="#ctx0" brushRef="#br0" timeOffset="-151167.94">811 14093 0,'-17'0'0,"34"0"0,-52 18 0,17-18 0,1 0 16,17-35 15,35 35-31,-35-18 0,35 18 16,1-17-16,17-19 0,-1 36 15,-16-17-15,-1-1 0,18 0 0,-18 1 16,1 17-16,34-36 0</inkml:trace>
  <inkml:trace contextRef="#ctx0" brushRef="#br0" timeOffset="-150703.08">1358 13723 0,'0'0'0,"0"-18"16,0 1 0,0 34 15,0 19-31,35 17 15,1 17-15,-1 1 16,-17-36-16,17 18 0,0 35 16,0-35-16,-17-18 0,17 71 15,-17-71-15,0 1 0,-1-1 16,1 0-16,-18 1 0,18-1 0,-18-18 16,0 1-16,17 0 0,-17-1 0,0 1 15,18-18 1,-18-35-1,0-1-15,0 19 0,0-54 16,0 36-16,0-18 16,0 18-16,0-36 15,0 54-15,-18-1 0,18 0 16,-35 1-16,35-1 0,-35 18 0,-18-18 16,35 18-16,0-17 0,-34 17 15,16 0-15,19 0 0,-36 0 16,35 0-16,0 0 15,1 0-15,17 17 16,17-17 0,-17-17-16,53 17 15,-17-18-15,-1-17 0,0 17 16,-17 1-16,17-1 0,0-17 0,1 17 16,17-35-16</inkml:trace>
  <inkml:trace contextRef="#ctx0" brushRef="#br0" timeOffset="-150496.97">1834 13688 0,'0'0'0,"-17"0"32,-1 0-32,18 35 15,0-17-15,-17 17 16,17-17-16,0-1 0,0 1 0,17 0 16,-17 17-16,0-18 0,35 19 15,-17-1-15,-18-17 0,35-1 0,-17 19 16,35 69-1,-53-87 1</inkml:trace>
  <inkml:trace contextRef="#ctx0" brushRef="#br0" timeOffset="-150336.3">1711 13988 0,'0'0'0,"-18"0"16,36 0 0,-18-18-16,88 0 15,-70 18-15,105-53 16,-87 36-16,69-1 16</inkml:trace>
  <inkml:trace contextRef="#ctx0" brushRef="#br0" timeOffset="-150032.26">2328 14093 0,'0'0'0,"0"18"0,0-36 31,0 1-15,-17-18-16,17 17 15,0-17-15,0 17 0,0 0 16,-36 18-16,1-17 15,17 17-15,1 0 0,-1 0 0,1 0 16,-1 0-16,0 35 0,1-17 16,17 17-16,0-17 15,0-1-15,0 18 16,35-17-16,-35 0 0,70 17 16,-52-17-16,70-1 15,-52-17-15,17 0 16,-18 0-16,0-17 0,0 17 0,-17-36 15,17 19-15,-17-1 0</inkml:trace>
  <inkml:trace contextRef="#ctx0" brushRef="#br0" timeOffset="-149754.4">2628 13899 0,'-35'0'0,"88"53"0,-71-106 0,-35 36 16,53 52 15,0-17-31,36-18 0,-36 35 16,35-17-16,-18-1 0,1 1 15,0 0-15,17 17 0,-17-18 16,-18 1-16,17 0 0,1-18 16,-18 17-16,-35-17 31,35-17-31,-36 17 0,1-36 16,0-16-16,0 16 15,17 1-15,0 17 0,18-17 16,0 17-16,0 1 0,53-18 15,-53 17-15,35 18 0,36-35 16,-36 35-16,-17-18 16</inkml:trace>
  <inkml:trace contextRef="#ctx0" brushRef="#br0" timeOffset="-149138.92">3616 14023 0,'0'-18'0,"0"36"0,-18-36 0,18 1 16,-17-1-1,17 0-15,0 1 16,35 17-16,0 0 16,1 0-16,-19 0 0,18 0 15,1 0-15,-1 17 0,-17-17 0,52 53 16,-35 0-16,-17 0 15,0-35-15,-18-1 0,0 36 16,0-35-16,0 0 0,-36-1 16,19-17-16,-1 0 15,-17-17-15,17 17 16,1-36-16,-1 19 0,0-1 0,18-17 16,-17-18-16,17 18 0,0 17 15,0-17-15,0 17 0,17-17 0,-17 17 16,89-17-16,-37 17 15,54 18-15,-88 0 16,17 0-16</inkml:trace>
  <inkml:trace contextRef="#ctx0" brushRef="#br0" timeOffset="-148819.98">4286 14093 0,'0'0'0,"0"18"0,-17-18 16,17 18-16,0-54 31,35 36-31,-35-17 0,18-18 16,17 17-16,-18 0 0,19-17 15,-36 17-15,17 18 0,-17-35 16,0 17-16,0 1 16,-35 17-16,0 0 15,17 0-15,18 17 16,-35-17-16,35 36 0,-18-19 0,18 1 15,-17 0-15,17 35 0,0-36 16,35 54-16,-35-54 16,35 1-16,-17 0 0,17-1 15,-17 1-15,-1 0 0,54-1 0,-53-17 16,17 0-16,18 0 16,-18 0-16,0-35 0,-17 35 0,17-35 15,-17 17-15</inkml:trace>
  <inkml:trace contextRef="#ctx0" brushRef="#br0" timeOffset="-148572.19">4780 13864 0,'-18'0'0,"36"0"0,-36-17 16,1 17-16,-1 0 31,18 35-31,0-18 0,0 1 16,0 0-16,0 17 0,35-17 0,-35 17 15,18 35-15,17-34 0,-17 17 16,0 35-16,-1-18 0,1-17 15,17 71-15,-17-71 0,-18 0 16,18 0-16,-1 17 16,-17-52-16,18 17 15,-18-70 1,-18-1-16,-17-34 16,17 17-16,1 0 0</inkml:trace>
  <inkml:trace contextRef="#ctx0" brushRef="#br0" timeOffset="-148370.72">4710 14129 0,'-18'-18'0,"53"89"0,-52-124 16,-1 17-16,18 19 0,-18-1 0,18 1 16,0-1-16,36 18 15,-1-18-15,-18 18 16,19 0-16,-19 0 0,1 0 0,17 36 16,1-19-16,-19-17 0,19 35 15,-36 1-15,17-36 16,-17 35-16,0-17 0,0-1 15,-35 1-15,17 17 0,-17-17 16,0-18-16,17 0 16,0 0-16</inkml:trace>
  <inkml:trace contextRef="#ctx0" brushRef="#br0" timeOffset="-148039.75">5256 14182 0,'0'17'0,"0"-34"0,18 52 16,0-35-16,-1 0 16,1 0-1,-18-35-15,18 35 0,-18-18 16,35-17-16,-35 17 0,17 0 16,-17-17-16,0 18 0,0-1 15,-35-17-15,35 17 0,-35 18 16,17-18-16,-17 18 15,17 0-15,1 18 0,17 17 16,0-17-16,-18 0 0,18 17 16,0-18-16,0 1 0,0 17 0,35-17 15,18 53 1,0-19-16,-35-34 16,17-18-16,-17 18 0,35-1 15,-18-17-15,-17 0 0,52 0 16,-35 0-16,1-35 0,-1 35 0</inkml:trace>
  <inkml:trace contextRef="#ctx0" brushRef="#br0" timeOffset="-147681.12">5874 14005 0,'-18'-35'16,"-17"35"0,17 0-16,1 35 0,-1-35 15,0 18-15,1-18 0,17 35 0,-36 0 16,36-17-16,-17 0 15,17 17-15,0-17 0,0-1 0,0 1 16,0 0-16,0-1 0,17-17 16,-17 18-16,36-18 0,-19 0 15,19 0-15,-19-18 16,1 18-16,17-35 16,-17 0-16,-1-1 15,-17 19-15,0-1 0,0-17 16,0 17-16,0 36 31,0-1-15,36 19-16,-36-19 15,17 1-15,-17 0 0,18-1 0,0 1 16,-1 0-16,1-1 0,35 1 16,0-53-1,-36 35-15,1-53 16</inkml:trace>
  <inkml:trace contextRef="#ctx0" brushRef="#br0" timeOffset="-147488.75">6174 13794 0,'0'-18'0,"0"89"0,0-124 0,0 17 15,0 72 17,0-19-32,0 1 15,0 17-15,0-17 0,17 35 16,-17-18-16,53 53 15,-53-53-15,18 1 0,-1 17 16,-17-36-16,18 1 0,-18 0 16</inkml:trace>
  <inkml:trace contextRef="#ctx0" brushRef="#br0" timeOffset="-147178.96">6032 14093 0,'-17'0'16,"34"0"-16,-34 18 16,52-18-16,0 0 15,-17 0-15,17 0 16,1 0-16,-19 0 0,36 0 0,-18 0 16,-17-35-16,35 35 0,-35 0 15,17-18-15,0 1 16,-17-1-16,-1 18 15,1 0 1,-18 35-16,18-35 0,-1 18 16,-17-1-16,18 1 0,-18 17 15,18-17-15,-1 0 0,1 17 16,-18-17-16,0-1 0,18 18 16,-18-17-16,0 0 15,0-54 1</inkml:trace>
  <inkml:trace contextRef="#ctx0" brushRef="#br0" timeOffset="-147052.45">6438 13899 0,'0'0'0,"0"18"47,35 17-47,-17 1 16</inkml:trace>
  <inkml:trace contextRef="#ctx0" brushRef="#br0" timeOffset="-146306.25">6844 14093 0,'18'53'31,"-18"-35"-31,17 0 16,-17-1-16,0 1 0,18 0 15,-1 34-15,-17-34 16,18-18 0,-18-18-1,0-17-15,18 35 0,-18-35 16,0 17-16,17-17 16,-17 0-16,0-1 0,18 19 15,0 17 1,-1 0-16,-17 17 15,36 1-15,-19-18 0,1 53 16,-1-35-16,19-1 0,-1 19 16,0-36-16,-17 17 0,35-17 15,-18 0-15,0 0 0,18 0 16,-35-17-16,17 17 0,1-53 16,-36 35-16,17 0 0,-17-35 15,0 36-15,0-1 0,0 1 16,0-1-16,0 0 0,-17 18 15,-1 0-15,0 0 16,-17 0-16,35 18 16,-53 17-16,53 0 15,-18 1-15,18-19 0,0 1 16,-17-18-16,17 18 0,0-1 16,0 1-16,35 0 0,-35-1 15,18-17-15,-1 0 16,19 0-16,-19 0 15,1-17-15,0-1 0,-18-17 16,17 35-16,-17-18 16,0 0-16,0 36 47,0 17-47,18-17 0,-18 17 15,17 0-15,-17 1 16,18 52-16,0-35 0,-18 0 15,17 53-15,-17-53 0,18-1 16,-18 37-16,0-72 0,0 19 16,0-19-16,-35 1 0,17-18 15,-17 0-15,17-35 16,-88-1 0,71 19-16,-88-1 0,87 18 15,1 0-15,0 0 0</inkml:trace>
  <inkml:trace contextRef="#ctx0" brushRef="#br0" timeOffset="-145651.87">8467 13935 0,'0'-18'31,"-18"0"-31,18 1 16,0 52 15,35 0-31,-35 1 0,36 52 16,-36-53-16,35 36 16,-18-1-16,19 18 15,-36-52-15,17-19 16,-17 1-16,0 0 0,0-1 0,0 1 15</inkml:trace>
  <inkml:trace contextRef="#ctx0" brushRef="#br0" timeOffset="-144731.6">8237 14217 0,'-17'18'0,"34"-36"0,-52 53 16,17-35-16,36 0 31,35 0-31,35-17 16,-53-19-16,18 19 0,53-19 15,-53 19-15,0-19 0,-18 19 0,18-1 16,-17 1-16,-19-1 0,36-35 16,-35 35-16,-18 1 15,0-1-15,-18 18 16,18 18-1,-18 17-15,18 0 16,0-17-16,0 0 0,0 17 16,0 18-16,18-36 0,-18 19 15,35 34-15,-35-52 0,18 17 16,0-17-16,-1-1 0,1 19 0,0-19 16,-18 1-16,17-18 0,-17 18 15,0-54 1,0 1-1,0 17-15,0 1 0,0-36 16,0 18-16,0-18 16,0 35-16,0 0 0,0 1 0,0-1 15,35 18 1,1 18-16,-19-18 0,19 35 16,-1 0-16,-17-17 0,34 35 15,-16-36-15,-19 1 0,54 0 16,-53-1-16,87 1 15,-87-18-15,0 0 16,17 0-16,-17-35 0,-1 35 16,-17-18-16,18 0 0,-18-17 0,18 18 15,-18-19-15,0 1 0,0 17 16,-36-17-16,36 17 16,0 1-16,-17 17 0,-1 0 15,18 17 1,0 1-16,0 17 15,18 36 1,-18-53-16,35-1 0,0 18 16,-35-17-16,18 0 0,17-1 15,-17-17-15,-1 18 0,36-18 16,-35 0-16,0-35 0,34-1 16,-34 19-16,0-1 0,17-35 15,-17 18-15,-18 17 0,0-17 16,0 17-16,0 1 0,0-18 0,0 17 15,-18 0-15,18 1 0,-35 17 16,17 0-16,0 0 16,18 35-16,-35-35 0,35 18 15,-17 17-15,17-18 0,0 1 16,0 0-16,0-1 0,0 1 0,35 0 16,-35-1-16,17 1 0,19 0 15,-36-1-15,17 1 0,1-18 16,0 17-16,-1 1 0,-17 0 15,0-1 1,-35-17 0,0 0-16,17 0 0,-17 0 15,0 0-15,17-35 0</inkml:trace>
  <inkml:trace contextRef="#ctx0" brushRef="#br0" timeOffset="-144576.47">9472 13935 0,'-18'0'0,"36"0"0,-53 0 0,0 0 16,17 0-1,18-18-15,35 0 16,18 18 0,-35 0-16</inkml:trace>
  <inkml:trace contextRef="#ctx0" brushRef="#br0" timeOffset="-143355.48">10724 13794 0,'0'0'0,"-17"0"0,-1-36 16,18 19-16,-17 17 16,17-18-16,0-17 0,0 17 15,0-17 1,0 17-16,0 1 0,17 34 31,-17 18-15,18-17-16,-18 35 15,17-18-15,1 18 0,0 35 16,-1-52-16,1 34 0,17 36 16,-17-35-16,0-1 0,17 71 15,-18-70-15,1-1 0,0 1 0,17 70 16,-17-106-16,-1 1 16,-17-19-16,0-52 31,18 35-31,-18-35 0,0-18 15,0 35-15,0-17 0,0-36 16,0 18-16,0 18 0,-35 0 16,35 0-16,-18-1 0,0 1 0,1 0 15,-19 17-15,19 0 0,-1 1 0,-17-18 16,-36 17 0,54 0-16,-36 18 0,35 0 15,1-17-15,-19 17 16,54 0 15,17 17-31,-17-17 0,-1 0 16,19 0-16,-1 0 0,18-17 15,0 17-15,-18-18 0,0 18 16,1-35-16,-1 17 0,0 0 0,89-70 16,-89 53-1,-17 17-15,-1-17 16,-52 35 15,17 0-31,18 18 0,-35-18 16,17 35-16,18-17 0,-35-1 15,17 19-15,18-19 0,0 1 16,0 17-16,0-17 16,36-1-16,-19 1 15,1 0-15,17-18 16,-17 0-16,17 0 0,1-36 0,-19 36 15,1-17-15,17-19 16,-35 19-16,18-18 0,-18-1 16,0 1-16,0 17 0,-18-35 15,18 36-15,-35-1 0,0 1 16,17 17-16,0-18 0,1 18 0,-1 0 16,0 0-16,1 0 0,-1 35 0,-17 0 15,35-17-15,0 17 16,0-17-16,0 0 0,35-1 15,0 1-15,-17-18 0,35 18 16,-18-1-16,-17-17 0,52 0 16,-52 0-16,17 0 0,-17-35 15,17 35-15,-17-35 0,-1 17 16,-17 0-16,18 1 0,0-1 0,-18-17 16,0 17-16,0-17 0,0 17 15,0 1-15,-18-1 16,0 18-16,18 18 15,-17 17-15,17-17 16,0 17-16,0-18 16,0 1-16,0 0 15,17-18-15,-17 17 16,18-17-16,-18 18 0,18-18 16,-1 18-16,1-18 0,0 17 15,-18 1-15,17 0 16,-17-1-16,18-17 0,-18 35 15,18-35-15,-18 18 0,17 0 16,1-18-16,-18 17 0,17-17 16,19 18-16,-19-18 0,19 0 15,34 0-15,-34-35 0</inkml:trace>
  <inkml:trace contextRef="#ctx0" brushRef="#br0" timeOffset="-142175.6">13035 13794 0,'-18'-36'31,"-17"36"-31,0-17 16,17 17-16,1 0 16,-36 0-16,35 0 0,0 35 15,-17 0-15,18-17 0,-1 0 16,-17 17-16,17-18 0,0 19 16,18-1-16,0-17 0,0-1 15,0 1-15,0 0 0,18-1 0,17 1 16,-17-18-16,17 0 0,-17 0 15,-1 0-15,19 0 0,-19-18 16,19 18-16,-19-35 0,19 35 0,-19-35 16,1 17-16,17 0 0,-17-17 15,-1 17-15,-17 1 0,0-18 16,0-1-16,-35 19 0,35-1 16,-35 0-16,0 1 0,17 17 31,18 35-31,0-17 0,0 17 15,18-17-15,-18-1 0,52 18 16,-34-17-16,17 0 0,1-1 16,-1 1-16,-17-18 0,52 18 15,-52-18-15,17 0 16,18 0-16,-35-36 0,17 36 16,-17-17-16,-1-1 0,18-17 0,-17 17 15,-18-17-15,18 0 0,-18-1 0,17 19 16,-17-36-16,0-18 0,-35 36 15,35 0-15,-35-1 0,35 19 0,-35-19 16,35 19-16,-18-1 16,0 18-16,1 0 0,17 35 15,-18 1-15,18 17 16,0-18-16,0 0 0,0 0 16,35 1-16,-35-1 0,18 0 0,17 36 15,-17-36-15,-1 0 0,19 1 16,-36-1-16,17-35 0,19 35 15,-19-17-15,1-18 16,0 0-16,-1 0 16,-17-35-16,18 35 0,-1-36 0,-17 1 15,18 17-15,-18-17 0,18 0 0,-18-18 16,0-35-16,0 52 0,0-16 16,0-1-16,0 17 0,-18 1 0,18 0 15,-18 0-15,18 17 16,-17 18-16,17 35 15,-18-17-15,18-1 0,0 19 16,0-1-16,0 0 0,0 1 16,0-1-16,0 0 0,35 53 15,-17-52-15,-18-1 0,18 0 0,-18-17 16,35 17-16,-35-17 0,35 17 16,-35-17-16,18-1 0,0 1 15,-1-18-15,1 0 16,0 0-16</inkml:trace>
  <inkml:trace contextRef="#ctx0" brushRef="#br0" timeOffset="-141424.49">14905 13652 0,'0'0'0,"0"-17"0,0-54 15,0 36-15,0 17 16,-18-35-16,18 36 0,-17-1 16,-19-35-16,-105 124 31,106-54-16,17 19-15,-17 34 0,17-34 0,18-19 16,-17 54-16,17-36 16,0-17-16,53 35 0,-18-36 15,0 19-15,0-19 0,36 18 16,-36-35-16,1 18 0,34 0 16,-52-1-16,-1-17 0,19 36 15,-54-19 1,-17-17-16,-1 0 0,-34 0 15,35 18-15,-18-18 0,17 0 16,-16 0-16,16 0 0,-52 0 16,70 0-16,1-18 0,-1 18 15,53-17 1,1-1 0,-1 18-16,0-18 0,1 18 15,-1-17-15,0-1 0,0 0 0,1 1 16,-1-18-16,35-1 0,-52 1 15,17 17-15,-17-35 0,0 36 16,-18-19-16,0 1 0,0 18 16,-36-1-16,-17 0 0,36 1 15,-1 17-15,-35 0 16,18 0-16,17 17 0,1-17 0,-1 36 16,0-36-16,1 17 0,17 1 15,0-1-15,35 1 0,0-18 16</inkml:trace>
  <inkml:trace contextRef="#ctx0" brushRef="#br0" timeOffset="-140980.42">15752 13547 0,'0'-53'31,"0"0"-15,0 35-16,0 1 0,0-1 15,-18 18-15,18-18 16,-18 18-16,1 0 0,-1 36 16,0-36-16,1 35 0,-1 18 15,0-36-15,1 1 0,17 35 16,0-35-16,0-1 0,0 18 0,53 18 15,17 0 1,-34-35-16,-19 0 16,36 17-16,-18-35 0,-17 18 15,17-1-15,-35 1 0,18-18 0,-18 17 16,0 1 0,-53-18-16,18 0 15,17 0-15,-17 18 0,17-18 0,-17 0 16,0 0-16,-1 0 0,19 0 15,-1 0-15,0 0 16,54 0 0,-1 0-1,-17 0-15</inkml:trace>
  <inkml:trace contextRef="#ctx0" brushRef="#br0" timeOffset="-140578.83">16457 13547 0,'-18'-18'16,"-17"18"-16,18 0 0,-36 0 15,17 35-15,-87 18 16,105-35 0,18-1-16,-17 19 0,17-19 0,0 1 15,0 17-15,0-17 0,0 0 16,17 17-16,-17-17 0,35-1 15,-17-17-15,17 18 16,-17-18-16,0 0 0,-1 0 16,1-35-16,17 17 0,-17 18 15,0-35-15,-1 17 0,-17 0 16,18-17-16,-18 17 0,17-35 16,-17 36-16,0-1 15,0 53 1,0-17-1,0 17-15,0-17 0,0 17 16,18-17-16,0 35 16,-1-18-16,19-17 15,-19-18-15,1 0 0,0 0 16,-1 0-16,18-18 0,-17 18 16,0-35-16</inkml:trace>
  <inkml:trace contextRef="#ctx0" brushRef="#br0" timeOffset="-140056.38">16722 13600 0,'0'0'16,"-18"0"-16,18 17 16,0 18-16,0-17 15,35 35 1,-35-35-16,18-1 0,0 54 16,-1-53-16,1 17 15,-1-35-15,-17-18 31,-35-17-31,35 0 16,-17-1-16,17 19 0,-18-36 16,0 17-16,18 19 0,-17-54 31,52 71-31,0 0 16,-17 0-16,-1 18 0,36 17 15,-35 0-15,-18-17 16,35 35-16,-35-35 15,18 17-15,-18-17 16,0-1 0,-18-52-1,18 17 1,-17-17-16,17 17 16,0 1-16,-18-36 15,18 35-15,0 1 0,0-1 16,35 18-16,-17-18 15,17 18-15,-17 0 0,17 0 16,-17 36-16,-1-36 0,54 52 16,-53-34-16,-1 0 15,1 35-15,0-36 0,-1 1 16,-17 53 0,0-54-16</inkml:trace>
  <inkml:trace contextRef="#ctx0" brushRef="#br0" timeOffset="-139827.72">17357 13529 0,'0'-18'32,"0"36"-32,0 0 15,0-1-15,0 1 16,17 17-16,-17-17 0,18 17 0,0 36 15,-1-36-15,1 88 16,-1-70-16,-17 0 0,18 35 16,-18-52-16,0 17 0,18 0 15,-18-36-15,0 1 0,0-53 32,0-18-32</inkml:trace>
  <inkml:trace contextRef="#ctx0" brushRef="#br0" timeOffset="-139569.72">17321 13564 0,'-17'-17'15,"52"70"-15,-53-89 0,1 1 0,34 35 32,19 0-32,-1 35 15,0-17-15,-17-18 0,52 53 16,-52-36-16,17 1 15,-17 0-15,-18-1 0,18 36 16,-18-35-16,-36 17 16,1-35-16,17 18 0,-52 0 15,-1-18 1,54 0-16,-1 0 16,-17 0-16,35-18 0,-18 18 15</inkml:trace>
  <inkml:trace contextRef="#ctx0" brushRef="#br0" timeOffset="-138543.68">17798 13212 0,'0'-18'0,"0"36"0,-36-54 15,19 36-15,-1 0 16,18 18-1,0 17-15,0-17 0,0 52 16,0-34-16,0-1 0,18 53 16,-18-53-16,35 1 0,-17 105 15,-1-106-15,19 36 16,-36-36-16,17 0 16,1-17-16,-1 17 0,-17-17 15,36-1-15,17-52 16,-18 35-1,-17-35-15,52-36 16,-35 54-16,1-72 16,-19 54-16,1-35 15,-18 34-15,0 19 16,0-1-16,-35 18 16,17 0-16,18 35 15,-18-35-15,1 36 0,-1-1 16,18-18-16,0 1 0,-18 35 15,18-35-15,0 35 16,0-36-16,18 19 16,17-19-1,-17-17-15,0 0 16,35-17-16,-18 17 16,18-36-16,-36 1 0,19 17 15,-1 1-15,18-36 0,-35 17 16,34-34-16,-34 52 15,-18-17-15,35 0 0,-35 17 16,-17 18 15,17 18-31,-36-18 16,36 17-16,0 1 0,0 0 16,0-1-1,0-34 63,0-1-62,0 0-16,-17 1 16,-1 17-1,1 0 1,-1 0-16,0 17 15,1 1-15,-1 17 16,18 1-16,-18-19 16,18 1-16,0 35 15,0-36-15,18 19 16,17-1-16,-17-17 16,0-1-16,-1-17 0,54 36 15,-18-19 1,-36 1-16,1-18 15,-18 17-15,0 1 32,-18-18-32,18 18 0,-53-18 15,18 17-15,-18 1 16,0-18 0,18 35-16,17-35 15,-17 18-15,17-18 16,1 0-16</inkml:trace>
  <inkml:trace contextRef="#ctx0" brushRef="#br0" timeOffset="-137930.84">19138 13617 0,'0'0'0,"0"-17"31,0 52-15,0-18-1,0 36-15,0-17 16,0 17-16,18-36 16,-18 71-1,17-70-15,-17 0 16,0-1-16,0-34 31,0-19-31,-17 1 16</inkml:trace>
  <inkml:trace contextRef="#ctx0" brushRef="#br0" timeOffset="-137762.68">18944 13388 0,'0'0'0,"-17"-35"31,17 17-15,35 18-16,-18-18 15,19 18-15,-19 0 16,1-17-16</inkml:trace>
  <inkml:trace contextRef="#ctx0" brushRef="#br0" timeOffset="-137443.47">19262 13176 0,'-18'0'16,"36"0"-16,-18 18 31,0 17-15,35-17-16,-35-1 0,35 54 15,-35-36-15,35 36 16,-17-36-16,0 0 0,17 89 16,-35-89-16,18 53 15,-18-52-15,17-19 16,-17 19-16,0-19 0,18 18 15,-18-17-15,0 0 16,18-18 0,-1 0-1,1 0-15,0-18 16,34-17 0,-34 17-16,0 1 0</inkml:trace>
  <inkml:trace contextRef="#ctx0" brushRef="#br0" timeOffset="-137274.59">19420 13652 0,'-35'18'16,"212"-88"-16,-319 122 0,89-34 0,36-18 0,-1 0 0,1-35 16,17 17-1,35 1-15,53-19 16,-35 19-16,35-19 15,-53 19-15,18-1 16</inkml:trace>
  <inkml:trace contextRef="#ctx0" brushRef="#br0" timeOffset="-136563.4">20920 13635 0,'0'0'16,"0"-18"-16,-18 18 0,0-17 31,18 34-15,0 18-16,36 1 15,-36-1-15,17-17 0,1 17 16,-18-17-16,18-1 0,-18 19 16,17-36-16,-17 17 0,18-17 0,0 0 15,-1 0-15,1 0 16,-1-35-16,1 17 0,0 1 16,-1-1-16,1-35 0,0-18 15,-18 36 1,0 18-16,0-1 15,0 53 1,0 0 0,0-17-16,0 0 0,17-1 15,19 19-15,-19-19 0,1 1 16,-1-18-16,36 18 0,-35-18 16,0 17-16,35-17 0,-36 0 15,1 0-15,35-70 16,-36 70-16,-17-18 0,18 0 15,-18-17-15,0 17 0,0 1 0,-35-36 16,0 35-16,17 1 0,-35-19 16,35 19-16,1 17 0,-19-18 15,36 53 1,18-17 0,17 0-16,1-18 15,-19 0-15,19 17 0</inkml:trace>
  <inkml:trace contextRef="#ctx0" brushRef="#br0" timeOffset="-136399.34">21590 13564 0,'18'0'16,"-18"-17"0,-18 34-16,53-17 31,-35 18-31,18-18 16,-18 18-16,18 17 15,-1-18-15,-17 1 0,18 17 16,-1-17-16,-17 0 15</inkml:trace>
  <inkml:trace contextRef="#ctx0" brushRef="#br0" timeOffset="-136250.22">21572 13176 0,'0'-17'0,"0"34"0,-17-34 0,52 17 47,-35 17-47,35-17 0,-17 0 0,17 18 0,-17-18 16,17 0-16</inkml:trace>
  <inkml:trace contextRef="#ctx0" brushRef="#br0" timeOffset="-135849.22">21943 13141 0,'0'0'0,"0"18"16,0 17-1,-18-17-15,18 34 16,0-34-16,0 17 0,0 1 16,0-1-16,0 0 0,18 0 0,-18 36 15,35-36-15,-35 1 0,18 16 16,-1-16-16,-17-19 0,36 19 16,-36-19-16,17-17 15,1 0-15,0-17 16,-1 17-16,-17-36 0,18 1 15,-1 17-15,-17-17 0,18 0 0,-18-106 16,0 88-16,0-88 16,0 106-16,-18-1 15,18-34-15,-17 52 0,17 0 16,-18 18-16,18 18 16,0 17-1,0-17-15,0 17 0,0-17 16,0 17-16,18 36 15,-1-36-15,-17 18 0,36-18 0,-36 0 16,17 1-16,19 17 0,-19 0 16,-17-36-16,18 1 15,0-1-15,-1-17 0,1 0 0</inkml:trace>
  <inkml:trace contextRef="#ctx0" brushRef="#br0" timeOffset="-135402.1">23195 13423 0,'0'-17'0,"0"34"0,0-52 0,0 17 0,-18 1 16,18-1-16,-17 0 0,-18 18 16,35-17-16,-18 17 0,0 0 0,1 0 15,-19 35-15,19-35 16,-1 35-16,-17 18 0,17-35 15,18 17-15,-17-17 0,-1 17 16,18 0-16,-18-17 0,18 35 16,0-36-16,0 1 0,0 35 15,18-35-15,17-1 16,-17-17-16,-1 0 0,36 0 16,-35 0-16,17-17 0,1-19 15,-19 19-15,1-1 0,17-35 16,-17 36-16,-18-19 0,17-17 15,-17 36-15,0-19 0,0-16 16,0 34-16,0 0 16,-17 18-16,17 36 15,0-1 1,0 0-16,0-17 0,0 17 16,35 36-16,-17-54 15,17 18-15,-17-17 16,-1-18-16,36 18 0,-18-18 15,1 0-15,-1 0 0</inkml:trace>
  <inkml:trace contextRef="#ctx0" brushRef="#br0" timeOffset="-134886.22">23848 13353 0,'0'-18'0,"0"36"0,-36-36 16,36 0-16,-35 18 0,0 0 15,17 0-15,1 0 0,-19 0 16,19 18-16,-19-18 0,1 53 15,18-35-15,-1 17 0,0 18 16,18-36-16,-17 1 0,17 17 16,0-17-16,0 0 0,0 17 15,35 0-15,-35-17 0,18-18 16,17 35 0,0-35-16,18 0 15,-35-18-15,17-17 16,-17 0-16,-1 0 15,-17 17-15,0 0 0,0-35 0,0 36 16,0-1-16,-17 0 0,17 1 16,-18 52 15,18-17-31,-18 52 16,18-34-16,0-1 0,0 35 15,0-34-15,0 87 16,18-70-16,-18-18 0,18 89 15,-18-89-15,0 18 16,0-35-16,0-1 0,0 1 16,0 0-16,-18-18 15,-17 0-15,17-36 16,0 36-16,1-17 16,-19 17-16,-16-53 15,34 53-15,-17-18 16,17 18-16,18-18 31,35 18-31</inkml:trace>
  <inkml:trace contextRef="#ctx0" brushRef="#br0" timeOffset="-133786.72">24342 13423 0,'-18'-17'0,"36"34"0,-89-70 16,53 53-16,1-17 15,-36 17-15,35 0 16,-17 35-16,17-35 0,1 35 16,-19 0-16,36 1 0,-17-19 15,-1 89 1,18-88-16,0 17 15,35-17-15,-17-1 0,17-17 16,-17 0-16,0 0 0,-1 0 16,1 0-16,0-17 0,17-19 15,-18 36-15,1-17 0,0-36 16,-1 35-16,1 1 0,-18-1 0,0 0 16,0 1-16,0-1 0,0 0 15,0 54 1,0-1-1,0-17-15,0-1 0,0 54 16,0-36-16,0 18 0,0-18 16,0 18-16,0 0 0,0 0 0,0 0 15,0 18-15,0-19 0,0 1 0,-18 0 16,18 18-16,-17-36 0,17-17 16,-18 17-16,0-35 15,1-35-15,-1 35 16,18-36-16,-35-69 15,17 69-15,18 19 0,0-54 16,0 36-16,0 17 0,0 1 16,18-19-16,-18 19 0,35-1 15,0 0-15,-17 1 0,35-1 16,-18 18-16,-17-17 0,52-19 16,-34 19-16,-1 17 0,18-53 15,-18 35-15,1-17 0,-19 17 0,36-52 16,-35 34-16,17-105 15,-17 106 1,-18 0-16,0 17 0,0 0 0,0 1 0,0-1 16,-18 18-16,-17 0 15,17 18-15,0-18 16,1 35-16,-1-17 0,18-1 0,-17 19 16,17-19-16,0 1 0,0 17 0,0-17 15,0-1-15,0 19 0,0-19 16,17 1-16,18 0 0,1-18 15,17 17 1,-18-17 0,-17 0-16,-1 0 0,1 0 15,-18 18 17,17-18-32,-17 17 0,0 1 15,0 17-15,0-17 16,0 0-16,0-1 15,0 1-15,0 0 16,18-18-16,0 0 16,-1 0-16,1 0 0,0 0 15,-1 0-15,1-36 0,0 36 0,-1-17 16,1-1-16,-1 0 0,1 1 0,17-1 16,-17-35-16,0 18 0,-18 17 15,17-35-15,-17 36 0,0-1 16,0-17-16,-35 35 15,17 0 1,1 17-16,-1 36 16,0-17-16,1-1 15,17-17-15,0 17 0,0 0 16,0-17-16,0-1 0,35 1 16,-17 0-16,-1-18 0,36 17 15,-17-17-15,-1 0 0,53 0 16,-35-35-16,0 35 0,-18-35 0</inkml:trace>
  <inkml:trace contextRef="#ctx0" brushRef="#br0" timeOffset="-133303.39">25823 13388 0,'0'-18'0,"-17"71"0,34-88 0,-52 0 16,17 35-16,-17 0 0,17 0 16,-52 0-16,52 35 0,-17-35 15,0 35-15,-36 0 0,54 1 16,-1-19-16,0 19 0,1-19 0,17 19 15,0-19-15,-18 18 16,18-17-16,0 0 0,35-1 16,-35 1-16,36-18 0,16 0 15,-34 0-15,35-35 16,-18 35-16,-17-36 0,17 1 16,-17 18-16,-1-1 0,1-17 0,0 17 15,-18 0-15,17 1 0,-17-1 0,0 0 16,0 1-16,0 52 31,0-17-15,0-1-16,0 1 0,-17 17 0,17 71 31,0-71-31,0 36 0,0-36 16,0 106-16,0-105 0,0 17 15,0 17-15,-18-35 16,18 1-16,-18-1 0,18-17 15,-17-1-15,-1-17 0,1 0 16,-1 0-16,0 0 0,1 0 16,-1-17-16,-17 17 0,17-18 0,0 18 15,1-35-15,-1 35 0,1-18 0,-36-17 16,53 17-16,-18 18 16,18-18-16,18 1 15,17 17 1</inkml:trace>
  <inkml:trace contextRef="#ctx0" brushRef="#br0" timeOffset="-132476.51">26282 13441 0,'-18'-18'0,"36"36"0,-71-53 16,18 35-16,17 0 15,0 0-15,-34 35 0,34 0 16,0-17-16,-17 35 0,17-18 16,18-17-16,-17 70 15,17-71-15,0 19 16,35-1-16,-17-17 0,17-1 16,0 1-16,36-18 15,-54 0-15,1 0 0,17-35 16,-17 17-16,0 0 0,-1-17 15,-17 0-15,0 17 0,18-17 16,-18 17-16,0 1 0,0-19 16,0 19-16,0-1 15,0 53 1,0 1 0,0-1-16,0-18 15,0 1-15,17 35 0,-17-35 0,0-1 16,18 19-16,0-36 0,-1 17 15,1-17-15,0 0 16,-1 0-16,36 0 0,-17-35 16,-1 35-16,18-53 15,-36 18-15,19-1 0,-1-34 16,-17 17-16,-1 18 0,1-18 0,-18-35 16,0 35-16,0 17 0,0-34 15,0 35-15,-18 17 16,1 53-1,17 1-15,-18-1 16,18 0-16,0 0 0,0 1 16,0 17-16,0-18 0,0 18 0,0 0 15,0 35-15,18-53 0,-18 18 16,17 0-16,-17-18 0,18-17 16,-1 17-16,-17-17 0,18-1 15,0 1-15,17-18 16,36 0-16,-36 0 15,-18-35-15,36 0 0,-17 17 16,-19 0-16,19-35 16,-19 36-16,1-19 0,0-34 15,-18 35-15,0-1 16,0 19-16,0-1 0,-18 0 16,0 18-16,-17 0 15,17 36-15,18-19 16,0 1-16,-17 0 0,17 52 15,0-52-15,0-1 0,0 19 16,35-19-16,-35 1 0,18 0 0,-1-1 16,-17 1-16,18-18 0,17 0 15,-17 0-15,-1 0 0,1-35 16</inkml:trace>
  <inkml:trace contextRef="#ctx0" brushRef="#br0" timeOffset="-132279.83">26688 13370 0,'-36'0'15,"72"0"-15,-107 0 0,36 0 0,17 0 0,-17 0 16,17 0-16,18-17 16,36-1-16,-19 18 15,18-18-15,1 18 0,70-35 16,-54 35-16,1-18 0,71 1 15,-54-1-15,-17 1 0</inkml:trace>
  <inkml:trace contextRef="#ctx0" brushRef="#br0" timeOffset="-131662.15">28399 13494 0,'0'0'15,"0"-18"-15,-18 0 0,18 1 0,0-18 16,-18 17-16,18 0 16,0 1-16,-17 17 0,17-18 15,0 53-15,0 1 16,0-19-16,-18 54 15,18-36-15,0 18 0,-18 35 16,18-53-16,0 18 0,0-17 16,-17 52-16,17 0 15,0-70-15,0 17 0,35 0 16,-35-17-16,18-18 16,-1 0-1,1 0-15,17 0 0,-17-18 16,17-17-16,0 17 0,-17-17 15</inkml:trace>
  <inkml:trace contextRef="#ctx0" brushRef="#br0" timeOffset="-130931.73">28116 13670 0,'-35'0'0,"70"0"0,-88 0 0,18 0 16,18 0-16,52-18 31,-18 18-31,1 0 0,70-17 16,-35 17-16,0 0 0,53-18 15,0 1-15,0-1 16,-71 0-16,0 18 0,18-35 16,-35 17-16,-1 1 15,-17-19-15,18 19 0,-18-1 16,0 1-16,0-1 0,-35 18 0,35-18 15,-18 18-15,-17 0 16,35 36-16,0-1 16,-35 18-16,35-18 15,0-17-15,0 17 0,0 35 16,0 1-16,0 0 16,0-36-16,17 35 15,-17-52-15,0 0 0,0-1 16,18-17-16,-1-17 31,1-19-15,0 1-16,-18 18 0,17-1 15,1 0-15,0 1 0,-1-1 16,1 18-16,0-18 0,-1 18 16,1 0-16,-1 0 15,19 36-15,-19-19 0,1-17 16,17 53-16,-35-35 0,18-1 15,17 1-15,-35 0 0,18-18 16,17 17-16,-17 1 16,-1-18-16,1 0 15,0 0-15,-1-35 0,1 35 16,-18-18-16,35-17 16,-17 0-16,0-36 15,-18 53-15,0-35 16,-36 36-16,36-1 0,-17 18 15,17-18-15,-18 18 0,0 0 16,1 0-16,17 36 0,-18-19 16,18 19-16,0-1 15,0-17-15,0-1 0,35 19 16,1-19-16,-36 1 0,35-1 16,0 1-16,0 0 15,1-18-15,34 0 0,-17 0 16</inkml:trace>
  <inkml:trace contextRef="#ctx0" brushRef="#br0" timeOffset="-130535.86">30110 13758 0,'0'18'0,"-18"-18"15,53 0 17,0 0-32,-17 0 0,0 0 15,35-18-15,-18 1 0,-17 17 16,17-36-16,-35 19 0,18-19 16,-18 19-16,0-1 0,0 1 15,-36-19-15,19 19 16,-36 17-16,35 0 15,-17 35-15,17-35 0,0 35 16,-17 18-16,35-35 0,-17-1 16,17 19-16,0-19 0,0 1 0,0 17 15,0 1-15,0-19 16,17 1-16,-17-1 0,35 19 16,1-19-16,-19-17 0,19 18 15,-19 0-15,19-18 0,-1 0 16,18 0-16,17-36 15</inkml:trace>
  <inkml:trace contextRef="#ctx0" brushRef="#br0" timeOffset="-130212.13">30621 13652 0,'0'0'0,"0"18"47,0 0-32,18-1-15,17 1 16,-35 0-16,35 35 0,-17-36 16,-18 1-16,18 17 0,-18-17 15,17-1-15,-17 1 0,0 0 16,0-1-16,-35-17 16,17 0-16,1 0 15,17-17-15,-18-19 16,0 36-16,18-35 0,0 0 15,0 17-15,0-70 16,36 70-16,-36-17 0,35 0 16,-17 35-16,-1-18 0,18 1 15,-17 17-15,0 0 0,-1 0 16,1 0-16,0 0 0,-1 0 0,1 0 16</inkml:trace>
  <inkml:trace contextRef="#ctx0" brushRef="#br0" timeOffset="-129879">31080 13688 0,'-18'0'15,"18"17"17,0 1-17,0 0-15,18 17 16,-1-17-16,-17-1 0,36 1 0,-36 0 15,17-1-15,-17 1 0,18-18 0,-18 35 16,0-17 0,-18-18-1,1-36 1,-19 19-16,36-18 16,0 17-16,0 0 0,0 1 0,0-36 15,0 17-15,18 19 0,-18-1 16,18 0-16,-18 1 0,35-1 0,0 18 15,-17-17-15,-1 17 16,1 0-16,0 0 0,-1 0 0,1 0 16,0 0-16</inkml:trace>
  <inkml:trace contextRef="#ctx0" brushRef="#br0" timeOffset="-129558.61">31715 13635 0,'-36'0'0,"1"0"15,18 0 1,-1 0-16,0 0 0,1 0 0,-1 0 16,0 17-16,1-17 0,17 18 15,-18 0-15,18-1 0,0 1 16,0 0-16,0-1 0,0 1 0,0 0 16,35-1-16,-35 1 0,18 0 0,17-1 15,-35 1-15,18-18 0,0 0 16,17 0-16,-18 0 0,1 0 15,0 0-15,-18-18 0,17 18 16,-17-17-16,0-19 0,18 19 16,-18-19-16,0 19 0,0-1 15,-35-17-15,35 17 0,-36 18 16,36-18-16,-17 1 0,-18-1 16,17 18-16,0 0 15</inkml:trace>
  <inkml:trace contextRef="#ctx0" brushRef="#br0" timeOffset="-128883.22">31873 13635 0,'18'-18'31,"0"36"-16,-1-18-15,-17 35 0,18-35 16,0 35-16,-1-17 0,-17 0 0,18-1 16,0 1-16,-1 17 0,-17-17 15,0 0-15,18-1 0,-18 1 16,0-1-16,-35-17 31,35-35-31,-18 18 16,18-19-16,0 19 15,0-1-15,0 0 0,0-17 0,0 0 16,18-1-16,-18 19 0,17-18 16,18 17-16,1 0 15,-19 18-15,1 0 0,17 0 16,1 36-16,-19-36 16,1 17-16,0-17 0,-1 0 15,1 0-15,-1 0 0,36 0 16,-35 0-16,0-35 15,-1 35-15,-17-18 0,18 18 0,-18-17 16,0-1-16,0 0 16,0 1-16,-18 17 15,1 0-15,-19 0 16,19 35-16,-1-35 16,0 18-16,1-1 0,17 19 15,0-1-15,-18-18 0,18 1 0,0 0 16,0-1-16,0 1 0,0 35 15,18-35-15,-18-1 0,35 1 16,-35 0-16,18-1 0,-1 1 16,1-1-16,0-17 15,-18 18-15,-36-18 32,19 0-32,-19 0 15,19 0-15,-1 0 0,1 18 16,-1-18-16,0 0 0,1 0 15,-1 0-15</inkml:trace>
  <inkml:trace contextRef="#ctx0" brushRef="#br0" timeOffset="-127709.9">33461 13776 0,'-18'0'16,"18"-18"15,-17 18-31,-1 0 16,0 0-16,1 0 16,-1 0-16,0 0 0,1 0 15,-1 0-15,-17 0 0,17 0 0,-17 18 16,17-18-16,1 0 0,-1 0 15,-35 18-15,36-18 16,-19 0-16,19 0 0,-1 0 16,0 0-16,1 0 0,-1 0 15,0 0-15,1 0 16,17 17-16,35-17 31,-35-35-31,35 35 0,-35-18 16,36 18-16,-19-17 0,19-19 15,-1 19-15,-18-1 0,36-35 16,-35 36-16,0-1 0,17-35 16,-35 18-16,18 17 0,-18-35 15,17 36-15,-17-1 0,0 0 16,0 1-16,-35 17 0,17 0 16,-17 0-1,17 0-15,1 17 0,-1 1 16,0 17-1,1-17-15,17-1 0,0 1 16,0 17-16,0 18 16,17 0-16,-17-35 15,36-1-15,-36 19 0,35-19 0,-17 1 16,-1 0-16,1-1 0,0 19 0,-1-19 16,1 1-16,-1 0 0,1-1 15,-18 1-15,18-1 0,-18 19 0,0-19 16,0 1-16,-36 0 15,19-1-15,17 1 0,-35-18 16,-1 18-16,19-18 0,-1 17 0,0-17 16,1 18-16,-1-1 0,0-17 15,18 18-15,-17-18 0,17 18 0,0-1 16</inkml:trace>
  <inkml:trace contextRef="#ctx0" brushRef="#br0" timeOffset="-125489.03">706 14464 0,'0'-18'0,"17"18"15,-17-17-15,0-1 16,18 18-16,-18-18 16,0 1-16,0 34 31,0 19-16,0-1-15,0 0 0,0 18 16,0 0-16,17-18 0,-17 1 16,0 34-16,18 1 15,-18-54-15,18 19 0,-18-19 16,0 54-16,0-54 0,0 1 16,0 0-16,0-1 15,0 1-15,0 0 0,0-1 16,17 1-16,-17 0 15,18-18 1,0 0 0,-1-18-16,1 18 15</inkml:trace>
  <inkml:trace contextRef="#ctx0" brushRef="#br0" timeOffset="-125293.32">706 14922 0,'0'0'16,"-18"0"-16,18-17 16,35-1-1,-35 1-15,18-1 0,17 0 16,-17-17-16,-1 17 0</inkml:trace>
  <inkml:trace contextRef="#ctx0" brushRef="#br0" timeOffset="-124675.49">970 14429 0,'0'35'0,"-18"-17"15,54 158 16,-36-141-31,17-17 0,1 17 0,35 36 16,-35-36-16,-1 0 0,19 18 16,-19-35-16,1 17 0,17 18 15,-17-35-15,-18-1 16,17 1-16,-17 0 16,0-1-16,0-34 31,0-19-16,-17 19-15,17-1 16,0 0-16,0 1 0,0-1 16,0 0-16,0 1 0,17-19 15,19 36-15,-36-17 0,17 17 0,19-18 16,-19 18-16,1 0 0,-1 0 16,1 0-16,-18 35 0,53-17 15,-35 0-15,-1-1 0,1 19 16,0-19-16,-18 1 0,17 17 15,1-17-15,-18 0 0,17-1 16,-17 1-16,18-1 0,0-17 16,-1 0-16,1 0 15,0-17-15,-1 17 16,19-53-16,-19 18 0,-17 17 16,18-35-16,0 18 0,-18 17 15,0-52-15,0 52 16,0 0-16,-36 1 0,19 17 15,-19 0-15,36 17 16,-17-17-16,17 53 0,-18-35 16,18-1-16,-18 1 0,18 35 15,0-35-15,0-1 0,0 19 16,36-19-16,-1 1 0,0 0 16,-17-18-16,0 0 0,17 0 15,-18 0-15,19 0 0,-19-36 0,19 36 16,-1-35-16</inkml:trace>
  <inkml:trace contextRef="#ctx0" brushRef="#br0" timeOffset="-124319.82">2117 14799 0,'-18'0'0,"36"35"0,-18-70 0,-18 70 16,0-17-16,1 0 16,17 17-16,0-18 0,0 1 15,0 0-15,17 17 0,19-17 16,-36-1-16,17 1 15,1 0-15,-18-1 0,18 1 16,-36-36 15,0 1-15,1-19 0,17 19-16,-36-1 0,36-17 0,0 17 15,-17 0-15,17 1 0,0-1 0,0 1 16,0-1-16,0 0 0,53 1 15,-18 17-15,53 0 16,-53 0-16,36 17 16,-18-17-16,-18 18 0,0-18 15,18 70-15,-35-52 0,0 0 16,-1 17-16,1-17 0,-18-1 0,18 1 16,-18 17-16,0-17 0,0 0 15</inkml:trace>
  <inkml:trace contextRef="#ctx0" brushRef="#br0" timeOffset="-124005.66">3739 14676 0,'-35'0'15,"70"0"-15,-105 0 0,35 0 0,-36 0 16,36 0-16,17 17 16,0-17-16,18 18 15,-17 17-15,-1-17 0,18-1 16,-35 36-16,35-35 0,-18 17 16,1 18-16,17-18 0,0-17 15,0 35-15,0-35 0,0 17 16,35-17-16,0 17 0,-17-35 15,-1 17-15,19-17 0,17 0 0,-18 0 16,18 0-16,53-17 0</inkml:trace>
  <inkml:trace contextRef="#ctx0" brushRef="#br0" timeOffset="-123424.08">4180 14764 0,'0'0'16,"-70"-18"-16,52 18 0,1 0 15,-1 18-15,-17-18 0,17 35 0,-17 18 16,17-35-16,0-1 0,1 71 16,17-70-16,0 35 15,0-35-15,0-1 0,35 1 16,-17 0-16,17-18 16,0 0-16,1 0 0,-19 0 15,36-36-15,-35 1 0,17 17 16,-17-17-16,-1 0 0,1 17 15,-18 0-15,0-17 0,0 18 16,0-1-16,0 0 0,0 1 0,0-1 16,-18 18-16,18 18 31,-17-18-31,17 35 0,0-17 16,0-1-16,0 1 0,35 17 15,-35-17-15,18-1 0,17 1 16,-17 0-16,-1-18 0,1 17 0,-1-17 15,1 0-15,0 0 0,17 0 16,-17-35-16,-1 35 0,19-53 16,-36 35-16,17 1 0,1-54 15,-18 36-15,0 0 0,0-53 16,0 35-16,-35 17 16,17-52-16,18 53 0,-35 17 0,35-17 15,-18 17-15,0 1 16,18 34-1,0 19-15,0-1 16,0-17-16,18 52 0,-18-35 16,35 1-16,1 34 15,-19-35-15,1 18 0,17 18 16,-17-36-16,-1 0 0,36 36 16,-53-36-16,18-17 0,0 17 15,-1-17-15,18-18 16,-17 0-16</inkml:trace>
  <inkml:trace contextRef="#ctx0" brushRef="#br0" timeOffset="-122610.43">4974 14817 0,'-53'0'31,"36"0"-31,17 17 16,-18-17-16,0 53 15,18-35-15,-17 17 0,17 0 0,0-17 16,0 35-16,0-35 16,0 17-16,35-17 0,-35-1 0,35 1 15,-35-1-15,36 1 0,-19-18 16,1 18-16,-1-18 0,1 0 0,53 0 16,17-36-1,-53 19-15,-17 17 0,35-53 16,-36 18-16,1 17 0,0-17 15,-18 17-15,0 0 0,0-17 16,0 17-16,0 1 0,-18 17 31,18 17-15,0 19-16,0-1 16,0 0-1,0-17-15,0 0 0,35-1 0,-35 1 16,35 0-16,-17-1 0,0 1 15,17-18-15,0 0 0,1 0 16,-19 0-16,19 0 0,-19 0 0,18-18 16,-17 18-16,35-35 0,-35 0 15,-1 17-15,1-17 0,-18 17 16,0-17-16,0-1 16,0 19-16,0-1 0,0 1 15,-18 17-15,18 17 31,0 18-31,0-17 16,0 0-16,0-1 0,18 19 16,0-19-16,-18 1 0,35 0 15,-35-1-15,17 1 0,1 0 16,0-18-16,-1 0 0,1 0 0,0 0 16,17 0-16,-17 0 0,-1 0 15,36-53 1,-35 35-16,-18 0 0,0 1 0,0-1 15,0 0-15,0-17 0,0 17 16,0 1-16,0-1 0,-18 18 0,18-17 16,-18-1-1,1 18 1,17 35 0,-18-35-16,18 18 15,0-1-15,0 1 0,0 35 16,0-35-16,53 35 15,-53-36-15,18 1 16,17 0-16,-35-1 0,18-17 16,-1 18-16,1-18 0</inkml:trace>
  <inkml:trace contextRef="#ctx0" brushRef="#br0" timeOffset="-122138.74">6015 14517 0,'0'-18'0,"0"1"0,0-19 16,-18 19-16,18-1 0,0 0 15,-17 18-15,17-17 16,0 34 0,0 19-1,0-19-15,0 1 0,17 0 16,1 52-16,-18-35 15,17-17-15,36 141 16,-17-89-16,-19-34 16,-17-1-16,18 35 0,0-52 15,-18 17-15,17 1 0,-17-19 16,18 1-16,-18 0 0,0-1 16,18-17-16</inkml:trace>
  <inkml:trace contextRef="#ctx0" brushRef="#br0" timeOffset="-121209.03">6791 14658 0,'-35'-18'16,"70"36"-16,-88-36 0,35 18 0,-17-17 0,17 17 15,1 0-15,-54 0 16,54 17-16,-19 19 16,19-19-16,17 18 0,-36 54 15,19-54-15,-1 71 16,18-89-16,0 72 15,0-72-15,0 19 0,35-1 16,-35-18-16,18-17 0,17 36 16,-17-36-16,53 0 15,-54 0-15,18-36 16,-17 1-16,0 18 0,-1-1 16,1 0-16,-18 1 0,18-19 0,-18 1 15,0 17-15,0-17 0,0 17 16,-36 1-16,36-1 0,-17 1 15,-1 17 1,18 17 0,0 36-1,0-35-15,18 52 16,17-52-16,-17 35 16,-1-35-16,1-1 0,0-17 15,-1 18-15,1-18 0,0 17 0,-1-17 16,1 0-16,-1 0 0,36-35 15,-35 35-15,0-35 0,35-18 16,-53 35-16,17-17 0,1-71 16,-18 53-16,0 18 0,-35-88 15,17 17 1,18 88-16,0 0 0,-18 1 16,18 34 15,0 19-16,0-19-15,18 19 0,-18-1 16,18 0-16,-1 36 16,-17-36-16,35 0 0,-17 53 0,0-52 15,-18-1-15,35 36 0,-35-36 16,18 0-16,17 18 0,0-35 16,-17-1-16,35 19 15,-36-36-15,19 17 0,-19-17 0,19 0 16,-19 0-16,1 0 0,17 0 0,0-35 15,1 17-15,-19 1 0,1-36 16,0 35-16,-18-17 0,17-18 16,-17 35-16,0-17 0,-35 0 15,35-1-15,-35 19 0,17-1 16,-17 18-16,17 0 16,18 18-1,-35 17-15,35-17 0,-18-1 16,18 19-16,0-19 0,0 1 0,0 17 15,0-17-15,0 0 0,36-1 0,-36 1 16,17 17-16,-17-17 0,18-18 16,17 17-16,-35 1 15,18-18-15,17 0 0,-17 0 16,-1-35-16,1-1 16</inkml:trace>
  <inkml:trace contextRef="#ctx0" brushRef="#br0" timeOffset="-121007.21">7073 14781 0,'-17'0'0,"34"0"0,-52 0 0,35-35 15,0 0 1,70 0-16,-34 17 0,-1 0 15,53 1-15,-35-1 0,-18 0 16,54-17-16,-36 17 0,-36 1 16</inkml:trace>
  <inkml:trace contextRef="#ctx0" brushRef="#br0" timeOffset="-119849.18">706 15011 0,'-18'0'0,"36"0"0,-54 0 16,19 0-16,-1-36 16,0 19-16,18-1 15,-17 18-15,-1-18 16,0 18 0,1 0-1,17 18 1,0 0-1,-18-18-15,36 0 63,-1 0-47,19 0-1,-19 0-15,19-18 0,17-17 16,-18 17-16,0 1 0,53-19 15,-35 19-15,-18-1 0,54-17 16,-72 17-16,19 18 0,-19 0 0,1 0 16,0 0-16,-18 18 15,0 17-15,-36-35 0,36 18 16</inkml:trace>
  <inkml:trace contextRef="#ctx0" brushRef="#br0" timeOffset="-118865.44">8572 14711 0,'0'0'0,"0"-18"0,-17 1 15,-1 17-15,18-18 16,0 53 15,0 0-15,18 36-16,-1-36 15,19 36-15,-36-36 0,17 0 16,-17 1-16,18 17 0,-18-18 16,18 0-16,-18-17 0,0-1 15,17 1-15,-17 0 0,18-1 16,0 1-16,-1-18 15,1 0-15,0 0 16,-1 0-16,1-18 0,-1 1 16,1 17-16,-18-36 0,18 19 0</inkml:trace>
  <inkml:trace contextRef="#ctx0" brushRef="#br0" timeOffset="-118144.13">8361 15046 0,'0'0'0,"-35"0"0,17 0 0,0 0 15,18-18 1,53-17-16,-18 35 16,1-18-16,52-17 0,-35 0 15,0 17-15,53-17 0,-71 0 16,0 17-16,36-17 15,-54 17-15,1 0 0,17-17 16,-35 18-16,0-1 0,0 0 16,-35 18-16,35-17 0,-18 17 15,1 35 1,17-17-16,-18-1 0,18 36 16,0-18-16,0 1 0,0 34 15,0-35-15,0 1 0,35-1 16,-17 18-16,-18-18 0,71 36 15,-54-54-15,1 1 16,17-18-16,-35 18 0,18-18 16,-18-36-1,0 19 1,0-1-16,17-17 0,-17 17 0,0 1 16,0-36-16,0 35 0,0 0 15,0-17-15,0 17 16,0 1-16,18 17 0,0 0 15,-1 17-15,1-17 16,0 36-16,-1-19 0,18 19 16,-17-1-16,0-17 0,17 17 15,-17-17-15,-1-1 0,36 18 16,-35-17-16,0-18 0,17 18 0,0-18 16,-17 0-16,17 0 0,-17 0 15,-1 0-15,19 0 0,-19-18 0,18-17 16,-17 35-16,0-35 0,-1-1 15,1 1-15,-18-36 16,0 54-16,-35-19 16,17 19-16,-17-1 15,17 18-15,-17 0 16,17 35-16,1-35 16,17 36-16,-18-1 0,18-17 15,0 17-15,0-17 0,0-1 0,35 19 16,-35-19-16,53 18 0,-35-17 15,17 0-15,18-1 0,-18-17 16,1 0-16</inkml:trace>
  <inkml:trace contextRef="#ctx0" brushRef="#br0" timeOffset="-117847.91">10848 14746 0,'0'0'0,"0"-18"16,-18 18-16,18-17 15,-17 17-15,-1 35 16,0-35 0,18 35-16,-17 1 15,-1-1-15,0-17 0,18 17 0,0 0 16,-17-17-16,17 70 15,0-70-15,35 17 0,-17 0 16,-18-17-16,53-1 0,-18 19 16,-17-36-16,-1 17 0,36 1 15,-18-18-15,-17 0 0,17 0 0,18 0 16</inkml:trace>
  <inkml:trace contextRef="#ctx0" brushRef="#br0" timeOffset="-117515.35">11342 14922 0,'0'0'0,"-35"0"16,17 0 0,0 0-16,-17 18 15,0 35-15,17-35 16,18 35-16,0-36 0,0 1 16,0 0-16,0-1 0,0 1 0,18-1 15,-18 1-15,35 17 0,0-17 16,-17-18-16,17 18 0,0-18 15,-17 0-15,17 0 16,-17 0-16,0-36 0,-1 36 0,1-53 16,0 36-16,-18-18 0,0-1 15,-18-70 1,-35 71-16,35 17 0,-35 1 16,18-1-16,18 18 0,-36 0 15,35 0-15,-17 35 0,17-35 16,18 36-16,-18-36 0,18 35 0,0 0 15,0-17-15,36-18 0,17 18 16,-36-18-16</inkml:trace>
  <inkml:trace contextRef="#ctx0" brushRef="#br0" timeOffset="-117191.77">11783 14870 0,'0'-18'16,"0"36"-16,0-54 0,-36 36 0,19 0 15,-1 0-15,-17 18 16,17-18-16,1 35 16,-1 0-16,18-17 0,0 17 15,0-17-15,0 0 0,18 17 16,-18-17-16,35-18 0,-35 17 0,53 1 16,-36 0-16,1-1 0,35 1 15,-18-1-15,-17-17 0,0 18 0,17-18 16,-17 18-16,-1-18 0,-17 17 15,0 1 1,-35-18-16,0 18 16,17-18-16,-17 0 0,17 0 15,-35 17-15,18-17 16,17 0-16,-17 0 0,17 0 16,18-17-1</inkml:trace>
  <inkml:trace contextRef="#ctx0" brushRef="#br0" timeOffset="-116883.78">12312 14446 0,'-35'-17'16,"17"17"-1,18 17-15,0 19 16,0-19-16,0 18 0,0-17 0,0 17 16,0 1-16,0-1 0,0 0 0,35 0 15,-17 36-15,-18-18 0,18-18 16,-1 36-16,-17-36 0,18 0 16,-1 36-16,-17-53 0,0 17 15,18 0-15,-18-17 16,18-18-1,-1 0-15,1 0 0,0-18 16,-1 18-16,-17-35 0,18 0 0</inkml:trace>
  <inkml:trace contextRef="#ctx0" brushRef="#br0" timeOffset="-116711.58">12153 14781 0,'0'0'0,"-17"18"0,-36-18 15,70 0 17,19-18-32,-1 18 15,0-17-15,0 17 0,18-18 16,88-17-16,-88 17 16</inkml:trace>
  <inkml:trace contextRef="#ctx0" brushRef="#br0" timeOffset="-115595.61">13952 14464 0,'0'-18'0,"0"36"0,-17-53 0,17 17 16,-36 18-16,36-18 0,-17 1 16,-1 17-16,18-18 0,-17 18 15,-1 35-15,18 18 16,0-17-16,0-1 0,0 0 0,0 18 15,0 0-15,0 0 0,35 17 16,-17 54-16,-18-54 0,17 1 16,1 52-16,-18-52 0,18 0 0,-1 70 15,-17-71-15,0-17 16,18 35-16,0-52 0,-18-1 16,0 0-16,17-35 0,1-17 15,0-36 1,-1 0-16,1 17 15,-1 1-15,1-35 16,-18 17-16,0-53 16,-35 71-16,-18-18 15,35 35-15,-17-17 0,17 17 0,-17 0 16,0 1-16,0 17 0,-36-35 16,36 35-16,-1 0 0,19 0 0,-54 0 15,54 0-15,-1 0 0,-17 0 16,17 0-16,18 17 0,18 1 31,17-18-31,0 0 16,-17 0-16,17 0 0,0-35 0,1 35 15,17-18-15,-18 18 0,0-35 0,18 17 16,35 0-16,-52 1 0,-1-1 16,18-17-16,-36 17 0,1 0 15,17 1-15,-35-1 16,0 1-1,-17 52 1,17-18 0,-18-17-16,18 36 0,-18-1 15,18-17-15,0-1 0,0 19 16,0-19-16,0 1 0,36 17 16,-36-17-16,17-1 0,19 1 15,-19 0-15,1-18 0,-1 0 16,19 0-16,-1 0 0,18-18 15,-35 18-15,17-18 0,-17 18 16,-1-35-16,1 18 0,-1-1 0,-17 0 16,18-17-16,-18 17 0,0-17 0,0 0 15,-18 17-15,18 0 16,-35 18-16,35-17 0,-17 17 16,-1 0-1,18 35-15,-18-35 0,18 18 0,0-1 16,0 1-16,0 35 0,0-35 15,0-1-15,36 19 0,-36-19 16,17 1-16,1-1 16,-18 1-16,35-18 0,0 0 15,-17 0-15,53-35 16,-36 35-16</inkml:trace>
  <inkml:trace contextRef="#ctx0" brushRef="#br0" timeOffset="-115235.83">14781 14852 0,'-17'0'0,"-1"53"16,0 0 0,18-36-16,0 1 15,0 17-15,0-17 0,36 17 16,-36 1-16,17-19 0,-17 1 16,18-1-16,-18 1 15,18-18-15,-18-18 31,0-17-31,0 18 0,0-1 16,-18 0-16,18-35 16,-18 18-16,18 17 0,0-70 15,0 53-15,0 17 0,36-17 16,17 17 0,-36 18-16,18 0 0,1 18 15,-1-18-15,-17 35 0,17 18 16,-17-35-16,-1 17 0,1 0 0,0-17 15,-18 17-15,0-17 0,0 35 16,0-35-16,0-1 0,0 1 16,0-1-16</inkml:trace>
  <inkml:trace contextRef="#ctx0" brushRef="#br0" timeOffset="-114999.68">15487 14746 0,'0'0'0,"-35"0"16,-18 0-1,17 35-15,1 18 16,18-35-16,-1 17 16,18 18-16,0 18 15,0-54-15,53 54 16,-53-53-16,35-1 0,18 1 15,-35-18-15,-1 17 0,36-17 16,-18 0-16,-17 0 0,53-35 16,-36 35-16</inkml:trace>
  <inkml:trace contextRef="#ctx0" brushRef="#br0" timeOffset="-114721.86">15963 14340 0,'-17'0'0,"17"-17"0,-18 17 16,0 0-1,18 35 1,0-17-16,0 35 16,0-36-16,0 19 0,18 34 15,17-35-15,-35 18 0,35 71 16,-17 17-1,0-88-15,-18-18 0,17 18 16,-17-18-16,18-17 0,-18 17 0,0-17 16,0-1-16,0 1 0,0 0 15,0-54 1</inkml:trace>
  <inkml:trace contextRef="#ctx0" brushRef="#br0" timeOffset="-114427.5">15734 14887 0,'-18'0'16,"36"0"-16,-18 0 15,0-35 1,53 35-16,-36-18 0,19 18 0,17-17 16,-18 17-16,18-18 0,17 18 15,-17 0-15,-17-18 0,-1 18 0,18 0 16,0 0-1,-36 0-15,1 0 0,-18 18 16,18-18-16,-18 18 0,17-1 16,-17 1-16,18 0 0,-18 17 15,18-18-15,-18 1 0,17 17 16,-17-17-16,0 0 0,0-1 16,0 1-16,0 0 0,0-1 15,-17-17-15</inkml:trace>
  <inkml:trace contextRef="#ctx0" brushRef="#br0" timeOffset="-114278.47">16281 14587 0,'-18'-17'0,"0"-1"16,18 0-1,36 18 1,-19 0-16,19 18 15,-19-18-15,1 0 0</inkml:trace>
  <inkml:trace contextRef="#ctx0" brushRef="#br0" timeOffset="-113644.06">16898 14711 0,'-35'0'0,"70"0"0,-70 17 0,-1-17 15,19 0-15,-54 36 16,1 17-16,52-36 16,0 1-16,-17 52 15,18-34-15,17 17 0,0-36 16,0 1-16,0 0 0,17 17 16,-17-17-16,35-18 0,-17 17 15,0 1-15,-1-18 0,19 0 0,-1 0 16,-17 0-16,17-18 15,-18-17-15,1 35 0,-18-35 0,18-1 16,-1 1-16,-17-18 16,0 18-16,0 17 0,0-35 15,-17 36-15,17-1 0,0-17 16,0 17-16,17 18 0,-17-18 16,36 1-16,-19 17 15,1 0-15,0 0 0,-1 0 16,1 0-16,17 17 0,0-17 15,-17 18-15,17 17 0,-17-17 16,-18 0-16,35 17 0,-35-17 16,0-1-16,18 1 0,-18-1 15,0 1-15,0 0 0,0 17 16,0-17-16,-18-18 16,1 0-16,-1-36 15,0 19 1,-17-19-16,35 19 0,-18-18 15,18-1-15,0 19 0,0-19 16,0 19-16,36-1 0,17-35 16,-36 53-16,19-17 15,16 17-15,-34 0 0,88 0 16,-71 17-16,0-17 16,-17 35-16,17-17 0,-17 0 0,17 17 15,-17 18-15,0-35 0,-18 17 16,0 18-16,0-18 0,-18-17 15,-17 35-15,-1-36 16</inkml:trace>
  <inkml:trace contextRef="#ctx0" brushRef="#br0" timeOffset="-112517.05">19156 14146 0,'-18'0'16,"1"0"-16,-1 0 15,0-17-15,1-1 16,-1 18 0,0 0-1,1 0 1,-36 35-16,18-17 15,-18 35-15,17-18 0,1 0 16,0 1-16,-1-1 0,1 18 0,0 0 16,0 17-16,-1-17 0,1 18 15,17-1-15,-34 89 0,52-106 16,0 0-16,0 18 16,35-36-16,-35 0 0,70 36 15,-34-54-15,-1 1 0,35 17 16,-34-17-16,17 0 0,88-1 15,-88-17-15,70 0 16,-88 0-16</inkml:trace>
  <inkml:trace contextRef="#ctx0" brushRef="#br0" timeOffset="-111854.69">19579 14517 0,'0'0'16,"0"-18"-16,0-17 0,18-18 47,-18 88-16,0-17-31,0 17 0,0-17 16,0 17-16,0 18 15,0-18-15,0 1 0,0 34 16,0-35-16,0 1 0,35-1 0,-35 0 15,18 0-15,-18 1 0,17 17 16,19-18-16,-36-17 0,17 35 16,-17-36-1,-35-17 1,0-35 0,17 35-16,0 0 0,1-18 0,-18 1 15,17 17-15,0 0 16,-17 0-16,17 0 0,1 0 15,17 17 17,0 1-17</inkml:trace>
  <inkml:trace contextRef="#ctx0" brushRef="#br0" timeOffset="-111573.92">19279 14517 0,'0'0'0,"-17"-18"16,17 1-16,-18 17 0,18-18 15,35 18 1,18-18-16,-18 18 0,1-17 15,70-1-15,-53 0 0,-1 18 16,54-17-16,-53-1 16,-18 18-16,54 0 0,-72 0 15,19 0-15,-19 0 16,-34 18 0,-19 17-16</inkml:trace>
  <inkml:trace contextRef="#ctx0" brushRef="#br0" timeOffset="-111091.92">20602 14993 0,'0'-18'31,"-17"18"-31,17-35 0,-18 35 16,0 0 0,1 0-16,-1 0 15,0 0-15,1 35 0,-19-17 16,36 0-16,-17-1 0,-1 19 15,1-19-15,17 19 0,0 16 16,0-34-16,0 0 16,0-1-16,35-17 0,-35 18 0,17-18 15,19 0-15,-19 0 0,19 0 16,-19 0-16,1-18 0,17 18 16,18-70-16,-35 17 15,-1 35-15,-17-17 16,0 0-16,0-1 0,-53 1 15,18 17-15,35 1 0,-35-1 16,0 1-16,17 17 0,0 0 16,1 0-16,-1 0 0,0 0 15,1 35-15,17-18 16</inkml:trace>
  <inkml:trace contextRef="#ctx0" brushRef="#br0" timeOffset="-110756.01">20990 14887 0,'0'0'16,"0"18"0,18-18-16,0 0 15,17 0-15,-18 17 16,36 19-16,-17-19 15,-1 19-15,-17-19 0,-18 1 16,17 17-16,1-35 0,-18 18 16,0 0-16,0-1 0,-35-17 15,17 0 1,0-17-16,-17-19 16,17 1-16,18 17 15,-17 1-15,-1-72 16,18 72-16,0-54 15,35 54-15,-17-1 16,-18 0-16,35 18 0,-17 0 0,35-17 16</inkml:trace>
  <inkml:trace contextRef="#ctx0" brushRef="#br0" timeOffset="-110123.63">22419 14517 0,'0'-18'16,"0"1"-16,0-1 15,0 0-15,0 1 0,0-1 16,0 0-16,-18 18 16,1 18 15,-1-18-31,18 18 15,-18-1-15,1 1 0,-54 88 16,18-18 0,36-53-16,-19 53 15,19-70-15,17 17 0,0 18 16,0-35-16,0 17 0,0 0 16,35-17-16,-35 0 0,18-1 15,17 1-15,-17-18 0,35 18 16,-18-18-16,-18 0 15,1 0-15,0 0 0,17 0 0,-17-36 16,17 19-16,18-19 16,-36 19-16</inkml:trace>
  <inkml:trace contextRef="#ctx0" brushRef="#br0" timeOffset="-109722.18">22701 14182 0,'0'0'0,"-17"-18"15,17 0 1,17 36 31,19 0-47,-19-18 0,18 35 15,-17-17-15,53 34 0,-36-34 16,0 17-16,18 36 0,-35-18 16,17 0-16,0 53 0,-35-36 15,18-17-15,-18 71 0,0-54 16,0 1-16,-35 35 15,35-36-15,-36-35 0,-17 71 16,18-71-16,0 18 0,0-17 0,-1-1 16,-34 18-16,35-36 0,-36 19 15,53-36-15,-17 0 0</inkml:trace>
  <inkml:trace contextRef="#ctx0" brushRef="#br0" timeOffset="-109442.71">23654 15205 0,'0'0'16,"0"-36"-16</inkml:trace>
  <inkml:trace contextRef="#ctx0" brushRef="#br0" timeOffset="145271.44">19350 7391 0,'17'0'110,"1"0"-95,17 0-15,1 0 16,-19 0 0,19 0-16,-1 0 15,0 0-15,36 0 16,-36 0-1,-17 0 1,17 0-16,18 0 0,0 0 16,0 0-1,-36 0-15,1 0 16,0 0 0,17 0-16,0 0 31,-17 0-31,17 0 15,-17 0 1,-1 0-16,1 0 16,0 0-16,-1 0 15,19 0-15,-19 0 16,1 0-16,-1 0 16,36-18-1,-17 18 1,17 0-16,-1 0 15,1-18-15,-17 18 16,-1 0-16,-17 0 16,-1 0-1,1 0-15,-1 0 16,1 0 0,35 0-16,-18 0 15,18-17-15,18-1 16,-1 18-16,1 0 15,-36 0-15,18 0 16,-18-18-16,-17 18 16,35 0-16,17 0 15,-52 0 1,17 0-16,-17 0 0,0 0 16,17 0-16,18 0 15,17-35 1,-34 35-16,17-17 15,0 17-15,-18 0 16,-18 0 0,19 0-1,-1 0 1,-17-18-16,17 18 16,-17 0-16,17 0 15,0 0-15,0 0 31,18 0-31,-35 0 16,35 0-16,-18 0 16,0 0-16,1 0 15,17 0-15,0 0 16,-1 0-16,-34-18 16,17 18-16,-17 0 46,0 0-30,-1 0 0,19-17-1,-19 17-15,1 0 16,17 0 0,-17 0-16,-1 0 46,1 0 1,0 0-15</inkml:trace>
  <inkml:trace contextRef="#ctx0" brushRef="#br0" timeOffset="175606.81">1164 16351 0,'0'-17'31,"0"-1"-15,18 18 47,-18 18-63,17-18 15,1 17 1,-18 1-16,18-18 0,-18 35 15,17-17-15,1-1 0,0 1 16,-1 0-16,1-1 16,0 1-16,-1-18 15,-17 18-15,18-18 0,-1 17 16,1-17-16,0 0 47,-18-17-32,17 17-15,-17-18 16</inkml:trace>
  <inkml:trace contextRef="#ctx0" brushRef="#br0" timeOffset="176027.86">1605 16298 0,'-18'-53'32,"18"89"15,-35-19-32,35 19-15,-17-19 16,-1 19-16,18-19 0,-18 18 15,18-17-15,-17 17 0,-1-17 0,0 17 16,1 36-16,-1-36 0,0 0 16,1 1-16,17-1 0,-18 0 15,-17 71-15,35-88 16,-18 17-16,1 0 0,17-17 0,0 0 16,0-1-16,-18-17 15,0 0 48</inkml:trace>
  <inkml:trace contextRef="#ctx0" brushRef="#br0" timeOffset="176908">1393 15804 0,'0'-17'0,"0"34"63,-17-17-48,17 18-15,-18-18 0,18 18 16,-17-1-16,-1-17 16,0 18-16,-17 17 15,17-17-15,1 17 16,-1-17-16,0-1 0,1 1 15,17 0 1,0-36 15,0-17-15,0 17 0,17 1-1,-17-1-15,0 0 16,18 18-16,-18-17 0,18 17 15,-1-18-15,1 0 0,0 1 16,-1 17-16,-17-18 0,18 18 16,17-18-16,-35 1 0,18 17 15,-1-18-15,1 18 0,0 0 16,-18-17-16,17 17 0,1 0 16,0 0-16,-1 0 15,1 0 1,-18 17-16,18 1 15,-18-1-15,0 1 16,0 0-16,17-18 0,-17 17 0,0 1 16,0 0-16,18-1 15,-18 1-15,0 0 16,17-1-16,-17 1 0,18-1 16,-18 1-16,18 0 15,-1-18 1,-17 17-16,18-17 15,-18-17 1,18 17 0,-18-18-16</inkml:trace>
  <inkml:trace contextRef="#ctx0" brushRef="#br0" timeOffset="177988.37">2399 16316 0,'-18'-18'32,"18"36"-1,0 0-31,0 17 15,0-17-15,0-1 16,0 18-16,0-17 16,0 17-16,18-35 15,-18 18-15,18-18 0,-1 0 16,1 0-16,-1 0 16,19 0-16,-19-18 0,1 18 15,35-17-15,-35-19 0,-1 19 16,1-1-16,-1-17 15,1 17-15,-18-17 0,18 17 0,-18 1 0,0-1 16,0 0-16,0 1 16,17 17-16,-17-18 0,-35 18 31,35 18-15,0-1-16,0 1 15,0 17-15,0-17 16,0 0-16,0-1 0,18-17 0,-1 36 15,-17-19-15,36-17 0,-36 18 16,17-1-16,1 1 0,0 0 16,-1 17-16,1-35 15,-18 35-15,0-17 16,-35-18 0,35 18-16,-89-18 0,72 0 15,-1 0-15,-35 0 0,18 0 16,-18-18-16,35 18 15,18-18-15,-35 1 0,17-1 16,18-17-16</inkml:trace>
  <inkml:trace contextRef="#ctx0" brushRef="#br0" timeOffset="178294.48">2364 16069 0,'0'0'16,"-18"0"-16,0 0 16,54 0 15,17 0-15,-36 0-16,36-35 0,-53 17 15,0-17-15,0 17 16,0 1-16,-18-1 0,18 0 15,-17 18-15,-18-17 0,-1 17 16,19 0-16,-1 35 16,0 0-16,18-17 15,0-1-15,0 1 0,0 35 16,0-35-16,0-1 0,36-17 0,-36 18 16</inkml:trace>
  <inkml:trace contextRef="#ctx0" brushRef="#br0" timeOffset="178675.72">3475 16245 0,'0'-35'32,"-18"17"-32,18 54 31,0-19-31,18 19 16,-18-19-16,0 1 0,0 0 15,0 52-15,0 107 16,0-125-16,-18 142 15,18-123-15,0 35 16,0-71-16,0 18 0,0-35 16,0 17-16,0-17 15,0-36 1,0-35-16,0 35 16,0-52-16,0 17 0</inkml:trace>
  <inkml:trace contextRef="#ctx0" brushRef="#br0" timeOffset="179003.02">3351 16316 0,'-17'-18'0,"34"36"0,-34-53 0,17 17 15,0 0-15,0 1 16,35 17-16,0 0 15,-17 0-15,0 0 0,17 35 16,0-17-16,-17-18 0,17 17 16,-17 1-16,-1 0 0,19 17 15,-36-17-15,17-18 0,-17 17 16,0 1-16,0-1 0,0 1 0,-35-18 16,35 18-16,-35-1 0,17 1 0,-17-18 15,-18 18-15,35-1 16,-17-17-16,0 0 0,17 0 15,0 0-15,-17 0 16,17-17-16,18-1 16</inkml:trace>
  <inkml:trace contextRef="#ctx0" brushRef="#br0" timeOffset="179344.34">3704 16351 0,'0'0'0,"0"-17"16,18 17-1,-1 0-15,1 17 16,17 1-16,-17-18 0,0 35 16,17 0-16,-17-17 0,-1 0 15,1 17-15,-1-17 0,-17-1 16,18 1-16,-18 17 0,0-17 15,-18-18 17,18-18-32,-17 18 0,17-17 0,-18 17 15,18-53-15,-17 17 16,-1 1-16,18 17 0,-18-17 16,18 0-16,0 17 0,0 1 15,36 17-15,-36-18 0,17 18 0,18-18 16,-17 18-16,0 0 0,17 0 15,-17 0-15</inkml:trace>
  <inkml:trace contextRef="#ctx0" brushRef="#br0" timeOffset="179680.52">4269 16351 0,'-36'18'31,"36"0"-31,-17-18 0,17 17 15,-18 1-15,0-1 0,18 1 16,0 35 0,0-35-16,0-1 0,18 36 15,-18-35-15,18-1 16,-1-17-16,19 0 0,-19 0 16,1 0-16,0 0 0,-1-17 15,1-1-15,-1 18 0,1-70 16,0 52-16,-18 0 0,0-35 15,0 18-15,0 18 0,-18-19 16,18 19-16,-35-1 0,17 0 16,1 18-16,-36 0 15,35 36-15,0-36 16,18 17-16,-17 1 0,17 0 16,0 17-16,0-18 15</inkml:trace>
  <inkml:trace contextRef="#ctx0" brushRef="#br0" timeOffset="180622.47">4957 16369 0,'-36'0'15,"72"0"-15,-89-18 0,17 18 16,19 0-16,-1 0 0,0 0 15,1 0-15,-1 0 0,18 18 0,-53 0 16,36-18-16,-1 35 0,-17 0 16,17-17-16,18-1 0,-35 19 15,35-19-15,0 1 16,-18 35-16,18-36 0,0 1 16,35-18-16,1 18 15,-19-18-15,1 0 0,0 0 16,17-36-16,-18 36 0,36-52 15,-35 34-15,17-35 0,-17 18 16,0-1-16,17-34 0,-35 17 16,0 18-16,18-54 0,-18 37 15,0 16-15,0-52 16,0 70-16,0-17 0,0 0 16,-18 35-16,0 18 15,18 17 1,0-18-16,-17 1 0,17 35 15,0-18-15,0 1 0,0 34 16,0-35-16,17 1 0,-17 34 16,36-34-16,-36-1 0,17 35 15,-17-52-15,18 17 0,-18-17 16,35 17-16,-17 0 16,-1-17-16,1-18 15,17 0-15,-17 0 0,0-35 16,17 17-16,-18 1 0,1-1 15,17-35-15,-17 35 0,-18 1 16,18-1-16,-18-17 0,17 17 0,-17 1 16,0-1-16,0 0 0,0 1 15,0-1-15,0 0 0,0 36 32,-17 0-17,17 17-15,0-17 16,0-1-16,0 1 0,0 17 15,0-17-15,0-1 0,17 1 16,-17 0-16,36-1 0,-19 1 16,1-18-16,-1 18 0,1-18 0,17 0 15,-17 0-15,0 0 0,35-18 16,-36 18-16,1-35 0,35-18 16,-36 17-1,19-16-15,-36 34 16,0-17-16,0 17 0,0 0 15,-18 18 1,0 36 0,1-19-16,-1 19 15,18-1 1,0-18-16,0 1 0,0 17 16,0-17-16,0 0 0,0-1 15,0 19-15,18-19 16,-1-17-16,1 18 15,0-18-15,-1 0 0,1 0 16,0-35-16,-1 35 0,19-36 16</inkml:trace>
  <inkml:trace contextRef="#ctx0" brushRef="#br0" timeOffset="181523.34">6050 16298 0,'0'0'16,"-35"0"-16,17-17 0,1 17 15,-1 0 1,0 35-16,18-17 0,-17-18 16,-1 35-16,18-17 15,0-1-15,0 1 0,0-1 0,0 1 16,0 0-16,0 17 16,0-17-16,18-1 0,-1 1 15,-17 0-15,36-18 0,-19 17 16,18-17-16,36 18 15,-53-18-15,17 0 0,-17 0 16,-1-35-16,19 35 0,-1-53 16,-18 35-16,19 0 0,-1-52 15,-35 52-15,18 1 0,-18-19 16,0 19-16,0-1 0,-36 0 16,19 18-16,-1 0 15,-17 36 1,17-36-16,1 17 0,-1 19 15,0-1-15,18-18 0,-17 1 0,17 0 16,0 35-16,0-36 16,0 1-16,0 0 0,0-1 15,17-17-15,19 18 0,-19-18 16,36 0-16,-35 0 16,17 0-16,0-18 0,1 18 15,-1-17-15,-18 17 0,19-36 0,-1 19 16,0-1-16,1 0 0,-1 18 0,18-35 15,-36 17-15,1 1 0,0-18 16,-18 17-16,0 0 16,0 1-16,-18 17 15,18-18-15,-35 18 0,17 0 16,0 0-16,1 0 0,-1 0 16,1 0-16,-1 18 0,0-18 0,1 35 15,-19-17-15,19-18 0,17 35 16,-18-18-16,0 1 0,18 0 15,0 17-15,0 0 16,0-17-16,18-18 16,-18 18-16,53-18 15,-18 0-15,-17 0 0,0-18 16,-1 18-16,1-35 0,17-1 16,-17 19-16,-1-19 0,1 19 0,0-18 15,-18-1-15,17 1 0,1-53 16,-18 52-16,0-16 0,0-37 15,0 36-15,0 18 0,0-53 16,-18 70-16,18 1 16,-17 17-1,17 35-15,0 0 0,-18-17 0,18 52 16,0-34-16,0-1 0,0 36 16,0-36-16,35 0 0,-35 36 15,18-36-15,-18 0 16,18 36-16,-18-54 0,17 19 15,-17-1-15,18-17 0,-18-1 16,18 19-16,-1-36 16,18 0-16,-17 0 15,0 0-15,17-36 0</inkml:trace>
  <inkml:trace contextRef="#ctx0" brushRef="#br0" timeOffset="183019.74">7497 15822 0,'17'-18'16,"-34"36"-16,34-53 0,-17 17 15,0 36 17,0 17-32,0-17 0,0 52 15,0-34-15,-17-1 0,17 53 16,-18-53-16,18 53 16,-18 36-1,18-18-15,0-71 16,18 36-16,-18-54 15,18 1-15,-1-18 0,1 0 16,-1 0-16,1-35 0,0-1 16,-1 19-16,1-1 0,-18-17 15,0-18-15,0 18 16,0-1-16,-18-34 16,1 17-16,-19 18 15,19 35-15,-18-18 16,17 18-16,0 0 0,-17 35 15,17-17-15,-35 35 16,36-36-16,17 1 0,-18 0 16,18-1-16,0 1 0,0 17 15,0-17-15,18 0 0,-1-18 16,-17 17-16,53-17 16,-17 0-16,17 0 15,-18 0-15,-18 0 0,19-35 0,52 17 16,-70 1-16,-1-1 15,18 0-15,-17 1 0,0-1 16,-18 0-16,17 18 0,-17-17 16,0 52 15,-35-35-31,35 18 0,-18 17 16,18-17-16,0 17 15,0-17-15,0 17 16,0-18-16,36 1 0,-1-18 15,-17 18-15,17-18 16,0 0-16,-17 0 0,17 0 0,18-36 16,-18 36-16,-17-17 0,17-1 15,-17 1-15,0-19 0,-1 19 0,18-19 16,-35 19-16,18-19 0,-18 1 16,0 17-16,0 1 15,-18 17 1,1 35-1,-1-17 1,18-1-16,0 1 0,0 17 0,-17-17 16,-1 35-16,18-18 15,0 0-15,0 36 0,0-18 16,0-18-16,-18 71 0,18-53 16,0 0-16,0 53 0,0-71 15,0 18-15,0-18 0,0 0 16,0 1-16,0-1 0,0 0 15,0-70 1,-17-18 0,-19 35-16,19-17 0,-36-71 15,35 71-15,-17-18 16,17 35-16,1 1 0,-1-1 16,0 18-16,18-17 0,-17 17 15,52-18 16,0 18-31,-17-18 0,17 18 16,0-17-16,1-1 0,-1 18 0,0-18 16,36-17-16,-36 17 0,0 1 15,1 17-15,17-35 0</inkml:trace>
  <inkml:trace contextRef="#ctx0" brushRef="#br0" timeOffset="184153.8">9207 16016 0,'0'0'0,"0"-18"0,0 1 0,0-1 15,0 1-15,0-1 16,18 53 15,-18 0-31,0-17 0,0 0 16,0 35-16,0-18 0,0 0 15,0-17-15,0 17 0,0 0 0,0 1 16,-18-1-16,1 36 0,17-54 16,-18 18-16,18 1 0,-17-19 0,17 1 15,0 0-15,0 17 16,0-17-16,0-1 0,17 1 15,1-18 1,17 0-16,-17 0 16,-1 0-16,1-35 0,0 35 15,-1-18-15,1 18 0,0-18 0,-1 18 16,1-17-16</inkml:trace>
  <inkml:trace contextRef="#ctx0" brushRef="#br0" timeOffset="184992.79">9172 16298 0,'0'0'0,"-17"0"15,-1 0-15,0 0 0,1 0 0,-1 0 16,36 0 15,17 0-31,-17 0 16,-1 0-16,36 0 15,-18 0-15,1 0 0,70-17 16,-71-1-16,0 0 0,36-17 16,-54 17-16,19 1 0,-19-18 15,1 17-15,-18 0 0,17-17 16,-17 17-16,-17 18 31,17 18-15,-18 0-16,1-18 0,-1 53 15,18-18-15,0-18 0,0 72 16,0-72-16,0 19 16,0 34-16,0-35 0,0 1 15,0 34-15,0-34 16,0-19-16,0 18 0,0 1 0,0-19 16,18-17-1,-1-17 1,1-19-1,-18 19-15,17-18 0,1-18 16,0 35-16,-18-17 0,35-36 16,-17 36-16,-1 35 0,-17-18 15,18 1-15,0 17 0,-1 0 16,-17 17 0,18-17-16,-18 36 0,17-1 15,-17-18-15,0 1 0,18 0 0,-18 52 16,0-52-16,18 17 15,-18-17-15,0-1 0,17 1 16,1 0-16,0-18 16,-1 17-16,1-17 0,0 0 15,17 0-15,0 0 16,-17-35-16,35 17 0,-36 18 16,1-35-16,17 0 0,-17 0 15,0 17-15,-1-17 16,-17 17-16,18 0 0,-18-17 0,0 18 15,0-1-15,0 0 16,-18 18-16,-17 0 0,17 0 16,18 18-16,-35 17 15,17 0-15,1 1 16,-1-19-16,18 1 0,0 35 16,0-35-16,0-1 0,35 18 15,-35-17-15,18 0 0,0 17 16,-1-35-16,1 0 15,52 0-15,-52 0 16,53-35-16,-36 17 0,0-17 16</inkml:trace>
  <inkml:trace contextRef="#ctx0" brushRef="#br0" timeOffset="186751.68">11007 16298 0,'0'-17'0,"0"-1"16,35-17 0,-17 35-1,-18 17-15,0 19 16,0-1-16,0-17 0,17 17 15,-17 0-15,0-17 0,0 17 16,0-17-16,0 17 0,0-17 0,0-1 16,0 54-16,-17-71 15,17 35-15,0-17 16,-18-18-16,18-36 16,0 19-1,0-1-15,0-17 0,0 17 16,0 1-16,0-19 0,0 19 0,0-19 15,18 19-15,-18-1 0,17-17 16,-17 17-16,35 1 0,-17-1 0,35 0 16,-35 18-16,17 0 0,0 0 15,1 0-15,-19 0 0,18 18 16,-17 0-16,0-18 0,-1 35 0,1 0 16,-18-17-16,18-1 0,-18 1 0,0 17 15,0-17-15,0 0 0,0 17 16,0-17-16,0-1 0,0 1 15,0-1-15,35-17 16,0 0 0,-17 0-16,-1-17 15,19 17-15,34-53 16,-52 35-16,35-17 0,-36 0 16,19-1-16,-19 19 0,-17-1 15,18-17-15,-18 0 0,18 17 16,-18-17-16,0 17 0,0 0 15,-36 18-15,19 0 16,-1 36-16,0-36 16,1 35-16,-1-17 0,1-1 15,17 1-15,-18 17 0,0-17 0,18-1 16,0 1-16,0 17 0,-17-17 0,17 17 16,0-17-16,0 0 0,35-1 15,0 1-15,0-1 16,-17-17-16,0 0 0,-1 0 0,19 0 15,-19 0-15,19-17 0,-1 17 0,-17-35 16,17 35-16,0-18 0,-17 0 0,17 1 16,0-1-16,-17 0 0,0-17 0,-1 35 15,18-35-15,-17 17 0,-18 1 16,0-1 0,0 0-16,0 1 0,-18 17 31,1 17-16,17 19-15,0-19 16,0 1-16,0-1 16,0 1-16,0 0 0,0 35 15,17-36-15,-17 1 0,18-18 16,-18 18-16,35-18 0,-17 0 16,0 0-16,-1 0 0,1 0 0,35-18 15,-36-17-15,1 35 0,0-36 16,17 19-16,-17-1 0,-1 0 0,1-17 15,0 18-15,-1-1 0,1 0 16,-18 1-16,0-1 16,0 36 15,-18-18-31,18 35 16,-17-17-16,17-1 0,0 1 15,-18 35-15,18-36 16,0 1-16,0 17 0,0-17 15,0 0-15,18-1 16,-18 1-16,35-18 0,-17 17 16,-1-17-16,1 0 0,70 0 15,-70-35-15,17 35 0,0-17 16,-17-1-16,17-17 0,-17 17 0,17-35 16,-17 18-16,-1 17 0,19-35 15,-36 36-15,0-1 0,0-17 16,0 17-16,-18 0 15,-17 18 1,17 0-16,-17 36 16,17-19-16,0-17 0,18 18 15,-17 0-15,17 17 16,0-17-16,0-1 16,17 1-16,-17-1 15,53 1 1,-17-18-1,-19 0-15,1 0 0,0 0 16,-18 18 0,0-1-1,0 1 1,-18 0-16,18-1 16,0 1-16,0 0 15,0-1-15,18-17 31,17 0-15,-18 0-16,19-17 0,-1 17 0,36-36 16,-36 1-16</inkml:trace>
  <inkml:trace contextRef="#ctx0" brushRef="#br0" timeOffset="187440.75">13511 16351 0,'0'-17'15,"-17"52"-15,34-53 0,-52 1 16,17 17-16,-17-18 15,0 18-15,0 0 16,17 0-16,-17 35 16,17-17-16,0-18 0,-17 53 0,35-36 15,-17 1-15,-1 35 16,18-35-16,0-1 0,0 1 16,0 0-16,18-18 0,17 17 15,0-17-15,18 0 16,-35 0-16,-1-17 0,36-1 15,-35 18-15,-1-35 0,1-1 16,0 19-16,-18-1 0,17-35 16,-17 36-16,0-1 15,0 0-15,-17 18 16,-19 36 0,19-19-16,17 18 15,0 1-15,0-19 16,0 19-16,17-19 15,-17 1-15,18-18 16,35 0 0,-35 0-16,-1-35 0,19-1 15,-19 19-15,18-1 0,1-35 16,-19 18-16,1 0 0,0-54 16,-1 54-16,1-18 0,0-53 15,-18 53-15,0 18 0,0-18 0,0 18 16,0 0-16,0 17 0,-36-17 0,36 17 15,-17 18-15,17-17 0,-18-1 0,0 18 16,1 0-16,-1 35 16,18 0-16,-18 18 15,18-17-15,0-1 16,0 18-16,0-18 0,0-17 16,0 52-16,36-52 0,-36 17 15,17 18-15,-17-18 0,0-17 16,18 17-16,-18 1 0,0-1 15,0-17-15,18 17 0,-18-18 16,0 1-16,0 35 16,17-18-1,1-35 1,0 0-16,-1 0 16,1 0-16,0 0 0,-1-17 15,1-1-15</inkml:trace>
  <inkml:trace contextRef="#ctx0" brushRef="#br0" timeOffset="188311.89">14499 16281 0,'0'-18'16,"0"36"-16,-35-1 31,35 19-31,-18-19 0,18 1 16,0 35-16,0-36 0,0 19 16,0-1-16,0-17 0,0 17 15,0-17-15,0-1 0,0 1 16,0-36 15,0-17-31,0 17 0,0 1 0,0-19 16,0 19-16,0-36 15,0 18-15,0 17 0,0-17 0,0 17 16,0 0-16,36 1 0,-36-1 16,17 18-16,36 0 15,-35 0-15,-1 0 0,19 18 16,-19-18-16,1 35 0,35 0 15,-36-17-15,1 0 0,17 17 16,-17-18-16,0 19 0,-18-19 16,17 19-16,-17-19 0,0 1 15,-35 0-15,35-1 0,-18-17 16,-17 18-16,17-18 16,1 0-16,-1-35 15</inkml:trace>
  <inkml:trace contextRef="#ctx0" brushRef="#br0" timeOffset="188656.18">14958 16475 0,'0'17'0,"17"-17"16,1 0 0,0 0-16,-1 0 0,19-35 15,-19 17-15,36 18 16,-53-17-16,18 17 0,-1-35 15,-17 17-15,0 0 16,0 1-16,0-1 16,-17 0-16,-1 18 15,1 0-15,-1 0 16,0 18-16,1-18 0,17 35 16,-36-17-16,36 0 15,-17 34-15,17-34 0,0 0 16,0 17-16,35-17 15,-17 17-15,17-17 16,18-18-16,-36 0 16,1 0-16,70 0 15,-70-18-15,17 18 0,18-53 16,-18 35-16,1-17 0</inkml:trace>
  <inkml:trace contextRef="#ctx0" brushRef="#br0" timeOffset="188907.59">15699 15893 0,'-18'123'16,"36"-246"-16,-18 105 0,0 0 0,0 1 0,-18 17 16,0 0-1,18 17 1,0 19-16,0-19 16,-17 36-16,17-18 0,0-17 15,-18 17-15,18 1 0,0-1 16,0 0-16,0 71 0,-18-88 15,18 70-15,0-53 16,-17 18-16,17-35 16,-18-1-16,18 1 15,0-53 1</inkml:trace>
  <inkml:trace contextRef="#ctx0" brushRef="#br0" timeOffset="189580.17">15328 16087 0,'-35'0'0,"70"0"0,-88 0 0,18 0 15,35-18-15,-18 18 16,54 0 0,-1 0-1,35 0-15,-34 0 0,-1 0 16,53 0-16,-35 0 0,-18 0 15,36 0-15,-53 0 16,17 0-16,0 35 0,-17-35 16,-1 0-16,19 18 0,-19 0 15,1-1 1,-18 1-16,0-1 16,0 1-1,0 0-15,0-1 0,0 1 16,-18 0-16,18 17 15,0-17-15,0-1 0,0 36 16,0-35-16,0 17 16,0-17-1,18-18-15,0 0 0,17 0 16,-17 0-16,-1 0 0,1 0 16,17-18-16,0-17 0,-17 35 15,17-53-15,-17 35 0,0 18 16,-1-35-16,-17 17 0,18 18 15,-18 18 17,-35-18-32,35 18 0,0 17 15,-18-17-15,18-1 16,0 1-16,0-1 0,0 1 16,35-18-16,-35 18 0,18-18 15,17 0-15,-17 0 0,-1 0 16,19 0-16,-19-18 0,19 18 0,34-18 15,-35-17-15,-17 18 0,17-1 16,-17-17-16,0 17 0,-1-17 16,-17 17-16,0-17 15,-35 17-15,35 0 0,-53 1 16,18 17 0,35-18-16,-18 18 0,1 0 15</inkml:trace>
  <inkml:trace contextRef="#ctx0" brushRef="#br0" timeOffset="189993">16933 16175 0,'-17'0'0,"34"0"0,-70 0 15,18 0-15,0 17 16,17-17-16,1 0 0,-19 18 16,19 0-16,-19 35 15,36-36-15,-35 36 16,35-35-16,0 0 16,0 17-16,0-18 0,0 1 15,0 17-15,18-17 16,-1-18-16,19 0 15,-19 0-15,19 0 0,-19-35 16,18 35-16,-17-18 0,0 0 0,-1 1 16,1-18-16,17-1 0,-35 1 15,0 0-15,0-18 0,0 35 16,0-17-16,0 0 16,-17 17-16,-19 18 0,1 0 15,17 0-15,-52 18 16,52 17-16,-17 0 15,17-17-15,1-1 0,17 1 16,0 0-16,0-1 0</inkml:trace>
  <inkml:trace contextRef="#ctx0" brushRef="#br0" timeOffset="190350.41">17127 16210 0,'0'18'16,"0"-1"-1,18 1-15,-18 0 0,18-18 16,-18 17-16,53 19 16,-53-19-16,17 1 0,1 0 15,-18-1-15,0 1 0,0-1 16,0 1-16,0 0 0,-18-1 15,1-17 1,-1 0 0,0-35-16,1 0 15,17 17-15,0 1 16,0-19-16,0 19 0,0-1 0,0-53 16,35 54-1,-35-1-15,18-17 0,-1 17 0,18 1 16,-17 17-16,0-18 15,17 18-15,-17 0 16</inkml:trace>
  <inkml:trace contextRef="#ctx0" brushRef="#br0" timeOffset="190652.31">17851 15787 0,'-36'0'0,"36"17"47,0 19-47,0-19 0,18 19 16,0 17-16,-1 35 15,-17-71 1,0 19-16,0 34 0,0-52 15,-53 70-15,53-53 16,-17-17-16,-19 17 0,36-17 0,-17-18 16,17 18-16,0-1 15,35-52 1</inkml:trace>
  <inkml:trace contextRef="#ctx0" brushRef="#br0" timeOffset="191066.18">18221 15998 0,'-35'0'16,"17"0"-1,-17 0-15,17 0 0,-35 18 16,18 0-16,0-18 0,17 35 16,-53 0-16,36 1 0,-71 16 15,89-34-15,-36 17 16,35-17-1,36-18 1,17 0 0,-17-18-16,-1 18 15,1 0-15,0 0 0,-1 0 0,1 0 16,0 0-16,34 0 0,-34 0 16,0 0-16,17 36 15,-17-19-15,-1-17 0,19 36 16,-19-19-16,1-17 0,-18 18 0,17 0 15,-17-1-15,18 1 0,-18-1 16,18 1-16,-18 0 0,0-1 16,17-17-16,-17 18 0,0 0 15,0-1-15,0 1 32,-17-18-17,17-35-15</inkml:trace>
  <inkml:trace contextRef="#ctx0" brushRef="#br0" timeOffset="191263.91">18609 16545 0,'0'0'15,"-18"0"1</inkml:trace>
  <inkml:trace contextRef="#ctx0" brushRef="#br0" timeOffset="194941.09">1376 17251 0,'0'17'63,"17"-17"-17,-17 18-46,36-18 16,-19 0-16,-17 18 0,18-18 16,0 0-16,17 0 0,-17 0 15,17 0-15,-18 17 0,1-17 16,0 0-16,35 0 0,-18 0 16,-17 0-16,52 0 0,-52 0 15,17 0-15,53 0 16,-35 0-16,0 0 15,-35 0-15,70 0 16,-53 0-16,18 18 16,-18-18-16,1 0 0,34 18 15,-17-18-15,-18 0 0,54 0 16,-36 0-16,-1 0 0,54 0 16,-53 0-16,-18 0 0,71 0 15,-70 0-15,17 17 0,-18-17 16,0 0-16,0 0 0,1 18 0,-1-18 15,0 0-15,0 18 0,1-18 0,-1 17 16,18-17-16,-18 0 0,0 18 16,1-18-16,17 0 0,-18 0 0,18 0 15,53 17-15,-53-17 16,0 0-16,52 0 0,-34 0 0,-18 0 16,-18 0-16,71 18 15,-71-18-15,53 0 16,-52 18-16,-19-18 0,72 0 15,16 17 1,-69-17-16,-1 0 0,35 0 16,-34 0-16,17 0 0,35 0 15,-35 0-15,-18 0 0,18 0 0,53 0 16,-53 0-16,0 0 0,0 0 16,-18 0-16,0 0 0,18 18 0,0-18 15,-18 0-15,1 18 0,16-18 16,-34 0-16,17 17 15,18-17-15,-17 0 0,-1 0 16,18 0-16,-18 0 0,0 0 16,36 0-16,-36 0 0,0 0 15,18 0-15,-17 0 0,-19 0 16,1 0-16,35 0 0,-36 0 16,19 0-16,-19 0 0,19 0 0,-19 0 15,19 0-15,34 0 0,-35 0 16,1 0-16,34 0 0,-17 0 15,-18 0-15,54 0 16,-54 0-16,0 0 0,89 0 16,-89 0-16,-17 0 0,52 0 15,-52 0-15,17 0 0,0 0 16,1 0-16,-19 0 0,36 0 16,-18-17-16,-17 17 0,35 0 15,-18 0-15,1 0 0,-1-18 16,0 18-16,0 0 0,1 0 0,-1 0 15,0 0-15,0 0 0,1 0 0,-1 0 16,18 0-16,-18 0 0,-17 0 16,35 0-16,-18 0 0,-17 0 15,35 0-15,-36 0 0,19 0 16,34 0-16,-35 0 16,1 0-16,-1 0 0,0-18 0,18 18 0,-18 0 15,36 0-15,-36 0 16,0 0-16,36 0 0,-53 0 15,17 0-15,-17 0 0,17 0 16,-17 0-16,-1 0 0,18 0 0,18 0 16,0 0-16,18 0 15,-36 0-15,18 0 0,70-17 16,-70 17-16,-17 0 0,17 0 16,-18 0-16,0 0 0,0 0 0,36-18 15,-36 18-15,1 0 0,34 0 16,-35 0-16,1 0 15,52-18-15,-53 18 0,0 0 16,54 0-16,-36 0 0,-18 0 0,35 0 16,-17-17-16,-17 17 15,16 0-15,-16 0 0,-19 0 16,19 0-16,-1 0 0,-17 0 0,17 0 16,-18 0-16,19 0 0,-1-18 0,0 18 15,1 0-15,34 0 0,-35 0 16,18 0-16,18 0 0,-18 0 15,-18 0-15,36 0 16,-36 0-16,0 0 0,18 0 16,-18 0-16,1 0 0,-19 0 0,36 0 15,0 0-15,0 0 16,-18 0-16,-17 0 0,53 0 16,-36 0-16,0 0 0,36 0 15,-36 0-15,0 0 0,53 0 16,-52 0-16,-19 18 0,54-18 15,-36 0-15,0 0 0,-17 0 16,53 0-16,-54 0 0,19 0 16,-1 0-16,0 0 0,0 0 0,1 0 15,52 0-15,-53 0 0,18 0 16,35 0-16,-35 0 0,-18 0 16,54 0-16,-54 0 15,0 0-15,18 0 0,-18 0 16,-17 0-16,0 0 0,17 0 15,-17 0-15,-1 0 0,54 0 0,-36 0 16,0-18-16,1 18 0,52 0 16,-35 0-16,-18 0 0,53 0 15,-35 0-15,0 0 0,18 0 16,-19 0-16,-16 0 0,70 0 16,-71 0-16,35 0 15,-34 0-15,-1 0 0,36 0 16,-36 0-16,0 0 0,0 0 0,36 0 15,-36 0-15,-17 0 16,52 0-16,-52 0 0,17 0 16,18 0-16,-17 0 0,-1 0 15,18 0-15,-36 0 0,19 0 16,-19 0-16,19 0 0,-19 0 0,18 0 16,-17 0-16,17 0 0,1 0 0,-19 0 15,19 0-15,34 0 0,-35 0 16,1 0-16,34 0 0,-34 0 15,-1-17-15,35 17 16,-34 0-16,-1 0 0,35-18 16,-52 18-16,17-18 0,-17 18 0,35 0 15,-35 0-15,-1 0 0,18-17 16,-17 17-16,0 0 0,17 0 0,18 0 16,0-18-16,17 18 15,-34 0-15,-1 0 0,36 0 16,-36 0-16,0 0 0,36 18 15,-36-18-15,0 0 0,18 17 16,-18-17-16,-17 0 0,17 0 16,36 0-16,-53 0 0,17 0 15,35 0-15,-17 0 0,-17 0 16,34 18-16,-17-18 0,-18 0 16,36 0-16,-36 0 0,0 0 15,-17 0-15,17 0 0,-17 0 16,0 0-16,-1 0 0,19 0 0,-19 0 15,1 0-15,17 0 0,-17 0 0,17 0 16,-17 0-16,17 0 0,18 0 16,-18 0-16,0 0 0,36 0 15,-36 0-15,0 0 0,18 0 16,-17 0-16,-1 0 0,18 0 16,-35 0-16,17 0 0,18 0 15,0 0 1,-18 0-16,-17 18 0,52-18 15,-52 0-15,17 0 16,18 0-16,-18 0 0,-17 0 16,35 17-16,-36-17 0,1 0 15,35 0-15,-35 0 0,-1 0 16,1 0-16,0 0 0,-1 0 16,1 0-16,-1 0 0,1 0 0,0 0 15,35 0-15,-36-17 16,1 17-16,17 0 0,-17 0 15,-1 0-15,19 0 16,-19 0-16,1-18 0,0 18 0,-1 0 16,1 0-16,0 0 15,-18-18 1,17 18-16,1 0 16,-1 0 15,-34 0 47,-1 0-62,1 0-16,-1 0 15,0 0-15,-17 0 0</inkml:trace>
  <inkml:trace contextRef="#ctx0" brushRef="#br0" timeOffset="197594.76">794 15399 0,'0'-18'0,"0"0"15,0 1 1,35-1 0,-17 18-16,-18-17 15,17 17-15,1 0 0,0-18 16,-18 36 62,0-1-62,17-17-16,-17 18 0,0-1 15,18 19-15,-18-1 0,17 36 16,-17-36-16,0 0 16,0 36-16,18-36 0,-18 18 15,0 35-15,0-35 0,18-18 16,-18 142-1,0-160-15,17 54 0,-17-54 16,0 19-16,0-1 16,0 0-16,0-17 0,0 0 0,0-1 15,0 1-15,0 0 0,18 17 16,-18-18-16,0 1 0,0 0 16,0-1-16,0 1 0,0 0 0,0 17 15,0-17-15,18-1 16,-18 1-16,0-1 0,0 1 0,0 0 15,0-1-15,0 1 0,0 0 16,0-1-16,17-17 0,-17 18 0,0 17 16,18-17-16,-18-1 0,18 19 15,-18-19-15,0 19 0,17-1 16,-17-17-16,0-1 0,0 1 16,0 0-16,0-1 0,0 1 15,0-1-15,0 1 0,0 0 16,0-1-16,0 1 15,0 0-15,0-1 16,0 1-16,-17 17 16,17-17-16,0-1 0,0 19 0,0-19 15,0 1-15,0 0 0,0-1 16,0 1 0,-18-18-16,18 18 15,0-1 16,0 1 1,18-36-1,-1 1-15,-17-1-1,18 18 16,-18-18-31,18 18 16,-1-17 0,1 17-16,-18-18 15,17 18-15,1 0 0,0-18 16,-1 18-16,1-17 16,0 17-16,-1 0 0,1-18 15,0 18-15,-1 0 0,1 0 16,-1 0-16,1 0 0,0-18 15,-1 18-15,1 0 0,0 0 16,-1 0-16,1 0 16,0 0-1,-1 18 1,1-18-16,-1 0 16,1 0-1,0 0-15,-1 0 16,1 0-16,0 0 0,-1 0 15,1 0-15,0 18 16,-1-18-16,1 0 16,0 0-1,-1 0-15,1 0 32,-18-18 14</inkml:trace>
  <inkml:trace contextRef="#ctx0" brushRef="#br0" timeOffset="202289.24">776 15487 0,'18'0'78,"17"0"-63,-17 0 1,-1 0-16,1 0 0,0 0 16,52 0-1,-52 0-15,-1 0 0,19 18 16,-1-18-16,-17 0 0,17 17 16,-17-17-16,17 0 0,18 18 15,-18-18-15,36 0 16,-36 0-16,18 0 15,-18 0-15,0 0 0,-17 0 0,52 0 16,-34 0-16,-1 0 0,0 0 16,1 0-16,-1 0 0,53 0 15,-53 0-15,-17 0 0,53 0 16,-54 17-16,18-17 16,1 0-16,-1 0 0,-17 0 0,35 0 15,-36 0-15,1 0 16,35 0-16,-36 0 0,19 0 15,-19 0-15,1 0 0,17 0 0,-17 0 16,17 0-16,18 0 0,-35 18 16,17-18-16,-17 0 0,-1 0 0,1 0 15,17 18-15,0-18 0,-17 17 16,0-17-16,17 0 16,-17 18-16,-1-18 0,19 0 0,-1 0 15,-18 18-15,72-18 16,-54 0-16,18 0 15,-35 0-15,17 17 0,18-17 16,-36 0-16,1 0 0,35 0 16,-35 18-16,-1-18 0,1 0 15,-1 0-15,1 0 0,0 0 0,17 18 16,-17-18-16,-1 0 0,1 0 16,0 17-16,-1-17 0,1 0 15,17 0-15,-17 18 0,-1-18 16,19 0-16,-1 0 0,-17 0 15,35 0-15,-18 0 0,-18 0 16,19 0-16,-19 0 0,1 0 0,17 0 16,18 0-16,-35 0 0,-1 0 15,1 0-15,17 0 0,-17 0 0,0 0 16,-1 18-16,36-18 16,-35 0-16,17 0 0,0 0 15,1 0-15,-19 0 0,36 0 16,-35 0-16,17 0 0,0 0 15,1 0-15,-19 0 0,72 0 16,-72 0-16,36 0 16,-18 0-16,-17 0 0,17 0 0,1 0 15,-1 0-15,-18 0 16,1 0-16,0 0 0,-1 0 0,1 0 0,35 17 16,-35-17-16,-1 0 15,36 0-15,-35 0 0,17 0 16,0 0-16,1 0 0,-19 0 15,1 0-15,17 0 0,-17 0 0,-1 0 16,19 0-16,-1 0 0,-17 0 16,-1 0-16,19 0 0,-19 0 15,1 0-15,-1 0 16,1-17-16,0 17 0,-1 0 0,1 0 16,0 0-16,-1 0 15,1-18-15,0 18 0,17 0 16,-17 0-16,-1 0 0,18-18 15,-17 18-15,0 0 0,35 0 16,-36-17-16,71 17 16,-52 0-16,34 0 15,-34 0-15,-1 0 0,35 35 16,-52-35-16,17 18 0,36-1 16,-36-17-16,0 0 0,71 35 15,-70-35-15,69 18 16,-69 0-16,-1-18 15,35 17-15,-34-17 16,-1 0-16,18 18 0,-18-18 0,1 0 16,16 0-16,-34 0 0,17 0 15,18 0-15,-35 0 16,17 0-16,-17 0 0,17-18 16,-17 18-16,-1 0 0,1-17 0,0 17 15,-1-18-15,1 18 16,0-18-16,-1 18 0,18-17 15,-17 17-15,17 0 0,1-18 16,-1 18-16,-17 0 0,35-17 16,-36 17-16,1-18 0,52 18 15,-52 0-15,35-18 16,-35 18-16,-1 0 0,1 0 0,17-17 16,-17 17-16,-1 0 0,19-18 15,-19 18-15,1 0 0,35-18 16,-36 18-16,1-17 15,35-1-15,-18 18 0,-17 0 16,17-18-16,18 18 0,-35 0 16,17-17-16,-17 17 0,-1 0 0,19 0 15,-19 0-15,36-18 0,-35 18 16,17 0-16,0 0 0,1 0 16,-19-18-16,54 18 15,-18 0-15,0 0 16,-36 0-16,19 0 0,-1 0 15,0 0-15,-17 0 0,17 0 16,-17 0-16,-1 0 0,1 0 16,0 0-16,-1 0 0,19 0 15,-19 0-15,1 0 0,52 0 16,-52 0-16,17 0 16,-17 0-16,0 0 0,34 0 15,-34 0-15,0 0 16,-1 0-16,1 0 0,0 0 15,17 0-15,-17 0 0,-1 0 16,19 0-16,-1 0 0,-18 0 16,36 0-16,-17 0 0,-1 0 15,18 0-15,-18 0 16,-17 0-16,17 18 0,36-18 16,-36 0-16,0 18 0,-17-18 0,17 0 15,0 17-15,1-17 0,34 0 16,-35 18-16,1-18 0,17 0 15,-18 18-15,-17-18 0,34 0 16,-16 0-16,-19 0 0,36 17 16,-35-17-16,0 0 0,17 0 15,-18 0-15,1 0 0,0 0 16,-1 0-16,1 0 0,35 0 16,-35 0-16,-1 0 0,19 0 15,-19 0-15,1-17 0,35 17 16,-18 0-1,0 0-15,-17 0 0,0 0 16,70 0-16,-71 0 16,36 0-16,-17 0 0,-1 0 15,0 17-15,18-17 0,-18 0 16,1 18-16,34-18 0,-35 18 16,1-18-16,34 0 15,-52 17-15,17-17 0,18 18 16,-35-18-16,-1 0 0,36 18 15,-17-18-15,-19 0 0,36 0 16,-18 0-16,-17 0 0,0 0 0,35 0 16,-36 0-16,1 0 0,17 0 15,-17 0-15,-1-18 16,1 18-16,0 0 0,-1-18 16,1 18-16,0 0 0,-1 0 0,36-17 15,-35 17-15,70 0 16,-70 0-16,17 0 15,18 0-15,-18 0 0,-17 0 16,52 0-16,-52 17 0,17-17 16,18 0-16,-35 18 15,17-18-15,18 0 0,-35 0 16,17 18-16,-17-18 0,34 0 16,-34 17-16,35-17 0,-35 0 15,-1 18-15,19-18 0,-1 0 16,-18 0-16,1 17 0,17-17 15,-17 0-15,0 0 0,17 0 16,-17 0-16,-18 18 0,35-18 16,-17 0-16,-1 0 0,1 0 15,-1 0-15,1 0 0,0 0 0,-1 0 16,1 0-16,0 0 0,17 0 16,0 0-16,-17 0 0,-1 0 15,36 0-15,-17 0 16,34 0-16,-35 0 15,1 0-15,-1 0 0,-17 0 16,35 0-16,-36 0 0,1 0 16,17 0-16,-17 0 0,17 0 0,-17 0 15,17 0-15,-17 0 0,17 0 0,-17 0 16,52 0-16,-52 0 0,-1 0 16,19 0-16,-1 0 15,-17 0-15,-1 0 0,18 0 16,-17 0-16,0 0 0,17 0 15,-17 0-15,-1 0 0,1-18 16,0 18-16,-1 0 0,1 0 0,0-17 16,17 17-16,-18 0 0,19 0 15,-19 0-15,1 0 0,0 0 0,17 0 16,0 0-16,-17 0 0,17 0 16,-17 0-16,-1-18 0,36 18 15,-35 0-15,0 0 0,34 0 16,-16 0-16,17 0 15,17 0-15,-34 0 0,69 18 16,-69-18-16,-1 0 16,18 17-16,-18-17 0,0 18 15,18-18-15,-17 0 16,-19 0-16,36 18 0,-18-18 16,1 0-16,17 0 0,-18 0 15,0 0-15,0 17 0,1-17 16,-1 0-16,0 0 0,36 0 15,-36 0-15,-17 0 0,88 0 16,-54 0-16,1 0 16,-17 0-16,-1 0 0,18-17 15,-18 17-15,-17 0 0,52 0 16,-34-18-16,-1 18 0,0 0 0,36 0 16,-36 0-16,18 0 15,17 0-15,-52 0 0,17 0 16,18 0-16,-35-18 0,0 18 15,35 0-15,-18 0 16,18-17-16,-36 17 16,36 0-16,-35 0 0,0 0 15,17 0-15,0 0 0,18-18 16,-35 18-16,52 0 0,-35 0 16,-17 0-16,35 0 0,-18 0 15,-17 0-15,35 0 0,-35 0 16,17 0-16,0 0 15,0 0-15,-17 0 0,35 0 16,-18 0-16,-17 0 0,88-17 16,-71 17-16,88-18 15,-105 18-15,17 0 0,18 0 16,-35 0-16,0 0 0,-1 0 16,1-18-16,-1 18 0,1 0 15,0 0-15,-1 0 16,1 0-16,0 0 0,-1 0 15,1 0-15,0 0 16,-1 0-16,1 18 16,-18 0 15,17-1-15,-17 1-1,18-18-15,-18 17 16,18 1-16,-1 0 0,1-18 0,-18 17 15,18 1-15,-1-18 0,1 18 16,-18-1-16,18-17 0,-18 18 16,0 0-16,0-1 15,0 1-15,-18-18 16,18 17-16,-35-17 0,35 18 16,-18-18-16,18 18 0,-18-18 0,18 17 15,-17-17-15,-1 18 0,18 0 16,-18-1-16,18 1 0,-17 0 15,17-1-15,0 1 0,-18-1 16,18 19-16,0-19 0,-17 1 16,-1 17-16,18-17 15,-35 35-15,17-35 16,0 17-16,1-18 0,-1 1 16,0 17-16,1-17 15,-1 0-15,1-1 0,17 1 16,-18 0-16,0-1 15,18 1-15,-17-18 0,-1 35 16,0-17-16,1-18 0,17 17 0,-36 1 16,36 0-16,-17-18 0,-1 35 15,0-35-15,1 35 16,17-17-16,0 17 16,-18-17-16,18 17 15,0-17-15,0-1 16,-17 1-16,17 0 15,0-1-15,0 1 16,0 0-16,0-1 16,0 1-1,0-1 1,0 1 0,0 0-1,0-1 1,0 1-1,0 0-15,0-1 16,0 1 0,0 0-1,0-1 1,0 1-16,0-1 16,-18-17-16,18 18 15,0 0-15,-18-1 16,18 1-16,0 0 15,-17-1-15,17 1 16,0 0-16,0-1 16,-18-17-16,18 18 15,0-1-15,0 1 16,0 0 0,-18-18-1,18 17 1,-17-17 62,17-17 47,17 17-125</inkml:trace>
  <inkml:trace contextRef="#ctx0" brushRef="#br0" timeOffset="-202885.46">23354 4621 0,'0'18'140,"-18"-18"-140,-17 0 16,35 18 0,-18-18-16,18 17 15,-17-17-15,-1 0 0,0 0 16,18 18-16,-17-18 16,-1 18-16,0-1 15,1-17-15,-1 18 16,18-1-16,-17-17 0,-1 18 15,0 0-15,18-1 16,-17-17-16,-1 18 16,0 0-16,1-1 15,17 1-15,-18-18 16,18 18-16,-18-18 16,18 17-16,0 1 15,-17-18-15,17 18 16,0-1-1,-18-17 1,18-17 62,18 17-62,-18-18-16,17 0 15,1 18-15,-18-17 16,18-1-16,-1 18 16,-17-18-16,18 1 15,0-1-15,-1 0 16,1 1-16,0-1 16,-1 0-16,-17 1 15,18-1-15,-1 18 16,1-17-16,-18-1 15,0 0-15,18 18 16,-1 0 0,-17-17 15,18 17-31,-18-18 31,18 18-31,-18 18 110,17-18-95,-17 17-15,18-17 16,0 0-1,-18 18-15,0 0 16,17-18 0,-17 17-16,0 1 15,0-1-15,0 1 16,18 0-16,-18-1 16,0 1-1,0 0-15,18-18 0,-18 17 16,0 1-16,0 0 15,17-1 1,-17 1-16,18-18 16,-18 18-16,17-1 15,-17 1 1,18-18 0,-18 17-16,18-17 15,-18 18-15,17-18 16,1 0-1,-18 18 1,18-18-16,-18 17 0,17-17 16,-17 18-1,0 0 1,0-1 15,0-34 157,0-1-157,0 0-31,0 1 16,0-1-1,0 0 1,0 1-16,0-1 0,-17 1 15,17-1-15,0 0 16,-18 1-16,18-1 0,0-17 16,-18 35-16,18-18 15,0 0 1,-17 18-16,17-17 16,0-1-16,-18 0 15,18 1 1,-18 17-16,18-18 15,0 1 1,-17 17-16,17-18 16,0 0 15,0 36 156,0 0-171,0-1-16,0 1 16,35-1-16,-35 1 15,0 0-15,18 17 16,-18-17-16,0-1 0,17 1 16,1 0-16,0 17 15,-18-17-15,0-1 0,17 1 16,-17-1-16,0 1 0,18 0 15,-18-1-15,0 1 32,18-18-32,-18 18 15,0-1 17,0-34 46,0-1-63,0-17-15,0 17 16,0-35 0,-18 53-16,18-17 0,-18-1 15,18 0-15,0 1 16,-17 17-16,-1-18 0,18 0 15,-18 18-15,18-17 0,-17 17 0,17-18 16,-18 18-16,18-18 0,-18 1 0,18-1 16,-17 18-16,17-18 0,-18 1 15,18-1-15,0 1 0,0-1 16,0 0 0,35 36 155,-35 0-155,0-1-16,18 18 16,0-17-16,-18 0 15,0 17-15,17-17 0,-17-1 16,0 1-16,0 0 0,0-1 16,0 19-16,0-19 0,0 1 15,0-1-15,0 1 16,0 0-16,0-1 15,0 1 1,0-36 62,18 1-78,-18-1 16,0 0-16,18 18 15,-18-17-15,0-1 16,0 1-16,0-1 16,0 0-1,0 1-15,0-1 16,0 0-16,0 1 16,0-1-16,-18 0 15,18 1 1,0-1 46,-18 18-30,1 0 30,17-18 16,-18 18-78,18-17 0,0-1 16,0 1-16,-18-1 0,18 0 15,0 1 1,0-1 0,0 0 31,-35 18 31,35 18-78,-17-18 0,17 18 15,-18-18-15,0 17 0,1-17 16,-1 0-16,0 18 0,-17 0 16,17-1-16,1 1 15,-1-18-15,18 17 0,-18 1 16,1 0-16,-1-18 15,18 17-15,-17 1 0,-1-18 0,18 18 16,-18-1-16,1 1 16,17 0-16,-18-18 15,18 17-15,-18 1 16,1-18 0,17 18-1,-18-18 16,18 17-31,-18-17 16,18 18-16,-17-18 16,17 17-16,17-17 109,-17-17-109,18 17 16,-18-18-1,18 18-15,-1-17 0,1-1 0,-18 0 16,18 18 0,-1-17-16,1-1 0,0 0 15,-1 18-15,-17-17 16,18 17-16,-18-18 0,17 18 15,1-18-15,0 1 0,-1-1 16,1 0-16,0 1 16,-18-1-16,17 18 15,-17-17 1,18 17 46,-18 17-30,18-17-17,-18 18-15,0-1 16,0 1-16,17 0 16,-17-1-16,18 1 0,-18 0 15,0-1-15,18-17 16,-18 18-16,0 0 0,17-18 0,-17 35 15,18-17-15,-18-1 16,17-17-16,-17 18 0,0-1 16,18-17-16,-18 18 0,18 0 15,-18-1 1,17 1 0,-17 0-1,18-18 16,-18 17-31,18-17 47,-1-17 47,-17-1-94,0 0 16,18 18-16,-18-17 15,0-1-15,0 0 16,0 1-16,-35-1 16,35 1-16,-18-1 15,18 0 1,-18 1-16,1-1 15,17 0-15,-18 18 0,18-17 16,0-1-16,-18 18 16,18-18-16,-17 1 15,34 34 79,-17 1-78,18-18-16,-18 18 0,18 17 15,-1-17-15,1-1 16,-18 1-16,0 0 0,18 17 16,-18-18-16,17 1 15,-17 0-15,0-1 16,0 1-1,18-18-15,-18-18 47,0 1-31,0-19 0,0 19-16,0-1 0,0-17 15,-18 17-15,18 1 0,0-19 16,-17 36-16,17-17 15,0-1 1,-18 18 0,18 35 46,0 1-46,0-19-16,0 1 15,0 17-15,0-17 16,0-1-16</inkml:trace>
  <inkml:trace contextRef="#ctx0" brushRef="#br0" timeOffset="-197440.1">21202 3404 0,'-18'0'156,"1"0"-140,-1 0-1,0 18-15,1 0 16,-1-1-16,0-17 0,1 18 16,-1-1-16,1 1 15,-1 0-15,0-1 16,18 1-16,-17-18 0,17 18 15,0-1-15,-18 1 0,18 17 16,-18-35-16,1 36 16,-1-19-16,0 1 15,1-18-15,17 17 16,-18 1-16,18 0 16,-17-18-16,17 17 15,-18 1 1,0-18-16,18 18 15,-17-18-15,34 0 157,-17-18-157,18 18 15,0-18-15,-1 1 16,1-1-16,-1 0 16,1 1-16,0-1 0,-18 1 15,17-1-15,1 0 0,-18 1 16,18 17-16,17-53 15,-17 17 1,-1 19-16,1-1 16,-18 0-16,17 1 15,1 17-15,0-18 16,-1 18 0,-17-17-16,18 17 15,-18-18 1,0 36 93,0-1-109,18-17 16,-18 18-16,17-1 15,-17 1-15,0 0 16,18-1-16,0 19 16,-18-19-16,17 19 15,-17-19-15,18 1 16,-18 0-16,0-1 0,0 1 16,17-1-16,-17 1 0,0 0 15,18-18-15,-18 17 16,0 1-16,18 0 0,-18-1 15,17-17 1,-17 18-16,0 0 16,18-18-16,-18 17 15,0 1-15,18-18 16,-18 17 0,17-17 15,1-17 47,-18-1-47,0 1-15,0-1-16,0 0 15,0 1 1,0-1-16,0 0 16,-18 1-16,18-1 0,0 0 15,0 1-15,-17 17 0,17-18 16,0 1-16,0-1 0,-18 18 16,18-18-16,0 1 0,0-1 15,-18 18 1,18-18-16,0 1 15,0-1-15,-17 18 16,17-18-16,0 1 16,0-1-16,-18 0 15,18 1 32,0 52 94,35-17-126,-35-1-15,18-17 16,-18 18-16,18 17 16,-1-17-16,1 0 0,-18-1 15,18 1-15,-1 0 16,-17-1-16,18-17 0,-18 18 16,18-18-16,-18 17 15,-18-34 48,18-1-48,-18 1-15,1-1 16,-1-17-16,0 35 16,18-18-16,-17 0 0,-1 18 15,18-17 1,-18 17-16,1 0 15,17-18-15,-18 18 0,0 0 16,18-18-16,-17 18 16,-1 0 15</inkml:trace>
  <inkml:trace contextRef="#ctx0" brushRef="#br0" timeOffset="-183391.69">17163 9966 0,'0'-18'94,"0"36"156,0 0-250,0-1 16,17-17-1,-17 18-15,0 0 16,0-1 0,18-17-16,-18 18 15,0-1 1,18-17-16,-18 18 15,0 0 1,17-18-16,-17 17 16,18 1 15,-18 0-15,17-18-1,-17 17-15,18-17 16,-18 18-1,18-18-15,-1 18 16,1-18 0,-18 17-1,18-17-15,-1 0 16,1 0-16,0 0 31,-18 18-31,17-18 16,1 0-1,-1 0 1,1 0 0,0 0-16,-1 0 15,1-18 1,0 18 0,-1 0-1,1 0 1,0 0-16,-1-17 15,1 17 1,0 0-16,-18-18 0,17 18 16,1 0-16,-1-18 15,1 18 1,-18-17-16,0-1 16,18 18-1,-18-18-15,0 1 16,17 17-1,-17-18-15,0 0 16,18 18-16,-18-17 16,0-1-16,18 1 15,-18-1-15,0 0 16,0 1-16,17 17 0,-17-18 16,0 0-16,0 1 15,0 34 63,-17-17-62,17 18-16,-18 0 16,18-1-16,-18-17 0,1 36 15,17-19-15,-18 18 16,0-17-16,18 17 15,-17-35-15,17 18 16,0 0-16,-18-1 0,18 1 16,0 0-16,-17-18 0,17 17 15,0 1-15,-18-18 0,18 17 16,0 1-16,-18 0 0,18-1 16,-17-17-16,17 18 0,0 0 15,-18-18-15,18 17 0,-18 1 16,18 0-1,0-1-15,-17-17 16,17 18-16,0-1 16,0 1-16,-18-18 15,18 18-15,0-1 16,-18-17-16,18 18 16,0 0-1,0-1 1,-17-17-1,17 18 1,0 0 0,-18-18 15,18 17-31,-18-17 62,1 0-30,17 18-32,-18-18 15,1 0 1,-1 0 0,18 18-16,-18-18 15,1 0 1,-1 0 15,0 0-15,1 0-1,-1 0 17,0 0-17,18-18-15,-17 18 16,17-18-1,-18 18 1,1 0 0,17-17-1,-18 17-15,18-18 16,-18 18 0,18-18-1,-17 18 1,17-17 15,-18 17-15,18-18-1,18 18 126,-18 18-141,17-18 16,-17 17-16,18-17 0,-18 18 15,18-18-15,-1 18 16,1-18-16,-18 17 15,17-17-15,1 0 16,-18 18-16,18-18 0,-1 0 16,1 0-1,0 0-15,-1 0 16,1 0 0,0 0-16,-1 0 15,1-18-15,-1 18 16,1 0-1,-18-17-15,18 17 16,-18-18-16,17 18 16,-17-18-16,18 18 15,-18-17-15,18 17 16,-18-18-16,17 0 16,-17 1-16,18 17 0,-18-18 15,18 18-15,-18-18 16,17 18-16,-17-17 0,18 17 15,-18-18-15,18 18 16,-18-17 0,0-1-16,17 0 15,-17 1-15,18-1 16,-18 0-16,17 1 16,-17-1-16,18 0 15,-18 1 1,0-1-16,18 18 15,-18-17-15,0-1 16,17 0-16,-17 1 16,0-1-16,0 0 15,0 1 1,18 17 0,-18-18-16,0 0 0,0 1 31,0-1-31,18 18 15,-18-17-15,0 34 125,-18-17-125,0 0 16</inkml:trace>
  <inkml:trace contextRef="#ctx0" brushRef="#br0" timeOffset="-181966.27">17586 9349 0,'-18'0'16,"1"0"0,-1 0 15,0 0-31,1 17 15,-1 1-15,0 0 16,1-1-16,-1 1 16,1-1-16,-1-17 0,0 36 15,1-36-15,17 17 0,-36 1 16,36 0-16,-17-18 0,-1 17 16,18 1-16,-18-18 15,18 18 1,0-36 62,18 18-78,0-18 16,-1 1-16,1 17 15,-18-18-15,18 18 0,-18-18 16,17 18-16,1-17 0,0 17 15,-18-18-15,17 18 0,1-18 16,-18 1-16,17 17 16,-17-18-16,18 18 15,0-17-15,-1 17 16,-17-18-16,18 18 0,0-18 16,-1 18 15,1 0 16,0 18-47,-1-18 15,1 18-15,-18-1 16,18-17-16,-18 18 0,17-18 0,-17 17 16,18 1-16,-18 0 0,17-18 15,-17 17-15,18 1 0,-18 0 16,18-18-16,-1 35 15,-17-17-15,18-1 0,0 1 0,-18-1 16,17-17-16,-17 18 0,18 0 16,0-18-16,17 17 15,-18-17-15,-17 18 16,18-18-16,0 0 16,-18 18-16,17-18 31,-17 17-31,0 1 31,18-18-15,-18 18 15,0-36 47,18 18-62,-18-18-16,0 1 0,0-19 15,0 1 1,0 17-16</inkml:trace>
  <inkml:trace contextRef="#ctx0" brushRef="#br0" timeOffset="-180878.41">17568 9402 0,'18'0'15,"-18"-18"-15,-18 18 63,1 0-63,17 18 15,-36-1-15,19-17 0,-1 18 16,0-1-16,1 19 16,-18-19-1,17 1-15,0 0 0,18-1 16,-17 1-16,-1 17 15,0-35-15,18 18 0,-17 17 0,17-17 16,-18-18-16,18 17 0,-18 1 16,18 0-1,18-54 17,-18 19-17,18 17-15,-18-36 0,35 19 16,-17-1-16,-18 1 0,35-19 15,-17 36-15,-18-17 0,17-1 16,1 18 0,-18-18-16,17 18 15,1-17-15,0-1 16,-1 0-16,1 1 16,-18-1-1,18 18-15,-1 0 16,-17-17-1,18 17 1,0 0 0,-1 0-1,1 0 1,0 0 0,-1 17-16,1 1 15,-1-1 1,-17 1-16,18 0 0,-18-1 15,18-17-15,-18 18 0,17 0 16,1-1-16,-18 1 16,18 0-16,-18-1 0,17-17 15,-17 18-15,0-1 0,18-17 0,-18 18 16,18 0-16,-1-1 16,1 1-1,-1-18-15,-17 18 16,18-1-1,0-17 1,-1 0 31,-17-17 47,-35 17-94</inkml:trace>
  <inkml:trace contextRef="#ctx0" brushRef="#br0" timeOffset="-179164.61">17692 10125 0,'17'0'31,"1"-18"-31,-18 0 16,0 1 47,18 17-63,-18 17 78,0 1-78,0 0 15,0-1-15,-18 1 16,18 0-16,0-1 0,-18 1 16,18 0-16,-17-1 15,17 1-15,-18-1 0,18 1 0,-17 0 16,17-1-16,-18 1 15,18 0-15,0-1 16,-18 1-16,18 0 16,0-1-16,-17 1 15,17-1-15,0 1 16,-18-18-16,18 18 16,-18-1-1,18 1-15,-17-18 16,17 18-16,-18-1 15,18 1 1,-18-18-16,18 18 16,-17-18-1,17 17 1,-18-17 0,18 18-1,-18-18 1,18 18-1,-17-18 48,-1 0-47,1 0-1,-1 0 16,0 0-15,1 0 0,-1 0-1,0 0 1,1 0 0,-1 0-1,18-18 1,-18 18-16,1 0 15,-1 0 1,18-18 0,-17 18 15,17-17-31,-18 17 31,18-18-15,-18 18 31,18-18-47,-17 1 47</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6:14:57.953"/>
    </inkml:context>
    <inkml:brush xml:id="br0">
      <inkml:brushProperty name="width" value="0.05292" units="cm"/>
      <inkml:brushProperty name="height" value="0.05292" units="cm"/>
      <inkml:brushProperty name="color" value="#FF0000"/>
    </inkml:brush>
  </inkml:definitions>
  <inkml:trace contextRef="#ctx0" brushRef="#br0">6085 3810 0,'-17'0'31,"17"-18"47,0 1-47,0-1-15,-18 18 31,53 0 46,-17 0-77,0 0-16,17 0 16,-17 0-16,-1 0 15,1 0-15,0 0 16,52 0 0,-52 0-16,17 0 0,-17 0 15,-1 18-15,19-18 0,-19 17 16,1-17-16,17 0 0,0 0 15,-17 0-15,17 0 0,1 0 16,-19 0-16,36 0 16,-35 0-16,17 0 0,-17 0 0,35 0 15,-36 0-15,1 0 0,17 0 16,-17 0-16,-1 0 0,19 0 16,17 0-1,-36 0-15,1 0 0,0 0 16,17 0-16,-18 0 0,19 0 15,-19 18-15,1-18 0,53 0 16,-54 18-16,1-18 16,17 0-16,-17 0 15,17 17-15,-17-17 16,35 0-16,-36 0 16,19 0-1,-19 0-15,18 0 16,-17 0-16,35 0 15,-35 0-15,-1-17 0,19 17 16,-19 0-16,1 0 0,-1 0 16,1 0-16,0 0 0,17 0 15,-17 0-15,-1 0 0,36 0 16,-35 0-16,35 0 16,-36 0-16,1 0 0,53 0 15,-18 0 1,-36 0-16,1 0 0,17 0 15,-17 0-15,17 0 16,-17 0-16,-1 0 0,19 0 16,-19 0-16,36 0 15,-35 0-15,-1 0 16,19 0-16,-19 0 0,1 0 0,17 0 16,-17 0-16,-1 0 15,1 0-15,17 0 16,-17 0-16,17 0 0,-17 0 15,53 0-15,-54 0 16,1 0-16,17 0 0,-17 0 16,-1 0-16,19 0 15,-19 0-15,1 0 0,0 0 0,-1 0 16,1 0-16,17 0 0,0 0 0,-17 0 16,0 0-16,-1 0 15,1 0-15,0 0 0,-1 0 16,36-18-16,18 18 15,-54 0-15,36 0 16,-35-18-16,0 18 16,17 0-16,0 0 0,-17 0 15,17 0-15,-17 0 0,-1 0 16,1 0-16,0 0 0,-1 0 16,18 0-16,-17 0 0,0 0 15,17 0-15,0 0 0,-17 0 16,0 0-16,52 0 15,-17 0-15,-18 0 16,-17 0-16,17 18 16,-17-18-16,0 0 0,34 0 15,-34 0-15,0 0 0,17 0 16,-17 0-16,-1 0 0,1 0 16,0 0-16,-1 0 0,1 18 0,-1-18 15,1 0-15,0 0 0,17 0 16,-17 0-16,-1 0 0,71 0 15,-35 0 1,-35 0-16,0 0 0,17 0 16,-17 0-16,-1 0 0,19 0 15,-19 0-15,1 0 16,17 17-16,-17-17 0,17 0 16,0 0-16,1 0 0,-19 0 15,1 0-15,17 0 0,-17 0 0,-1 0 16,1 0-16,17 0 0,-17 0 0,0 0 15,-1 0-15,54 18 16,-54-18-16,19 0 16,-1 0-16,-17 0 0,35 0 15,-36 0-15,18 0 0,1 18 16,-1-18-16,-17 0 0,-1 0 0,1 0 16,0 0-16,-1 0 0,1 0 0,17 17 15,-17-17-15,-1 0 0,19 0 16,-19 0-16,19 0 15,-19 0-15,1 0 0,17 0 16,-17 0-16,17 0 16,-17 0-16,-1 0 15,19 0-15,-19 0 0,1-17 16,17 17-16,-17 0 0,-1 0 16,19 0-16,-19 0 0,1 0 15,17 0-15,-17 0 0,0 0 16,-1 0-16,1-18 0,-1 18 15,1 0-15,0 0 0,-1 0 16,1 0-16,17 0 16,18 0-1,-35 0-15,-1 0 0,19 0 16,-19 0-16,1 0 0,17 0 16,1 0-16,-19 0 0,19 0 15,-19 0-15,1 0 0,17 18 0,-17-18 16,-1 0-16,1 0 0,0 0 0,17 0 15,0 0-15,-17 0 0,17 0 16,-17 0-16,-1 0 16,19 0-1,17 17-15,-36-17 16,36 0-16,-35 0 16,-1 0-16,1 0 0,0 0 0,-1 0 15,1 0-15,35 18 0,-35-18 16,34 0-16,-34 0 15,0 0-15,17 0 0,0 0 16,-17 0-16,17 17 16,-17-17-16,17 0 0,-17 0 0,17 0 15,-17 0-15,52 0 16,-52 18-16,17-18 0,-17 0 16,-1 0-16,1 0 0,35 0 15,-35 18-15,-1-18 0,19 0 0,-1 0 16,0 0-16,-17 0 0,35 17 15,-18-17-15,-17 0 0,34 0 16,-34 0-16,17 0 0,1 0 16,-19 0-16,1 0 0,0 0 15,17 18-15,-18-18 16,19 0-16,-1 0 0,-17 0 0,17 0 16,18 0-16,-18 0 15,0 0-15,-17 0 0,0 0 16,17 18-16,0-18 0,-17 0 15,17 0-15,-17 0 0,-1 0 16,1 0-16,0 0 0,-1 0 16,19 0-16,-19 0 0,1 0 0,17 0 15,-17 0-15,-1 0 0,36 0 16,-17 0-16,-19 0 0,19 0 16,-19 0-16,36 0 15,-35 0-15,-1 0 0,1 0 16,0 0-16,-1 0 0,1 0 0,0 0 15,-1 0-15,1 0 0,0 0 0,-1 17 16,1-17-16,-1 0 0,1 0 0,35 0 16,-35 0-16,-1 0 15,19 0-15,-19 0 0,18 0 0,-17 0 16,0 0 0,17 0-16,-17 0 15,-1 0 1,1 0-1,0 0 1,-1 0-16,1 0 16,0 0-16,-1 0 15,1 0 1,-18-17 171</inkml:trace>
  <inkml:trace contextRef="#ctx0" brushRef="#br0" timeOffset="159340.7">13353 12188 0</inkml:trace>
  <inkml:trace contextRef="#ctx0" brushRef="#br0" timeOffset="160299.76">13388 15011 0</inkml:trace>
  <inkml:trace contextRef="#ctx0" brushRef="#br0" timeOffset="161083.78">13917 17039 0</inkml:trace>
  <inkml:trace contextRef="#ctx0" brushRef="#br0" timeOffset="167606.46">776 4304 0,'0'0'0,"0"-18"15,0 36 48,0 0-63,18-1 15,-18 1-15,0 17 16,0-17-16,0 35 16,0-18-16,0-17 15,0-1-15,0 1 0,0-1 0,0 1 16,0 0-1,0-54 17,17 36-32,-17-17 0,18 17 0,-18-35 15,18 17-15,-1 0 0,1 1 16,-18-1-16,18 18 16,-1 18 15,-17-1-16,18-17-15,-1 36 0,1-19 16,-18 1-16,18-18 0,-1 35 16,1-35-16,-18 18 0,35-18 15,-17 0-15,0 0 16,-1 0-16,1 0 0,0-36 16,-1 19-16,1-1 0,-1-52 15,-17 52-15,0 0 0,0-17 16,0 17-16,0 1 0,0-18 0,-17-1 15,17 19-15,-35-1 16,17 0-16,0 18 16,1 0-16,-1 0 0,0 0 15,1 18 1,17 17-16,0-17 16,35-18-1,-35 18-15,18-1 0,17-17 16</inkml:trace>
  <inkml:trace contextRef="#ctx0" brushRef="#br0" timeOffset="167894.97">1323 4286 0,'-18'0'15,"18"18"48,0 0-63,18-18 0,-18 17 15,18 18-15,-18-17 0,0 0 16,17-1-16,-17 1 0,0 0 16,0 17-16,0-17 15,0-1-15,0 1 0,0-1 16,0 1-16,0 0 15,0-1-15</inkml:trace>
  <inkml:trace contextRef="#ctx0" brushRef="#br0" timeOffset="168191.99">1746 4621 0,'-17'-17'16,"17"52"15,35-17-16,-35-1-15,0 1 16,0 17 0,0 0-16,0 18 0,0-35 15,-35 0-15,35 17 16,-18-35-16,18 18 0</inkml:trace>
  <inkml:trace contextRef="#ctx0" brushRef="#br0" timeOffset="168759.52">2046 4339 0,'0'0'0,"-18"-17"15,18 52 16,36-18-15,-19 19-16,1-1 16,-18-17-16,18-1 0,17 36 15,-35-35-15,18 17 16,-1-35-16,1 18 16,-1-18-1,-17-18-15,18 0 16,0-17-16,-18 18 0,17-1 15,-17 0-15,0 1 0,0-1 0,18 0 16,-18 1-16,0-1 16,0 36 15,18-1-31,-18 19 16,17-36-16,-17 17 0,18-17 0,0 18 15,-1 0-15,1-1 0,0-17 16,-1 0-16,36 18 15,-35-18-15,-1 0 0,1 0 0,17 0 0,-17-35 16,0 35-16,-1-18 0,1-17 16,-18 17-16,0-17 0,0 17 15,0-17-15,-35-36 16,35 54-16,-18-19 16,-17 19-16,17-1 0,0 0 15,1 18-15,-1 0 16,18 36-1,0-19 1</inkml:trace>
  <inkml:trace contextRef="#ctx0" brushRef="#br0" timeOffset="169184.41">2857 4322 0,'-17'-18'16,"-1"18"-16,1-35 31,34 35-15,1 0-16,17 17 15,-17-17-15,-1 36 16,1-36-16,0 17 0,-1 18 15,-17-17-15,0 0 0,0-1 0,0 19 16,0-19-16,-35 1 0,17 17 16,18-17-16,-35-1 15,0 1-15,17 0 0,1-1 16,-1-17 0,18-17 15,0-1-31,35 18 15,-17-18-15,-1 18 16,19 0 0,-19 0-16,1 0 0,0 0 15,-1 0-15,19 0 0,-1 0 16,0 0-16,0 0 0</inkml:trace>
  <inkml:trace contextRef="#ctx0" brushRef="#br0" timeOffset="169934.03">3193 4551 0,'0'17'78,"0"1"-62,0 17-16,0-17 15,17 35 1,-17-35-16,-17 34 16,17-16-16,-18-1 0,-17-17 15,35-1-15,-18 1 16</inkml:trace>
  <inkml:trace contextRef="#ctx0" brushRef="#br0" timeOffset="170507.08">3475 4269 0,'0'-18'31,"0"36"-16,0-1-15,35 19 16,-35-1-16,18-18 16,-18 1-16,35 35 15,-35-35-15,18 35 16,-1-53-16,-17 17 0,0 1 16,18-18-16,0 0 15,-18-35 1,17 35-16,-17-18 0,18-17 15,-18 17-15,0-17 16,0 17-16,0 36 47,0 17-47,0-17 16,35 17-16,-17-17 15,17-1-15,-17 1 16,17-1-16,-17-17 15,-1 0-15,19 0 0,-19 0 16,-17-17-16,35-18 16,-35 17-16,18-17 15,-18 17-15,0 0 0,0-17 0,0 0 16,0 17-16,-35-17 16,35 17-16,-18 1 0,1-1 15,17 36 16,0-1-15</inkml:trace>
  <inkml:trace contextRef="#ctx0" brushRef="#br0" timeOffset="170959.34">4127 4286 0,'0'-17'0,"0"-1"16,18 18 15,17 0-15,-17 0-16,0 0 0,17 18 16,-17-18-16,-1 35 0,19-17 15,-19-18-15,-17 17 0,18 18 16,-18-17-16,0 0 0,0-1 15,-35-17-15,35 18 0,-36-18 0,36 18 16,-35-18-16,17 17 0,1-17 16,17-35 15,17 35-15,1 0-16,0 0 15,-1 0-15,1 0 16,0 0-16,-1 0 0,1 18 0,-1-18 15,1 17-15,0-17 0,-18 18 16,17 0-16,1-1 0,0 1 16,-18-1-16,0 1 0,0 0 15,-36-1-15,1 1 16,17 0-16,-52-18 0,52 17 16,-17-17-16,-36 0 15,36 0-15</inkml:trace>
  <inkml:trace contextRef="#ctx0" brushRef="#br0" timeOffset="172371.25">670 5556 0,'0'0'0,"-35"-17"0,35-1 31,0 36 0,0-1-31,35-17 0,-35 53 16,18-35-16,-18-1 0,18 19 15,-1-19-15,-17 1 0,18-18 16,-18 18-16,17-1 0,-17 1 16,0-53 15,0 17-31,18 18 15,-18-53-15,18 35 0,-18 1 16,17-1-16,-17 1 0,18 17 16,0-18-16,-1 18 15,1 35 1,0-17-16,-1-1 16,1 1-1,-1-18-15,1 18 0,-18-1 0,18-17 16,-1 18-16,1-18 0,0 0 15,-1 0-15,1 0 16,0-18-16,-18-17 16,17 17-16,-17 1 0,0-1 15,0 1-15,0-19 0,0 19 0,0-1 16,0 0-16,-35 1 0,35-1 0,-18 0 16,18 1-16,0 52 31,0-17-16,18 17-15,35 0 16,-35-17-16,-1 0 16,18 17-16,-17-18 15,0-17-15,-18 18 0,17-18 0,-17 18 16,18-18-16,-18 17 16,18-17-16,-1 0 15,-17-17 1,18 17-16,-18-18 0,18-17 15,-1 17-15,-17 1 0,0-1 16,0 0-16,0 1 16,0-1-16,-17 18 15,-1 0-15,0 0 16,18 18-16,-35-18 0,35 35 16,-18-35-16,18 18 0,0-1 0,0 18 15,0-17-15,0 0 0,0-1 16,0 19-16,18-19 0,17 1 15,-35 0-15,18-18 0,0 17 16,34-17-16,1 0 16,0 0-16,-35-17 0,17 17 15,36-53 1,-36 17-16,0 1 0,-17 17 0,-18-17 16,0 18-16,18-19 15,-18 19-15,0-1 0,0 0 16,0 1-16,-36 17 0,36 17 31,0 1-31,0 17 16,0-17-16,0 17 15,0-17-15,18-1 0,-18 1 16,35 0-16,-35-1 0,18 1 0,-18 0 16,18-18-1,-18-18 1,0-17-1,-18 17-15</inkml:trace>
  <inkml:trace contextRef="#ctx0" brushRef="#br0" timeOffset="172523.03">1729 5309 0,'-18'0'31,"18"18"-31,0 0 16,35-1-1,-17 1-15,0-18 0,34 17 16,-16 1-16,-19-18 0</inkml:trace>
  <inkml:trace contextRef="#ctx0" brushRef="#br0" timeOffset="173436.62">2222 5450 0,'-35'0'31,"18"0"-31,-19 0 0,19 36 16,-19-19-16,19-17 0,-1 36 16,-35-1-16,36-17 0,-1-1 15,0 36 1,18-35-16,0-1 16,0 1-16,71-18 15,-36 0-15,-17 0 0,-1 0 16,1-18-16,0 18 0,-1-35 15,1 17-15,0 1 0,-1-18 16,-17 17-16,18 0 0,-18 1 16,0-1-16,0 0 15,0 54 17,0-19-32,0 19 15,0-19-15,0 1 0,0 17 0,35 18 16,-35-18-16,0 1 15,0 69-15,0-69 0,0 17 16,0 52-16,-35-52 0,35-17 16,0 34-16,-18-52 0,18-1 15,0 1-15,-17-18 16,-1-35-16,18 0 16,0-1-16,-18-34 15,18 52-15,0-35 16,0 35-16,0 1 0,0-36 0,0 35 15,36 1-15,-19-19 16,-17 19-16,35-1 0,1 0 16,-19 1-16,1-18 0,35-18 15,-18 17-15,-17 19 0,52-89 16,-52 53-16,0 18 0,-1-54 16,-17 54-16,0 0 0,18-36 15,-18 36-15,0 17 0,0 1 16,0-1-16,-18 18 15,18 35 1,-17 1-16,17-19 0,0 19 16,0 17-16,0-18 0,0 0 15,0 36-15,0-36 0,0 0 16,0 36-16,17-54 16,-17 19-16,0 17 0,18-36 15,-18 1-15,0 17 16,18-35-16,-18 18 15,0-53-15,0 17 16,17 18-16,-17-53 16,0 35-16,0 1 0,0-19 0,18 1 15,-18 18-15,18-1 0,-18 0 0,17 1 16,1 17-16,-1 0 16,1 0-16,0 0 0,-1 17 15,1-17-15,-18 36 0,35-1 16,-17-18-16,0 36 15,-18-35-15,0 0 16,17 17-16,-17-17 0,0-1 16,0 1-16,0-1 0,0 1 15,0-53 1</inkml:trace>
  <inkml:trace contextRef="#ctx0" brushRef="#br0" timeOffset="173704.01">3104 5309 0,'0'-17'15,"-17"17"1,17 17 0,0 1-16,0 52 15,17-52-15,-17 35 16,18-35-16,-18-1 15,18 72-15,-18-72 0,17 54 16,-17-54-16,0 1 16,18 17-16,-18-17 0,0 0 15,0-1 1,18-17-16,-18-17 16,17 17-16</inkml:trace>
  <inkml:trace contextRef="#ctx0" brushRef="#br0" timeOffset="174138.01">3034 5503 0,'-18'0'16,"-17"18"0,70-18-1,1 0-15,16-18 16,-16 18-16,-1-17 15,36 17-15,-19 0 0,-16 0 16,52-18-16,-53 18 0,0 0 16,18 0-16,-35 0 0,0 0 15,-1 0-15,-34 0 32,17 18-32,-18-18 0,18 17 15,-35-17-15,17 18 0,0 0 16,18-1-1,0 1-15,0 0 0,0-1 16,0 1-16,0 17 16,18 0-1,0-17-15,-1 0 16,1-18-16,-18 17 0,18-17 16,-18 18-16,-36-18 31,36 18-31,-35-18 0,17 0 0,-52 0 15,35 17-15,-1-17 0,-34 0 16</inkml:trace>
  <inkml:trace contextRef="#ctx0" brushRef="#br0" timeOffset="174970.18">512 6738 0,'0'0'16,"-18"0"-16,18-18 0,0 36 47,18-18-47,-18 18 0,35-18 0,-18 70 15,19-52-15,-36 0 16,17-1-16,1 18 0,-18 1 16,0-19-16,18-17 15,-18-17 1,17-19 0,1 1-16,-18 18 15,0-1-15,18 0 0,-18 1 16,0-1-16,0 0 0,17 18 0,-17-17 15,0 52 1,18-35 0,-18 18-16,17 17 0,-17-17 15,18-1-15,0 1 0,-1-1 16,1 1-16,0 0 0,35-1 16,-36-17-16,18 0 15,-17 0-15,0 0 0,-1-17 16,1 17-16,0-36 0,-18 19 15,17-1-15,-17 1 0,0-1 0,0-17 16,0 17-16,0-17 16,-35 17-16,35 0 0,-18 1 15,18-1-15,-17 18 16,34 0 15,1 0-31</inkml:trace>
  <inkml:trace contextRef="#ctx0" brushRef="#br0" timeOffset="175140.21">1147 6685 0,'0'0'0,"17"0"16,-17 18 15,18-1-15,-18 19-16,17-1 15,-17-17-15,0-1 0,18 1 16,-18 0-16,0-1 15,0 1-15</inkml:trace>
  <inkml:trace contextRef="#ctx0" brushRef="#br0" timeOffset="175286.9">1235 6421 0,'-18'0'0,"0"0"31,54 17-31,-19-17 16,1 0-16,35 0 15</inkml:trace>
  <inkml:trace contextRef="#ctx0" brushRef="#br0" timeOffset="175518.97">1623 6350 0,'-36'35'15,"36"-17"1,0 0-16,-17-1 0,17 18 16,0 1-16,0-1 0,0-17 15,0 52-15,0-35 0,0 1 16,0 34-16,35-34 0,-35-1 16,0 18-16,18-36 0,-18 1 15,0 0-15,0-1 0,17-17 16,-17-35-1,0 0-15,18 17 16,-18-17-16,0 0 0</inkml:trace>
  <inkml:trace contextRef="#ctx0" brushRef="#br0" timeOffset="175740.68">1834 6315 0,'0'0'0,"0"53"31,0-36-31,0 1 0,0 52 16,0-52-16,0 17 16,0-17-16,18 17 0,-18-17 0,0 17 15,0 18-15,0-35 0,0 17 16,0-17-16,0 17 0,0-17 16,0-1-16,0 19 0,0-19 0,0 1 15,0-1-15</inkml:trace>
  <inkml:trace contextRef="#ctx0" brushRef="#br0" timeOffset="176474">2611 6315 0,'0'-18'16,"0"36"-16,0-54 0,0 19 15,0 52 1,17 0 0,-17-17-16,18 17 0,-18-17 15,0 17-15,17 18 0,-17-18 16,0 1-16,18 34 0,-18-35 15,18 1-15,-18-1 0,0-17 0,0 17 16,17 0-16,-17 18 16,18-53-16,-18 18 15,18-18-15,-1 0 16,1-18-16,0-17 16,-18 17-16,17 1 0,-17-19 15,0 1-15,0 17 0,0-17 16,0 17-16,-17-17 0,17 18 0,-36-19 15,1 19-15,17-1 0,-17 18 16,17 0-16,-17 0 0,0 0 16,17 18-16,-17-18 0,17 17 15,1 19-15,-1-19 0,18 1 16,0-1-16,0 1 0,0 0 16,0-1-16,18 1 0,-18 0 15,35-1-15,0 1 0,1 0 16,-19-18-16,36 0 0,-18 0 15,1 0-15,17 0 0,-18 0 16,18-18-16,-18 18 0,0-18 0,1 18 16,-1-35-16,53-18 15,-70 18-15,35-18 16,-53 18-16,0 17 0,17 0 16,-17 1-16,0-1 15,-35 18-15,17 0 16,18 35-16,-35-35 15,17 18-15,1 0 0,-1 17 0,-17 0 16,17-17-16,18-1 0,-17 19 16,17-19-16,-18 1 0,18 0 0,0-1 15,0 19-15,0-19 0,35-17 16,-35 18-16,18 0 0,17-18 0,-17 17 16,35-17-16,-18 0 0,18 0 15,35 0-15,-53 0 0,1 0 16</inkml:trace>
  <inkml:trace contextRef="#ctx0" brushRef="#br0" timeOffset="177234.5">794 7779 0,'0'0'0,"0"-18"0,0 0 16,0 1-1,0 52 1,0-17 0,0 35-16,0-36 0,0 1 15,17 17-15,-17 0 0,18-17 16,0 0-16,-1-1 0,1 1 15,0-18-15,-1 0 16,1 0-16,-1 0 16,-17-18-16,18 18 0,0-35 15,-1 17-15,-17 1 0,18-18 16,-18 17-16,0 0 0,0-35 16,0 36-16,0-19 15,0 19-15,-18 17 16,18 35-1,0-17 1,18-1-16,-18 1 0,0 0 16,35 17-16,-17-17 0,-18-1 0,18 18 15,-1-17-15,-17 0 0,18-1 16,0 1-16,-1-18 16,-17 18-1,18-18-15,-18-36 16,17 36-16,1-35 0</inkml:trace>
  <inkml:trace contextRef="#ctx0" brushRef="#br0" timeOffset="177459.71">1323 7743 0,'0'0'0,"0"18"32,0 17-17,0-17-15,0 35 16,0-18-16,0 18 15,0-18-15,0 1 0,0 34 16,0-17-16,0-18 0,0 1 16,0-1-16,0 0 0,0 1 0,0-1 15,0 18-15,0-36 0,0 1 16,0-36 0,0-17-1</inkml:trace>
  <inkml:trace contextRef="#ctx0" brushRef="#br0" timeOffset="177735.2">1305 7849 0,'0'-17'0,"0"34"0,0-52 16,-17 35-16,17-53 16,0 35-16,35 1 15,0-1-15,-17 18 0,88 0 16,-18 0-1,-53 18-15,36 17 16,-54 0-16,19 18 16,-36-35-16,0 0 0,-36 17 15,36-18-15,-35 1 0,-18 17 16,18-35-16,0 18 16,-18 0-16,17-18 0,19 0 15,-36 0-15,35 0 0,1 0 16,-1 0-16,18-18 0</inkml:trace>
  <inkml:trace contextRef="#ctx0" brushRef="#br0" timeOffset="178232.93">2081 7796 0,'0'0'0,"0"-17"0,-17 17 15,-1-18-15,-17 18 16,0 0-16,17 0 16,-35 0-16,35 0 15,-35 53-15,36-53 0,-18 53 16,17-35-16,0 34 16,18-34-16,0 0 15,0-1-15,53 1 0,0-18 16,-35 0-1,17 0-15,36-35 0,-36 17 16,35-52 0,-52 34-16,17-52 15,-35 53-15,0 0 0,0-36 16,0 36-16,0-18 0,0-18 16,0 36-16,-17 0 0,17-18 15,-36 35-15,36 0 16,-17 18-16,17 36 15,0-1-15,0 36 16,0-36-16,0 0 0,53 71 16,-36 0-1,-17-71-15,18 0 16,-18 18-16,18-17 0,-18-19 0,0 36 16,17-35-16,-17-1 0,18 1 15,-1-18 1,1 0-16</inkml:trace>
  <inkml:trace contextRef="#ctx0" brushRef="#br0" timeOffset="179082.45">2575 7743 0,'0'-17'0,"0"34"0,-17-52 16,-1 35-1,0 0 1,1 0-16,-19 53 15,19-35-15,-18 17 16,35-17-16,-18-1 0,18 54 16,0-54-16,0 1 15,0 17-15,18-35 16,17 18-16,-18-18 16,19 0-16,-19 0 0,1-35 15,17 17-15,-17 18 0,-18-35 16,35-18-16,-35 35 0,18 1 15,-18-19-15,0 19 0,17-1 16,-17 0-16,0 36 31,0 17-15,0-17-16,0 0 16,0-1-16,0 1 0,18 17 15,-18-17-15,18-1 0,-1 19 16,1-19-16,0-17 15,-1 0-15,1 0 16,0-35-16,-1 35 0,18-35 16,-35 0-16,18 17 0,0-53 15,-1 36-15,-17-18 0,18-88 16,-18 106 0,0-89-16,0 107 15,-35-19-15,35 19 0,0-1 16,-18 18-16,18 35 15,-18 1 1,18-1-16,0 18 0,0-18 16,0 0-16,0 36 0,0-36 15,0 1-15,18 34 0,-18-52 16,0 17-16,18 18 16,-18-18-16,17-17 0,1 17 15,0-17-15,-1-1 0,19 1 16,-19 0-16,1-18 0,17 0 0,18 0 15,-35 0-15,-1 0 0,19-36 16,-19 36-16,1-35 0,0 35 0,17-35 16,-35 0-16,0 17 0,17-17 15,-17 17-15,0 0 0,0 1 16,0-19-16,-17 19 16,-1 17-1,1 35-15,-1-17 16,18-1-16,0 19 15,-18-19-15,18 1 16,0 17-16,0-17 16,36-1-16,-1-17 15,-18 0-15,1 0 0,0 0 16,17 0-16,-17 0 0,35-17 16,-18 17-16,-18-18 0,19 18 0</inkml:trace>
  <inkml:trace contextRef="#ctx0" brushRef="#br0" timeOffset="179489.96">3669 7743 0,'18'-17'0,"-36"34"0,36-52 16,-54 35-16,19 0 16,-19 0-16,1 18 15,17-18-15,1 17 0,-1 19 16,0-19-16,18 1 0,-17 17 16,17-17-16,0 0 15,0 34 1,0-16-16,17-19 15,1-17-15,17 0 16,-17 0-16,0-35 0,-1 35 16,1-35-16,0 0 0,-1 17 15,1-17-15,0-18 0,-1 17 16,-17 1-16,18-53 16,-18 53-16,0-18 0,0-18 15,0 36-15,0 0 0,0-18 16,-18 35-16,18 0 0,-17 18 15,17 18 1,-18 17-16,18 18 16,0-35-16,0 17 0,0 36 15,0-36-15,0 0 0,0 36 16,18-36-16,-18 0 0,0 1 16,0-19-16,0 19 0,0-1 0,0 0 15,0-17-15,0-1 0,0 1 16,-18-18-16</inkml:trace>
  <inkml:trace contextRef="#ctx0" brushRef="#br0" timeOffset="179783.9">2575 7514 0,'-35'0'0,"70"0"0,-88 0 0,36 0 0,-1 0 0,0-17 16,18-1 0,0 0-16,36 18 0,-36-17 15,88 17-15,-53-18 16,36 18-16,-36 0 0,0 0 15,89 0 1,-89 35-16,36-17 16,-18-18-16</inkml:trace>
  <inkml:trace contextRef="#ctx0" brushRef="#br0" timeOffset="180146.87">3969 7973 0,'0'17'15,"-18"-17"-15,18-17 31</inkml:trace>
  <inkml:trace contextRef="#ctx0" brushRef="#br0" timeOffset="190274.76">9684 5609 0,'-18'0'15,"36"18"48,-1-18-47,1 0-1,17 0 1,-17 0-16,0 0 15,-1-18-15,18 1 16,-17 17-16,17-18 0,-35-17 16,18 35-16,-18-18 0,0 0 15,0 1 1,-18 17-16,-17 0 16,17 0-16,1 0 0,-36 35 0,18-35 15,17 35-15,-35 1 16,35-19-16,1 1 0,-1-1 0,1 1 15,17 0-15,-18-1 0,18 1 0,0 17 16,0-17-16,35 17 16,0-35-16,-35 18 0,71-1 15,-36-17-15,1 0 16,-19 0-16,1 0 0,17 0 16,-17 0-16,-1 0 15,-52 0 16,17 0-31,-17 0 16,0 18-16,0-18 0,17 35 16,0-35-16,1 18 0,17 0 15,-18-18-15,18 17 0,0 1 0,0 0 16,0 17-16,0-18 16,0 1-16,18 0 0,-18-1 15,35-17-15,-35 18 0,35-18 16,-17 0-16,0 18 0,17-18 0,0 0 15,0 0-15,-17 0 0,17-36 16,-17 36-16,0-35 0,35 0 16</inkml:trace>
  <inkml:trace contextRef="#ctx0" brushRef="#br0" timeOffset="190610.31">10072 5733 0,'-18'0'15,"36"0"-15,-36 17 16,36 1 0,17 0-1,-17-18-15,17 35 16,-17-35-16,-1 17 0,1 19 0,0-19 16,-1 36-1,-17-35-15,0 17 16,0-17-16,0-1 0,-35 1 15,35-53 1,0 0 0,0 17-16,-18 0 0,18-17 15,0 0-15,0 17 0,0-17 16,0 17-16,36-17 16,-19 17-16,18 18 15,-17-17-15,0 17 0,-1 0 0,19 0 16,-19 0-16,1 0 0</inkml:trace>
  <inkml:trace contextRef="#ctx0" brushRef="#br0" timeOffset="191255.25">10548 5768 0,'0'18'15,"0"-1"1,35 1-1,-35-1-15,18 1 16,0 0-16,-1-1 0,19 36 16,-19-35-16,-17 17 15,18-17-15,-18-1 0,0 1 0,0 0 16,0-1-16,-18-17 16,18-35-1,-17 17-15,17-34 16,-18 34-16,18 0 0,0-35 15,0 18-15,0 17 16,0-17-16,35 35 0,-35-17 16,18-1-16,17 0 0,-17 18 15,-1 0-15,1 0 0,0 0 0,17 0 16,141 0 0,-158 18-16,17-18 15,-17 0-15,17 18 16,-17-18-16,-18 17 31,-18-17-31,0 0 16,18 18-16,-17-18 0,-18 17 15,17-17-15,18 18 0,-18 0 0,1-1 16,17 1-16,0 0 0,0 17 16,0-17-16,0-1 0,0 36 15,17-35-15,19 17 16,-36-17-16,35-18 15,-18 0-15,1 0 0,0 0 0,-1 0 16,19-36-16,-19 1 0,1 17 16,0 1-16,-1-1 0,1-17 15,-18 17-15,0-35 0,0 36 16,-35-1-16,-1-17 0,36 17 16,-35 18-16,0-17 0,-1 17 15,19 0-15,-1 0 0,1 0 0,-1 0 16,18 17-16,-18-17 0,1 0 0,17 18 15,0-1-15</inkml:trace>
  <inkml:trace contextRef="#ctx0" brushRef="#br0" timeOffset="191587.4">11377 5803 0,'0'0'0,"0"-17"0,18 17 31,-1 0-31,-17 35 16,36-18-16,-19 1 15,1-18-15,-18 35 0,18-17 0,-1 0 16,1 17-16,-18-17 16,0-1-16,0 18 0,0-17 15,0 0-15,-35-1 16,35 1-16,-18-18 15,0-18-15,18-17 16,0 17-16,0-34 16,0 34-16,0-17 0,0-18 15,18 17-15,-18 19 0,18-18 16,-18-1-16,17 19 0,1-1 16,-1 0-16,1 18 0,-18-17 15</inkml:trace>
  <inkml:trace contextRef="#ctx0" brushRef="#br0" timeOffset="192590.95">12418 5433 0,'0'0'0,"0"-36"32,0 19-17,0 52 1,17 0 0,-17-17-16,0 17 0,18 18 15,-18-17-15,0-1 16,0 53-16,0-53 0,0 18 15,-18 35-15,18-35 0,-17-17 16,17 34-16,0-17 0,-18-35 16,18 35-16,0-36 0,0 1 15,35-18-15,-17 0 16,17-35-16,-17 35 16,0-36-16,17-17 0,-17 18 15,-1 0-15,18-36 0,-35 36 16,0 0-16,0-18 0,0 35 15,0 1-15,-35-1 16,0 0-16,17 18 0,-17 0 16,0 0-16,17 0 0,-35 36 15,35-19-15,1-17 0,-1 18 0,1-1 16,17 1-16,-18-18 16,18 18-16,35-18 15,-35 17-15,35-17 0</inkml:trace>
  <inkml:trace contextRef="#ctx0" brushRef="#br0" timeOffset="193019.59">12965 5750 0,'0'0'16,"-18"0"-16,0 0 15,-17 0 1,35 18-16,-35 0 15,17 17-15,0-18 0,1 1 16,17 0-16,0-1 0,0 19 16,0-19-16,0 19 15,0-19-15,17 1 0,19-1 0,-19-17 16,1 0-16,0 0 16,-1 0-16,1-17 0,35-18 15,-36-1-15,19-17 16,-36 36-1,17-19-15,-17 19 0,0-1 16,0 1-16,-17 17 16,-1 35 15,0 0-31,18-17 16,0 52-16,0-17 15,36 0 1,-36-35-16,17-1 0,1 1 15,0-18-15,35 0 0,-36 0 16,1 0-16</inkml:trace>
  <inkml:trace contextRef="#ctx0" brushRef="#br0" timeOffset="193238.37">13406 5786 0,'0'0'15,"-53"0"1,35 0-1,0 35-15,1-35 0,17 17 16,-18 19-16,18-19 0,-18 1 16,18 17-16,0 1 0,0-19 15,0 36-15,18-35 16,-18-1-16,35-17 0,-35 18 0,18-18 16,0 18-16,35-18 0,-36 0 15,1 0-15,35-36 0,0 1 16,35-35-1</inkml:trace>
  <inkml:trace contextRef="#ctx0" brushRef="#br0" timeOffset="193463.14">13705 5486 0,'-17'-18'0,"34"36"0,-34-54 0,-1 36 16,18-17-16,-18 17 15,18 35 1,0 0-1,18 1-15,-18-19 0,18 19 16,-1 16-16,-17-16 0,0-19 16,18 54-16,-18-36 0,0-17 15,0 52-15,0-52 0,0 0 16,-18 17-16,18-17 0,0-1 16,18-52-1</inkml:trace>
  <inkml:trace contextRef="#ctx0" brushRef="#br0" timeOffset="193740.04">13952 5609 0,'-53'18'16,"53"-1"-16,-35-17 16,18 36-16,-1-19 0,-17 1 0,-1 17 15,19-17-15,-36 35 16,35-36-16,18 1 15,-18 0-15,18-1 16,18-17 0,17 0-1,-17 0-15,0 0 16,-1 0-16,1 0 16,0 0-16,17 18 0,-17-18 15,-1 18-15,18-1 0,-17-17 16,0 18-16,35-18 0,-36 0 15</inkml:trace>
  <inkml:trace contextRef="#ctx0" brushRef="#br0" timeOffset="194326.73">14464 5556 0,'0'0'0,"0"-17"31,0 52-15,18-17-16,-18 17 16,17-18-16,-17 19 0,18-19 15,-18 19-15,17 52 0,-17-35 16,0 141-16,0-141 15,-35 17-15,18 54 16,17-89-16,-18 18 0,0 17 0,18-52 16,0 0-16,-17 17 15,17-17-15,0-54 16,0 19-16,0-54 16,0 36-16,0 0 0</inkml:trace>
  <inkml:trace contextRef="#ctx0" brushRef="#br0" timeOffset="194587.56">14323 5750 0,'-18'-17'0,"36"34"0,-36-52 0,18 17 15,0 1-15,0-1 16,35 18-16,1-18 16,34 18-16,-34 0 15,16 0-15,-16 36 0,-19-36 16,19 17-16,-1 19 15,-17-19-15,-1 1 0,-17 0 0,18-1 0,-18 1 16,0 35 0,-35-36-16,-18 1 0,35 0 15,-17-18-15,17 17 0,-35-17 16,18 0-16,-18 0 16,53-17-16,-18 17 0,1-36 15</inkml:trace>
  <inkml:trace contextRef="#ctx0" brushRef="#br0" timeOffset="194922.8">14764 5750 0,'17'0'0,"-34"0"0,52-17 16,0 17-16,-35-18 16,18 18-16,0 0 15,17 0-15,-35 35 16,17-35-16,19 36 0,-19-19 15,1 1-15,17 35 16,-35-36-16,18 1 0,0 35 16,-18-35-16,0 17 15,0-18-15,-18-17 16,0-35 0,18 0-16,-17-18 15,-1 35-15,18-70 16,0 71-16,0-19 0,0 1 15,0 17-15,35 1 0,-17-1 16,17 18-16,-17 0 16,0 0-16,-1 0 0,18 0 0,-17 0 15,17 0-15,1 18 0,-19-18 0</inkml:trace>
  <inkml:trace contextRef="#ctx0" brushRef="#br0" timeOffset="195204.29">15487 5733 0,'0'0'0,"18"17"0,-54-17 31,19 18-15,-1 0 0,0-18-16,1 17 0,-1 18 15,18-17-15,-18-18 0,18 53 16,0-35-16,0 17 16,18-35-16,-18 18 0,53-1 15,-35-17-15,52 0 16,-52-35-16,-1 35 15,19-35-15,-36 17 0,17-35 16,1 35-16,-18 1 0,0-54 16,0 36-16,-18 17 0,-17-17 15,0 17-15,17 18 16,1 0-16,-1 0 0,0 0 16</inkml:trace>
  <inkml:trace contextRef="#ctx0" brushRef="#br0" timeOffset="195452.41">15804 5680 0,'-17'0'31,"-1"0"-31,18 35 16,0-17-16,0 17 15,0 0-15,18 0 0,-18-17 16,0 17-16,17 18 0,-17-17 0,18 52 16,-18-35-16,0-18 0,0 53 15,0-53-15,-18 1 0,18-1 16,0-17-16,0-1 0,-35-17 0</inkml:trace>
  <inkml:trace contextRef="#ctx0" brushRef="#br0" timeOffset="195738.65">15681 5750 0,'0'-17'16,"0"34"-16,0-52 0,0 17 16,35 1-16,-17 17 15,17 0-15,-17 0 0,52 0 16,-52 0-16,53 17 15,-36-17-15,18 18 0,-18 17 16,-35 1-16,18-1 16,-18-18-16,0 1 0,-36 0 15,1-1-15,0 1 0,-18-18 16,18 18-16,17-18 16,-35 17-16,35-17 0,-17 0 0,18 0 15,-1 0-15,0-35 16,1 35-16,17-18 0</inkml:trace>
  <inkml:trace contextRef="#ctx0" brushRef="#br0" timeOffset="196126.29">16281 5715 0,'0'0'0,"-18"0"31,0 18-15,1 17-16,-1 18 15,0-36-15,18 1 16,0 17-16,0-17 0,0 0 16,0-1-16,0 1 0,36 0 15,-19-18-15,1 17 16,17-17-16,-17 0 0,0-35 15,17 0-15,-17 35 0,-1-36 16,-17 19-16,18-1 0,-18 0 16,0-52-16,0 35 15,0 17-15,-35 0 0,-1 1 16,19-1-16,-1 18 0,-35 0 16,35 0-16,-17 0 0,0 0 15,17 18-15,1-1 0,17 19 16,0-19-16,0 1 15,17-18-15</inkml:trace>
  <inkml:trace contextRef="#ctx0" brushRef="#br0" timeOffset="196749.97">16916 5697 0,'0'0'16,"-36"-17"15,19 17-31,-1 0 16,0 35-16,-17-17 15,18-18-15,-19 35 0,1 0 16,17-17-16,18-1 0,-17 1 15,-1 0-15,18-1 0,0 1 16,18-18 0,17 18-16,0-18 15,-17 0-15,17 0 0,-17 0 0,35-53 16,-36 53-16,1-18 16,0-35-16,-1 36 15,-17-19-15,0 19 16,0-1-16,0 36 47,0 17-47,0-17 15,-17-1-15,17 1 0,0 35 16,0 53-16,0-54 16,0-16-16,0 105 15,0-88-15,0-18 0,-36 53 16,36-70-16,-17 17 0,-1 0 15,18-17-15,-18 0 0,1-18 16,-1 0-16,-17-18 16,17 18-16,1-35 0,-1 17 15,0 1-15,1-1 0,-1 0 0,0-17 16,1 17-16,-1 1 16,18-1-16,-17 18 15,52 0 1,-35-18-1,35 18-15,-17 0 0</inkml:trace>
  <inkml:trace contextRef="#ctx0" brushRef="#br0" timeOffset="197584.34">17286 5750 0,'0'0'0,"-18"0"0,-70-17 31,71 17-31,-1 35 16,0-35-16,1 35 0,-1-17 0,-35 35 15,53-36-15,-17 1 16,17 0-16,0-1 0,-18 1 0,18 35 16,0-36-1,53-17-15,-18 0 16,0-17-16,-17-18 15,35-1-15,-53 19 0,18-1 16,17-17-16,-18-1 16,1 19-16,-18-1 0,18 1 15,-18-1-15,0 53 32,-18-17-17,18 17-15,0 0 16,0-17-16,35 17 15,-35-17-15,18-18 0,0 18 16,-18-1-16,35-17 0,-17 0 16,-1 0-16,1 0 0,17-35 15,0 17-15,-17 1 0,0-19 0,35-17 16,-36 36-16,1-18 16,17-36-16,-35 18 0,18 18 15,-18-36-15,0 36 0,0 0 16,0-36-16,-18 53 15,1 18 1,-1 0-16,18 36 16,-18-36-16,1 53 15,17-36-15,-18 1 0,18 35 0,0-18 16,0 0-16,0 18 0,0-17 16,0-1-16,18 18 15,-18-36-15,17 1 0,1 35 16,-18-35-16,35-1 15,-17-17-15,17 0 16,-17-17-16,17 17 0,18-18 16,-18-17-16,0 17 0,18-17 15,-35 0-15,0 17 0,17-35 16,-35 35-16,18 1 0,-18-19 16,-36 36-1,19 0 1,-1 18-16,18 17 15,-35 18-15,35-35 0,0 35 16,0-36 0,0 1-16,0 0 0,17-18 15,-17 17-15,18-17 0,17 0 16,1 0-16,16 0 0,-16 0 16,-1 0-16,0 0 0,36-17 15</inkml:trace>
  <inkml:trace contextRef="#ctx0" brushRef="#br0" timeOffset="197996.16">18503 5697 0,'0'0'16,"0"-17"-16,-35-1 16,0 18-16,-1 0 15,19 0-15,-1 0 0,0 0 0,-17 35 16,18-17-16,17 0 16,-36 17-16,36 0 0,0-17 15,-17 17-15,17-17 0,-18-1 16,18 1-16,0 0 0,0-1 15,35 1-15,-17-18 16,17-35 0,36-18-1,-54 35-15,36-70 0,-35 53 16,0-1-16,17-34 16,-35 35-16,17-1 0,-17-34 0,0 34 15,0 19-15,0-19 16,0 19-16,0-1 0,-17 18 15,-1 0 1,18 35-16,-17-35 0,17 36 0,-18-1 16,0 0-16,18-17 0,0 53 15,-17-36-15,17 0 0,0 18 16,0-18-16,0 1 0,-18 16 16,18-34-16,0 17 0,-18-17 15,18 0-15,0-1 0,-17 1 16</inkml:trace>
  <inkml:trace contextRef="#ctx0" brushRef="#br0" timeOffset="198211">17586 5486 0,'-53'0'0,"106"0"0,-141 0 0,52 0 15,1-18-15,0 18 0,-36-18 16,54 18-16,-1 0 16,142 0 15,-89 0-31,18 0 0,-18 0 16,71 0-16,-53 0 0,0 0 15</inkml:trace>
  <inkml:trace contextRef="#ctx0" brushRef="#br0" timeOffset="200102.2">19473 5662 0,'0'-18'0,"0"-52"31,36 52-31,-36-17 16,17 35-16,-17-18 0,18-17 15,-18 17-15,0 1 0,0-1 16,0 0-16,0 1 16,-18 17-16,1 0 15,-1 0-15,0 17 16,1 19-16,-1-19 16,0 19-16,1-19 0,-1 19 0,0-1 15,1 35-15,-1-34 0,18-1 16,-35 71-16,35-53 0,0 0 15,-18 88-15,18-88 0,0 17 16,-17 54-16,17-89 0,0 0 16,0 1-16,0-1 0,0-18 0,0 1 15,35-18-15,-17 0 16,-18-18-16,17 18 16,1-35-16,17-53 15,-17 53-15,-1-36 16,-17 18-16,0 18 0,0-71 15,-35 71-15,35 0 0,-53-1 0,36 1 16,-19 17-16,19 1 0,-54-1 16,53 0-16,-17 18 0,0 0 0,-18 0 15,18 0-15,17 0 0,0 0 16,1 18-16,17 0 16,17-1-1,36-17-15,-35 0 0,17 0 16,1 0-16,16 0 0,-16 0 0,17 0 15,-18 0-15,18 0 0,0 0 16,-18 0-16,53-17 0,-70-19 0,17 36 16,0-52-16,-17 34 15,-18 0-15,18-17 0,-18 17 0,0 1 16,0-1-16,0 0 16,-18 18-16,0 0 15,-17 0-15,18 36 16,-1-19-16,18 1 15,0 17-15,0-17 16,0 0-16,0-1 16,18 1-16,-18-1 0,17 1 15,18 0-15,-17-18 16,0 17-16,-1-17 0,1 0 16,0 0-16,-1 0 15,-17 18 1,0 0-1,0-1-15,-17 1 0,17 0 16,0-1-16,-18-17 0,18 18 16,0-1-16,0 1 15,0 0-15,18-18 16,17 0-16,-17 0 16,-1-18-1,1 18-15,-1-35 0,19 17 16,-19-17-16,1 17 0,53-35 15,-71 36-15,52-36 16,-34 35-16,-18 1 0,18-1 16,-18 0-1,-36 18-15,19 0 16,-1 36-16,1-19 16,-19 1-1,36 17-15,-17-17 0,17-1 16,0 1-16,0 0 15,0-1-15,17-17 16,-17 18-16,18-18 0,0 0 16,-1 0-16,1 0 0,-1-18 15,1-17-15,0 35 16,-18-18-16,17 1 0,1-1 16,-18 0-16,0 1 0,18-1 15,-18 1-15,17-19 16,-17 19-16,18 17 15,0 35 1,-1-17 0,1 17-16,17-18 15,-35 1-15,18 0 0,-1-1 16,1 1-16,-18 0 0,18-1 16,-18 1-16,0 0 15,0-1-15,-18-17 16,18-35-1,-18 35-15,18-18 0,-17 1 16,17-19-16,0 19 16,0-1-16,0 0 0,0 1 15,35-1-15,-35 1 0,18 17 16,-1 0-16,1 0 16,0 17-16,-1-17 15,-17 35-15,18-17 0,0-18 16,-18 35-16,17 1 15,1-36-15,-18 17 0,17 19 16,-17-19-16,18 1 0,-18-1 16,0-34 15,-18 17-31,18-35 0,0-1 16,0 19-16,0-1 0,0 0 15,0 1-15,0-1 0,0 0 0,18-17 16,0 18-16,-18-1 0,53 0 15,-36 18-15,1 0 16,17 0-16,-17 18 16,-1-18-16,1 18 0,0-18 0,-1 35 15,1-18-15,-18 1 0,18 0 16,-1 17-16,-17 0 0,18-17 16,-18 0-16,0 34 0,0-34 15,0 0-15,-35 17 0,17-17 16</inkml:trace>
  <inkml:trace contextRef="#ctx0" brushRef="#br0" timeOffset="200832.34">21378 5609 0,'0'-17'32,"0"34"15,18-17-47,-18 35 0,0-17 15,0 0-15,0 17 0,0 18 16,0-35-16,0 17 0,-18-18 15,18 54-15,0-36 0,0 1 16,0-19-16,0 18 0,0-17 0,0 0 16,0 17-16,18-17 0,-18-1 15,18-17-15,17 18 0,-17-18 16,-1 0-16,1 0 0,-1 0 0,1 0 16,17-35-16,-17 17 0</inkml:trace>
  <inkml:trace contextRef="#ctx0" brushRef="#br0" timeOffset="201595.87">21255 5786 0,'-18'0'0,"36"0"0,-53 0 16,17 0-16,0 0 0,18-18 15,36 0 1,16 18-16,-16-17 0,34 17 15,-17 0-15,0 0 0,35-18 16,-52 18-16,-1-18 16,53 1-16,-70-1 15,-1 18-15,1-18 0,-18 1 0,18 17 16,-18-18-16,0 1 0,0-1 16,0 0-16,0 1 15,-18 17 1,18 35-1,-18-35-15,18 35 0,0 0 16,-17-17-16,17 17 0,-18-17 16,18 17-16,0-17 0,-18 0 0,18 34 15,0-16-15,0-19 0,0 19 16,0-19-16,0 1 0,0 0 16,0-1-16,36-17 15,-36 18-15,17-18 0,19-35 16,-19 35-16,1-36 15,17 1-15,0 17 16,18-52-16,-17 52 0,-1-17 16,-17 17-16,-1 18 15,-17 18 17,0 17-32,0 0 0,0-17 15,0 0-15,0-1 0,18 1 0,-18 0 16,0 17-16,18 0 15,-1-17-15,1-1 0,-1-17 16,1 0-16,0 0 0,17 0 16,-17 0-16,17 0 0,18-17 15,-36-18-15,19 17 0,17-35 16,-36 35-16,1-17 0,0 17 16,-18 1-16,17-18 0,-17 17 0,0-17 15,0 17-15,0 0 0,-35 1 16,17 17-16,-17 0 15,17 0-15,1 17 16,-1 19-16,0-19 16,18 1-16,0 0 0,0-1 15,0 18-15,0-17 0,18 0 0,-18-1 16,35-17-16,-35 18 16,18-18-16,17 18 0,-17-18 15,0 0-15,34 0 0</inkml:trace>
  <inkml:trace contextRef="#ctx0" brushRef="#br0" timeOffset="201879.81">23213 5397 0,'-36'0'15,"1"0"1,18 0-1,17 18-15,0 35 16,0-35 0,0 52-16,-18-34 0,18-19 15,0 54-15,0-54 0,-18 19 16,18 34-16,-17-52 0,17 17 16,0 18-16,0-35 15,0-1-15,0 1 0,0 0 16,35-18-16,0 0 15,0 0-15,1-18 0</inkml:trace>
  <inkml:trace contextRef="#ctx0" brushRef="#br0" timeOffset="202571.2">23654 5697 0,'0'-17'0,"0"34"0,0-52 0,-18 35 15,18-18-15,-35 18 16,17 0-16,1 0 0,-19 0 15,19 18-15,-19-18 0,1 35 16,17-17-16,1 0 16,-18 52-1,35-35-15,0-17 0,0 0 0,0-1 16,17-17 0,18 18-16,1-18 15,-19 0-15,36 0 0,-17 0 16,-19 0-16,18-35 0,-17 17 15,0 18-15,-1-53 16,1 36-16,-18-1 0,18-17 16,-18 17-16,0 0 0,-18 36 31,18 17-15,-18-17-1,18 0-15,0-1 0,0 1 0,0-1 16,0 1-16,0 0 0,0-1 15,18-17-15,-18 18 0,18-18 0,17 0 16,-17 0-16,-1 0 0,1 0 16,35 0-16,-18 0 0,-17-18 15,70-35-15,-70 36 16,34-54-16,-34 36 16,0 0-16,-18 17 0,0 0 15,0-17-15,-36 35 16,19 0-16,-18 0 15,17 18-15,0-1 16,18 19 0,0-19-16,0 1 0,0 0 15,0-1-15,0 1 0,18 17 16,0-17-16,-18-1 0,35 1 16,-18 0-16,-17-1 0,18 19 15,-18-19-15,0 1 16,0 0-16,0-1 0,-35 1 15,17-18-15,-17 17 16,0-17-16,17 0 16,0 0-16,1 0 15,17-17 1,0-1-16,0-17 16</inkml:trace>
  <inkml:trace contextRef="#ctx0" brushRef="#br0" timeOffset="202844.43">24553 5486 0,'0'0'0,"-35"0"0,17-18 32,1 18-32,-1 0 15,0 18 1,18 17-1,0-17-15,0 17 0,0-17 0,0 34 16,0-16-16,0-1 0,0 36 16,0-36-16,0 0 0,0 53 15,0-52-15,0-19 16,-35 18-16,35-17 0,0 0 16,-17-18-1</inkml:trace>
  <inkml:trace contextRef="#ctx0" brushRef="#br0" timeOffset="203009.6">24253 5662 0,'-17'0'0,"34"0"0,-52 0 0,18 0 16,17-18 0,17 18-1,36 0-15,-18 0 0,1 0 16,-1 0-16,18 0 0,35 0 15,-35 0-15,0 0 0,17-17 0,-17 17 16</inkml:trace>
  <inkml:trace contextRef="#ctx0" brushRef="#br0" timeOffset="203295.3">25382 5468 0,'0'-18'0,"0"36"0,0-53 0,-17 35 15,17-18-15,-18 18 16,18 18 15,0-1-15,0 1-16,0 0 0,0 35 16,-18-36-16,18 19 0,0 16 15,-17-16-15,17-1 0,0 18 16,0-18-16,-18 0 0,18 18 15,0-35-15,0 17 0,0 1 16,0-19-16,0 1 16,0-1-16,35-17 0,-17 0 15,0 0-15</inkml:trace>
  <inkml:trace contextRef="#ctx0" brushRef="#br0" timeOffset="204257.37">25912 5627 0,'0'-18'0,"-53"1"31,35 17-31,0 0 0,1 0 16,-1 0-16,0 0 0,-17 17 16,17 18-16,-17-35 0,-18 53 15,18-35-15,0 53 16,17-54-16,0 1 15,18-1-15,0 1 0,0 0 0,0-1 0,0 1 16,18 0 0,17-18-16,-17 0 0,0 0 0,35 0 15,-18-18-15,-18 18 16,36-18-16,-17-17 0,-19 17 16,19-34-16,-19 34 0,1 0 15,0-35-15,-1 36 0,-17-1 16,0 0-16,18 1 0,-18-1 15,0 1-15,-35 52 32,35 0-17,-18-17-15,18 35 16,0-36-16,0 1 0,0 35 16,0-36-16,0 1 0,18 17 15,17-17-15,-18-18 16,1 0-16,0 0 0,35 0 15,-18 0-15,0 0 16,-17-18-16,17 18 0,-17-35 0,70-35 16,-88 34-16,18 19 15,-1-19-15,-17 19 0,0-1 16,0 0-16,0 1 16,-17 17-1,17 17 1,-18-17-16,18 36 0,-18-36 0,18 35 15,0-17-15,0 35 16,0-36-16,36 36 16,-19-35-1,18-18-15,18 17 16,-17-17-16,34-35 16,-34 35-16,-19-35 0,1 17 15,17-35-15,-17 36 0,-1-54 16,-17 53-16,0-17 15,0 18-15,0-1 16,-17 18 0,-1 0-1,18 18-15,0 17 0,-18-35 16,1 53-16,17-36 0,-18 1 16,18 70-16,0-70 15,0 88-15,0-71 16,0 0-16,0 36 0,0-36 15,0 36-15,0-36 0,0 0 16,0-17-16,0 17 16,0-17-16,-17-1 15,-19-17-15,-17 0 16,36 0-16,-19-17 16,19-19-16,-1 36 0,0-17 0,-17-1 15,18 18-15,-1 0 16,18-17-16,-18 17 0,18-18 15</inkml:trace>
  <inkml:trace contextRef="#ctx0" brushRef="#br0" timeOffset="204641.89">26829 5838 0,'-36'0'0,"36"-35"31,18 18-31,70-19 16,-17 19 0,-1-19-1,-52 36-15,-18-17 0,18-1 16,-18 0-16,0 1 0,0-1 15,-36 18-15,19 0 16,-19 0-16,19 0 0,-1 0 16,1 35-16,-1-35 0,0 18 15,1 0-15,-1-1 0,18 1 16,0 0-16,-18-1 0,18 1 0,0 0 16,0-1-16,0 1 0,36-1 15,-36 1-15,17-18 0,-17 18 16,18-18-16,17 0 0,-17 0 15,17 0-15,0 0 0,-17 0 16,0-18-16,17-17 0</inkml:trace>
  <inkml:trace contextRef="#ctx0" brushRef="#br0" timeOffset="204941.49">27217 5680 0,'0'0'0,"0"-18"16,0 36 15,0 17-16,0-17-15,35 17 16,-35 0-16,18-17 0,-1 17 16,-17-17-16,0-1 0,18 19 15,-18-19-15,0 1 16,0 0-16,-35-18 16,17 0-1,18-18-15,-18 18 0,18-18 16,0-17-16,0 17 15,0 1-15,0-36 0,0 35 16,18-17-16,17-18 0,-35 35 16,36 1-16,17-36 0,-36 35 15,1 1-15,17-1 0,-17 18 16,-1 0-16,1-18 0,0 18 0</inkml:trace>
  <inkml:trace contextRef="#ctx0" brushRef="#br0" timeOffset="206391.44">19614 6632 0,'0'0'0,"0"-17"15,0-1-15,0 0 16,0 1-16,0-1 16,0 0-1,0 54 16,0-19-15,0 1-16,0 17 0,0-17 0,0 35 16,0-36-16,0 1 0,0 35 15,18 0-15,-18 17 16,0-52-16,0 17 16,0-17-16,0 0 0,0-1 15,0 1 1,18-18-16,-1 0 31,1 0-31,0-35 0</inkml:trace>
  <inkml:trace contextRef="#ctx0" brushRef="#br0" timeOffset="206889.73">19491 6809 0,'-18'0'0,"36"0"0,-53 0 16,70 0-1,0 0 1,1 0-16,-19 0 16,18 0-16,36 0 0,-36 0 0,1 0 15,16-18-15,-16 18 0,-19 0 16,36-18-16,-53 54 47,-17-19-47,17 1 15,-18 17-15,18-17 16,0-1-16,0 1 0,0 0 16,0-1-16,0 19 15,18-19-15,17 1 16,0 0-16,0-18 15,-17 0-15,17 0 0,1-36 16,-1 36-16,-17-35 0,17 0 16,-35 17-16,18 0 0,-18 1 0,0-1 15,0 1-15,0-19 0,0 19 0,-18-19 16,-17 19-16,35-1 0,-53 0 16,17 1-16,19 17 0,-1 0 15,-35 0-15,36 0 16,-19 17-16,19-17 0,-1 36 15,0-19-15,18 1 16</inkml:trace>
  <inkml:trace contextRef="#ctx0" brushRef="#br0" timeOffset="207370.99">20338 6773 0,'0'18'31,"0"0"-15,0-1-16,17-17 0,1 36 15,-18-19-15,35 1 0,0 17 16,-17-17-16,-18-1 16,35 1-16,-17-18 0,0 18 15,-1-18-15,1 0 16,0 0-16,-1 0 0,1-36 15,-1 19-15,1 17 0,-18-36 16,18 1-16,-1 18 0,-17-1 16,0-17-16,0 17 15,0 0-15,0 54 32,0-19-17,0 1-15,0 17 16,18-17-16,17-1 0,-17-17 15,-18 18-15,18-18 0,17 0 0,-17 0 16,-1 0-16,1 0 0,17 0 0,-17 0 16,-1-18-16,19 18 0,-19-17 0,19-18 15,-19 17-15,1 18 0,-18-18 16,17 1-16,-17-1 0,0-17 0,0-1 16,-35 19-16,35-1 15,-17 0-15,-1 18 0,-17 0 16,17 0-16</inkml:trace>
  <inkml:trace contextRef="#ctx0" brushRef="#br0" timeOffset="207791.17">21431 6738 0,'18'0'0,"-53"0"16,-1 0-1,1 0-15,17 0 16,1 0-16,-1 18 0,-35 17 16,36-35-16,-36 71 15,53-54-15,-18 1 0,18-1 16,0 1-16,0 0 0,0 17 16,35-35-16,-17 0 15,17 18-15,0-18 0,-17 0 16,35-36-16,-35 36 0,17-17 15,18-36-15,-18 18 16,-17-18 0,-1 35-16,1-35 15,-18 35-15,0 1 16,0 34 0,-18-17-1,18 18-15,0 17 0,0-17 16,0 0-16,0 17 15,18-35-15,-18 18 0,35-1 16,-17-17-16,0 18 16,-1-18-16,1 0 0,17-35 15</inkml:trace>
  <inkml:trace contextRef="#ctx0" brushRef="#br0" timeOffset="208089.7">21731 6703 0,'0'-18'0,"0"36"0,18-36 0,-1 18 31,1 18-15,0 17-16,-1-35 16,-17 18-16,18 35 15,0-36-15,-1 36 16,-17-35-16,0 17 0,0-17 16,0-36 15,0-17-31,0 0 15,18 17-15,-18 0 0,17-35 16,-17 36-16,18-1 0,-18 0 16,18 1-16,-18-1 0,17 0 0,1 18 15,0 0-15,-1 0 16,1 0-16,0 18 16,-1-18-16,1 18 0,17-18 0,-17 17 15</inkml:trace>
  <inkml:trace contextRef="#ctx0" brushRef="#br0" timeOffset="208807.44">22542 6756 0,'0'0'0,"-35"-18"15,18 18 1,-19 0-16,19 0 16,-1 0-16,0 0 0,-52 0 15,52 35-15,-17-17 16,17 0-16,1-1 0,-1 19 15,0-19-15,18 1 0,0 17 16,0-17-16,18 17 16,17-35-16,-17 0 15,0 0-15,-1 0 0,18 0 0,-17-18 16,0 18-16,17-35 0,18 0 16,-35 17-16,17-17 0,-18 17 0,36-35 15,-35 18-15,0 0 16,-1-36-16,1 36 0,0 0 15,-18-71-15,0 71 16,0 17-16,0 0 0,0 1 16,-18 17-16,18 17 15,-18-17 1,18 36-16,0-19 0,-17 71 16,17-52-16,0 17 15,0-18-15,0 35 16,0-34-16,0 34 15,0-52-15,17 35 16,1-36-16,0 1 16,-1-18-16,54 18 15,-18-54 1,-18 36-16,0-35 0,1 18 16,52-36-16,-71 35 15,36-53-15,-53 36 0,18-18 16,-53 53 15,17 0-31,18 18 16,-18-1-16,18 19 15,0-1-15,0-17 16,0 17-16,18-17 16,-18-1-16,35 36 15,-35-35 1,0-1-16,-17 1 15,-19-18 1,1 0-16,-35 18 16,34-18-16,-70 0 15,89 0-15,-18 0 16</inkml:trace>
  <inkml:trace contextRef="#ctx0" brushRef="#br0" timeOffset="209211.73">24007 6491 0,'17'0'0,"-34"0"0,34-18 16,-17 36 31,0 0-47,0-1 0,0 1 15,0 35-15,0-35 0,0-1 16,18 36-16,-18-18 0,0-17 16,17 35-16,-17-35 15,0-1-15,0 19 0,0-19 0,0 1 16,0-1-16,0 1 16,18-18-16,-18 18 0</inkml:trace>
  <inkml:trace contextRef="#ctx0" brushRef="#br0" timeOffset="209963.44">23795 6650 0,'0'0'16,"-18"0"-16,53 0 31,1 0-31,-1 0 15,36 0-15,-18 0 0,70-18 16,-88 1-16,1 17 16,34-36-16,-35 19 0,-17 17 15,35-36-15,-35 19 0,-18-1 16,35-17-16,-35 70 47,-18-35-47,18 18 0,0-1 0,0 19 15,-17-19-15,-1 54 16,18-36-16,-18 18 16,18-35-16,0 17 0,0-17 0,0 35 15,0-36-15,0 1 0,0-1 16,0 1-16,18 0 0,0-18 31,-1 0-31,-17-36 0,18 36 16,-18-17-16,17-1 0,1 1 0,0-19 15,-1 1-15,1 17 0,0-17 16,-1 17-16,-17 1 16,18 17-16,-18-18 0,18 18 15,-18 35-15,17-17 16,-17 17 0,18-17-16,0 17 0,-18-17 15,17 0-15,1-1 0,-1 1 16,1-18-16,0 17 0,17-17 15,-17 0-15,-1 0 0,36 0 16,-18 0-16,-17-17 0,53-18 16,-36 17-16,0-35 15,-35 18-15,18-1 16,-18 19-16,0-1 0,0-17 16,-18 17-16,-17 18 15,17 0 1,1 0-16,17 18 0,-18-18 15,0 35-15,1 0 0,17-17 16,-18 17-16,18-17 0,0 0 16,0 17-16,0-17 0,0-1 15,0 1-15,18-18 0,-18 17 16,35-17-16,-17 18 16,-1-18-16,19 0 0,-19 0 15,18-35-15</inkml:trace>
  <inkml:trace contextRef="#ctx0" brushRef="#br0" timeOffset="210902.55">25841 6509 0,'0'0'15,"18"-36"-15,-1 1 16,-17 18-16,18-36 16,17-36 15,-35 72-31,18 17 0,-18-18 15,0 36 1,0 17 0,-35-17-16,35 17 0,-18-17 15,0 70-15,18-53 0,-17 0 16,-1 54-16,18-54 0,-18 18 16,18 0-16,0 35 0,0-35 15,0-18-15,0 71 0,0-53 16,0-18-16,0 36 0,0-36 15,0 0-15,18 0 16,-18-17-16,0 0 0,18-18 16,-18-18-1,17 18-15,1-35 0,-18 17 0,18-17 16,-1 0-16,-17 17 0,18-70 16,-18 0-1,0 52-15,0 19 0,-18-36 16,18 35-16,-17 1 0,-1-1 15,18 0-15,-35 18 0,17-17 16,0 17-16,1 0 16,-1 0-16,0 0 15,54 0 17,-1 0-32,-17 0 0,17 0 15,18 0-15,0 0 16,-18-18-16,0 18 0,18-35 0,-18 35 15,1-18-15,-19 18 0,36-35 16,-35 35-16,0-18 0,-1 18 16,-17-18-16,0 54 31,0-19-31,-17 19 16,17-19-16,0 36 15,0-35-15,0 35 16,0-36-16,17-17 15,-17 18-15,0-53 16,18 35 0,-18-35-16</inkml:trace>
  <inkml:trace contextRef="#ctx0" brushRef="#br0" timeOffset="211042">26300 6491 0,'-53'35'31,"53"-17"-31,17-18 16,19 18-1</inkml:trace>
  <inkml:trace contextRef="#ctx0" brushRef="#br0" timeOffset="211333.99">26458 6562 0,'18'0'0,"-36"0"0,36 17 0,17-17 16,-17 0-1,0 18-15,-1 0 0,18-1 16,-17-17-16,-18 18 0,35 17 16,-17-17-16,-18-1 0,18 19 15,-1-19-15,-17 1 0,0 0 16,0 17-16,0-17 16,0-1-16,-17-17 15,-1 0 1,18-17-1,0-19-15,-18 1 16,18 17-16,0 1 0,0-19 16,0 19-16,0-1 0,0 0 0,36-34 15,-36 34-15,17 18 0,1-35 16,0 35-16,-1 0 0,36 0 16,-35 0-16,17 0 0,-17 0 0</inkml:trace>
  <inkml:trace contextRef="#ctx0" brushRef="#br0" timeOffset="211653.67">27164 6579 0,'0'0'16,"18"0"-16,-36-35 31,0 35-15,-17 0-16,17 0 0,1 0 16,-19 18-16,19 17 0,-1-35 15,0 53-15,18-36 16,0 1-16,0 17 0,0-17 15,0 0-15,18 17 0,17-17 16,-17-1-16,-18 1 16,35-18-16,-35 18 0,18-1 15,0-17-15,-1 18 16,-52-18 15,0 0-31,-1 0 16,19 0-16,-1 0 0,0 0 0,-17 0 15,18 0-15,-1 0 16</inkml:trace>
  <inkml:trace contextRef="#ctx0" brushRef="#br0" timeOffset="211918.89">27499 6209 0,'0'0'0,"-53"35"31,35 0-31,18 1 16,0-1-16,-17-17 0,17 52 15,0-52-15,0 17 0,0 36 16,17-54-16,-17 19 0,36 52 15,-36-71-15,0 1 16,0 0-16,0-1 0,0 1 0,0 0 16,0-1-1</inkml:trace>
  <inkml:trace contextRef="#ctx0" brushRef="#br0" timeOffset="212087.77">27182 6491 0,'0'0'16,"-18"0"-16,0 0 16,18-18-16,53 18 15,-35 0-15,35 0 16,-18 0-16,36 0 16,-19 0-16,-16 0 0,70 0 15</inkml:trace>
  <inkml:trace contextRef="#ctx0" brushRef="#br0" timeOffset="212383.75">28222 6279 0,'-17'0'0,"17"-17"0,-18-1 31,0 18-31,18 35 32,0 1-32,0-1 15,0-17-15,0 17 0,0 18 16,0-18-16,0 0 0,0 1 16,0-1-16,0-17 0,0 70 15,0-71-15,0 1 0,0 17 16,0-17-16,36-18 31</inkml:trace>
  <inkml:trace contextRef="#ctx0" brushRef="#br0" timeOffset="213333.87">28646 6491 0,'-36'0'0,"1"0"31,17 0-31,1 0 0,-19 0 16,19 18-16,-18-18 0,-1 17 15,19 19-15,-36 17 16,35-36-16,18 1 0,-35 52 16,35-52-16,0 0 15,0-1-15,0 1 0,17 0 16,19-1-16,-19-17 15,1 0-15,0 0 0,-1 0 0,36-35 16,-18 35-16,-17-18 16,17-17-16,-17 17 0,0 1 15,-1-19-15,1 19 0,-18-1 16,0-17-16,0 17 0,0 1 16,0-1-16,0 0 15,-18 18-15,18 36 16,-17-36-1,17 17-15,0 19 0,0-19 16,0 18-16,0-17 16,0 0-16,17-1 0,-17 1 15,36-18-15,-36 18 0,17-18 16,1 17-16,-1-17 0,1 0 16,0 0-16,-1 0 0,19 0 15,-1-35-15,-17 35 0,-1-18 0,36-17 16,-35 17-16,-1 1 0,1-36 15,-18 35-15,18 1 0,-18-19 16,0 19-16,0-1 0,0 0 16,-18 18-1,0 18 1,1 17-16,-1 1 16,0-1-16,18-17 0,0-1 15,0 54 1,18-54-16,17 1 15,-17 0-15,17-18 16,-17 0-16,0 0 0,-1 0 0,1 0 16,0 0-16,34-36 15,-34 36-15,0-17 0,-1-19 16,1 19-16,-18-1 0,18-17 16,-18 17-16,0 1 0,0-1 15,0 0-15,-18 18 31,0 36-31,1-19 16,17 1-16,-18 0 0,0 17 16,18-18-16,0 19 0,-17-1 15,17-17-15,0 17 0,-18 18 16,18-35-16,0 17 16,-17 18-16,17-36 0,0 19 15,-18-19-15,18 19 0,0-19 0,0 1 16,-18-1-16,18 1 15,0 0-15,-17-18 0,-1 0 16,0 0-16,1-18 16,-1 18-16,-35-18 15,35-17-15,1 18 0,-18-1 16,35 0-16,-18 1 0,18-1 0,0 0 16,0 1-16</inkml:trace>
  <inkml:trace contextRef="#ctx0" brushRef="#br0" timeOffset="213735.12">29404 6667 0,'-18'0'0,"36"0"0,-53 18 16,70-36 15,0 18-15,-17 0-16,35-17 15,-36 17-15,1-18 0,17 1 16,-35-1-16,0 0 0,0 1 16,0-1-16,-17 0 15,-1 18-15,18-17 16,-35 17-16,17 0 0,1 0 15,-1 35-15,0-35 0,18 18 0,-35 35 16,17-53 0,18 35-16,0-18 0,0 36 15,0-35-15,0 0 16,18-1-16,-18 1 16,35-18-16,1 0 0,-19 0 15,1 0-15,-1 0 0,1 0 16,0 0-16,-1-18 0,1 18 0</inkml:trace>
  <inkml:trace contextRef="#ctx0" brushRef="#br0" timeOffset="214114.96">29845 6491 0,'0'0'16,"-35"0"-1,35 18 1,0 17-1,0-17-15,0-1 0,0 19 16,17-19-16,-17 1 0,36 52 16,-36-17-1,0-35-15,17-18 16,-17 18-16,0-1 0,-17-17 31,17-17-15,-18 17-16,18-18 0,0 0 15,-18 1-15,18-36 0,0 35 16,0 0-16,0-17 0,0 18 0,36-19 16,-19-34-1,1 52-15,-18 0 0,18-17 16,-1 35-16,18-17 16,-17 17-16,0 0 0,-1 0 15,-17 35-15,18-35 0,0 17 16,-18 1-16,17 0 0</inkml:trace>
  <inkml:trace contextRef="#ctx0" brushRef="#br0" timeOffset="214351.19">30092 6844 0,'0'18'16,"0"-36"-16,-18 36 0,1-18 15,34 0 17</inkml:trace>
  <inkml:trace contextRef="#ctx0" brushRef="#br0" timeOffset="-212136.72">19562 6579 0,'0'-17'15,"17"17"17,-17-18-32,18 18 15,-18-18 1,0 1-1,17-1 1,-17 0 0,0 1 31,0 34 46,0 1-93,0 17 16,0-17-16,0 0 0,18 17 16,-18-17-16,0-1 0,0 36 15,0 0 1,0-18-16,0-17 0,-35 53 15,35-54-15,-18 1 16,18-1-16,0 1 0,0 17 0,-17-17 16,17 17-16,-18-17 15,18 0-15,-18 17 0,18-18 16,0 1-16,-17 17 0,17-17 16,0 0-16,0 17 0,0-17 15,0-1-15,0 1 16,17-18-1,-17 17 1,18-17 0,0 0-1,-18 18 1,17-18-16,1 0 16,-1 0-1,1-35-15,0 35 16,-18-18-16,17 18 0,1 0 15,-18-17-15,18 17 16,-18-18-16,17 18 31,-17-18-31,0 1 32,0-1-1,-17 18-31,17-18 0</inkml:trace>
  <inkml:trace contextRef="#ctx0" brushRef="#br0" timeOffset="-211719.14">19385 6844 0,'-18'0'0,"36"0"78,0 0-63,17 0-15,-17 0 16,35 0-16,-18 18 0,18-18 16,-18 0-16,0 0 0,1 0 15,-19 0-15,1 0 0,17 0 0,-17 0 16,-1 0-16,1 0 0,-18-18 0,18 18 15,-36 0 17</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6:20:48.4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935 476 0,'0'-17'0,"0"-1"78,0 0-47,-18 18-31,18 36 32,0-19-17,0 19-15,0-19 0,0 1 16,-17 17-16,17-17 0,0 17 0,0 18 15,0-18-15,0 0 16,-18 54-16,18-72 16,0 19-16,0-19 0,0 18 0,0-17 15,0 0-15,0 17 0,0-17 16,0-1-16,0-34 47,-18-1-32,18 0 1,-17 18-16</inkml:trace>
  <inkml:trace contextRef="#ctx0" brushRef="#br0" timeOffset="559.58">882 547 0,'0'-18'16,"0"36"-16,0-53 0,-18 17 0,18 0 0,0 1 16,0-1-16,18 0 15,17 18 1,0 0-16,18 0 16,-35 0-16,17 0 0,1 0 15,-1 0-15,-17 36 0,52-19 16,-52 1-16,-18 0 0,17 17 15,-17 0-15,0-17 0,-70 17 16,35-17-16,17-1 0,-53 19 16,54-19-16,-19-17 0,-17 18 15,53-1-15,-17-17 16,-1 0-16,18-17 31,35 17-15,1 0-1,-19 0-15,36 0 0,-17 17 0,69 1 16,-69 0 0,-1-1-16,0 1 0,-17 0 0,0-18 15,-1 17-15,18 19 0,-35-19 16,0 1-16,0-1 0,-35 1 16,0-18-16,-18 35 0,35-35 15,-17 18-15,-35-18 0,34 18 16,19-18-16,-19 0 0,-17 0 15,36 0-15,-19-36 0,19 36 16,-1-17-16,1 17 16,17-18-16,17 18 31,-17 18-31,18-18 0</inkml:trace>
  <inkml:trace contextRef="#ctx0" brushRef="#br0" timeOffset="1004.2">1870 706 0,'0'-18'0,"-53"0"15,18 18 1,-1 0-16,19 0 15,-1 18-15,0-18 0,-17 53 16,17-36-16,-17 19 16,35-19-16,-18 1 0,18 17 15,-17-17-15,17 0 0,0-1 16,0 1-16,35-1 0,0-17 16,1 0-16,-1 0 15,-17 0-15,-1-17 0,19-18 16,-19 35-16,1-18 0,-1-17 15,1 35-15,-18-18 16,0 0-16,18 1 0,-18-1 16,0 0-16,0 54 31,-18-19-31,18 19 16,0-1-16,0-17 15,0-1-15,0 18 0,0-17 16,18 0-16,-18 17 0,17-35 15,-17 18-15,18-18 0,0 0 16,-1 0-16,1 0 0</inkml:trace>
  <inkml:trace contextRef="#ctx0" brushRef="#br0" timeOffset="1258.83">2293 741 0,'0'0'0,"-53"0"31,18 0-31,17 0 16,-17 17-16,35 1 0,0 17 16,-18-17-16,18 17 15,0 1-15,0-19 0,0 1 16,0-1-16,0 1 0,0 0 16,0-1-16,18 1 0,17 0 15,0-18-15,-17 0 16,0 0-16,-1 0 0,1 0 0,0-36 15,17 36-15,-17-35 0,52-18 16,-52 18-16,17 17 0</inkml:trace>
  <inkml:trace contextRef="#ctx0" brushRef="#br0" timeOffset="1464.96">2628 512 0,'0'0'16,"0"-18"-16,0-17 0,0 17 0,0 0 0,0 1 16,-17 17-16,-1 0 15,18 17 1,-18 1-16,18 0 0,0 35 15,0-36-15,0 18 0,0 36 16,0-36 0,18 18-16,-18-18 0,0-17 15,18 0-15,-18 35 0,17-18 16,-17-17-16,0-1 16,18-52-1,-1-18 1</inkml:trace>
  <inkml:trace contextRef="#ctx0" brushRef="#br0" timeOffset="1747.92">2822 600 0,'0'-18'0,"-53"53"31,18-17-31,17-18 0,-17 35 16,17-17-16,1 0 0,-18 17 15,17-18-15,0-17 0,1 36 16,17-19-1,35-17 1,-35-35-16,35 35 16,0-18-16,-17 18 15,0 0-15,35-17 0,-36 17 16,1 0-16,52 0 0,-52 0 16,0 0-16,35 0 15,-36 35-15,19-35 0,-19 18 16,1-18-16,17 35 15,-17-17-15,-18-1 16</inkml:trace>
  <inkml:trace contextRef="#ctx0" brushRef="#br0" timeOffset="2541.25">3228 670 0,'0'-17'15,"0"34"-15,0-52 16,0 53 15,0 17-15,0 0-16,0-17 0,0-1 16,0 1-16,18 17 0,-18-17 0,0 0 15,17 17-15,1-35 16,-18 18-16,17-18 0,1 17 15,0-17-15,17 0 16,-35-35-16,18 35 0,17-18 16,-35-17-16,0 17 0,18-17 15,-18 17-15,0 1 0,0-18 16,0 17 0,0 53-1,0-17-15,0-1 16,17-17-16,-17 36 15,18-19-15,17 1 0,-17-18 16,17 18-16,-17-18 0,-1 0 16,36 0-16,-35 0 0,0 0 15,17-18-15,-18 18 0,1-18 16,0 1-16,-18-1 0,0 0 16,0-17-16,0 0 0,0 17 15,-36 1-15,19-19 0,-18 19 16,17-1-16,0 18 15,-17 0 1,17 0-16,18 35 16,0-17-16,0 0 15,18-18-15,17 0 0,-17 0 16</inkml:trace>
  <inkml:trace contextRef="#ctx0" brushRef="#br0" timeOffset="2926.3">4057 635 0,'0'0'15,"-18"-18"1,-17 18-16,17 0 16,-17 36-16,17-36 15,-17 17-15,35 1 0,0 0 16,-17 17-16,-1-18 0,18 1 16,0 17-16,0-17 15,0 0-15,35 17 0,-35-17 16,18-18-16,17 17 0,-17-17 15,-1 0-15,1 0 16,17-35-16,1 17 16,-19-17-16,1 0 15,-18 17-15,0 0 0,0-17 16,0 18-16,0-1 16,0 0-16,0 54 31,35-19-16,-17 1-15,-1-1 16,1 1-16,0 0 0,-1-1 16,1-17-16,-18 18 15,18-18-15,17 0 0,-17 0 16,-1 0-16</inkml:trace>
  <inkml:trace contextRef="#ctx0" brushRef="#br0" timeOffset="3211.66">4374 758 0,'0'0'0,"18"-17"0,-18-54 31,18 71-15,-1 0 0,-17 18-16,18-18 0,0 35 15,-18-17-15,35 17 16,-35-17-16,18 17 16,-18-17-16,0-1 0,17 1 15,-17 0 1,-17-54-1,17 19 1,0-19-16,0 19 0,0-1 16,0-17-16,0 17 0,0 1 15,17-1-15,-17 0 0,18 18 16,-1 0 0,1 0-16,0 0 15,17 18-15,0-18 16</inkml:trace>
  <inkml:trace contextRef="#ctx0" brushRef="#br0" timeOffset="3632.16">5098 741 0,'-53'-18'32,"35"18"-32,0 0 0,-17 0 15,18 0-15,-1 0 0,-53 18 16,54-18-16,-1 35 15,0-17-15,1-1 0,17 1 0,-18 17 16,18-17-16,0 35 16,0-36-16,0 1 15,18-18-15,17 0 16,-17-18 0,-1 18-16,19-52 0,-19 34 15,19 0-15,-1-35 0,-18 18 16,1 0-16,0-36 0,-1 36 15,-17 0-15,18-36 0,-18 36 16,0 0-16,0-1 16,0 19-16,0-1 0,0 0 15,0 54 1,0-1 0,0-17-16,0-1 0,0 19 0,0 16 15,0-16-15,0-1 0,18 36 16,-18-54-16,0 18 0,0 18 15,0-35-15,17 0 0,-17 17 16,18-17-16,0-18 0</inkml:trace>
  <inkml:trace contextRef="#ctx0" brushRef="#br0" timeOffset="4135.6">6174 476 0,'0'0'0,"-18"-17"0,0-19 31,1 36-31,17 18 32,0 17-32,0-17 0,0 0 15,0 17-15,-18-18 0,18 54 16,0-36-16,0 1 0,0 52 16,0-53-16,0 0 0,-18 18 15,18-18-15,0-17 0,0 70 16,-17-70-16,17 0 0,0-1 15,0 1-15,0-53 16,0-1 0</inkml:trace>
  <inkml:trace contextRef="#ctx0" brushRef="#br0" timeOffset="4423.62">5944 529 0,'-17'-17'0,"34"34"0,-34-52 16,17 17-1,17 18 1,36 0 0,-35 0-16,17 0 0,18 18 15,-18-18-15,1 0 0,34 18 16,-52-1-16,-1 1 0,1-1 16,0-17-16,-1 18 0,1 0 0,-18 17 15,0-17-15,-35 17 16,-18-35-16,18 18 0,-54 17 15,54-35-15,0 0 16,-18 17-16,35-17 0,-17 0 16,0 0-16,17 0 15,0 0-15</inkml:trace>
  <inkml:trace contextRef="#ctx0" brushRef="#br0" timeOffset="5075.14">6279 776 0,'0'0'0,"0"-18"31,18 18 1,-18 18-32,35-18 0,1 18 15,-19 17-15,1-17 0,35 35 16,-53-36-16,17 1 0,-17 17 15,0-17-15,0-1 0,0 19 16,-17-19-16,-18-17 16,17 0-1,0 0-15,18-17 0,0-19 16,0 19-16,-17-1 0,17 0 16,0-34-16,0 16 15,0 19-15,35-1 0,-35 0 0,0 1 16,18-1-16,17 0 0,-18 18 15,1-17-15,17 17 0,-17 0 16,17 0-16,1 0 16,-1 0-16,-18 0 0,19 17 0,17-17 15,-36 0-15,1 0 0,17 0 16,-17 18-16,-36-18 31,1 18-15,-19-1-16,19 1 15,-1-18-15,0 18 16,18-1-16,-17 1 0,-1 52 16,18-52-16,0 0 15,0-1-15,0 1 0,0 0 16,35-1-16,-17 1 0,17-18 16,-17 0-16,0 0 0,-1 0 15,36-18-15,-35 18 0,-1-35 16,36 0-16,-35 17 0,0 0 15,-18 1-15,17-18 0,-17 17 0,0 0 16,0 1-16,0-19 0,-35 19 16,17-1-16,-17 0 15,17 18-15,1 0 0,-18 0 16,17 0-16,0 36 0,1-36 16,17 17-16,0 1 0,0 0 15</inkml:trace>
  <inkml:trace contextRef="#ctx0" brushRef="#br0" timeOffset="5391.33">7391 776 0,'0'-18'0,"-71"1"15,53 17 1,1-18-16,-1 18 15,18 35 1,-17-17-16,17 17 16,0-17-16,0 17 15,0 1-15,0 34 16,35-17-16,-35-18 0,0 54 16,0-54-16,0 18 0,-35 35 15,35-35-15,0-18 0,-18 36 16,0-54-16,18 19 15,-17-36-15,-1 0 16,18-18-16,-18 18 0,18-35 16,0-1-16,-17 1 0</inkml:trace>
  <inkml:trace contextRef="#ctx0" brushRef="#br0" timeOffset="5672.41">7161 811 0,'18'0'16,"-36"0"-16,36-17 0,-18-1 0,0 0 0,18 1 15,-1-1-15,1 18 0,0 0 16,-18-17-16,52 17 0,-34 0 16,17 0-16,18 0 15,-35 0-15,17 35 0,1-18 16,-19-17-16,1 18 0,17 35 16,-35-35-16,18 17 15,-18-17-15,0-1 0,-36 1 16,36-1-16,-35 1 0,-18 0 15,36-1-15,-19-17 0,1 18 0,-18-18 16,18 0-16,17 0 0,-35 0 16,36-18-16,-1 18 15,-17-35-15,35 0 16</inkml:trace>
  <inkml:trace contextRef="#ctx0" brushRef="#br0" timeOffset="6057.44">7708 758 0,'0'0'0,"0"-17"31,-17 17-15,17 17-1,-18 1-15,18 17 16,0-17-16,0 0 0,0 17 15,0-17-15,0 17 16,0-18-16,0 1 0,18 0 16,-1-18-16,18 0 15,-17 0-15,0 0 0,-1 0 0,36-18 16,-35-17-16,0 35 16,17-53-16,-18 35 15,-17 1-15,0-54 16,0 36-16,-17 17 0,17 1 15,-35-1-15,-1 18 0,19 0 0,-1 0 16,-35 0-16,35 0 0,1 18 16,-18-1-16,35 18 15,-18-35-15,18 18 16,0 0-16,0-1 0,35-17 16</inkml:trace>
  <inkml:trace contextRef="#ctx0" brushRef="#br0" timeOffset="6644.25">8537 741 0,'-35'0'0,"70"0"0,-70-18 0,17 18 15,1-17-15,-1 17 16,-53 0-1,-17 35 1,71-18-16,-36 19 0,35-19 16,0 1-16,-17 17 15,18-17-15,17 0 0,-18-1 0,18 1 16,0-1-16,35-17 16,-17 0-1,35 0-15,-36-17 0,36-18 16,-17 35-16,-19-18 0,36-35 15,-35 35-15,-1 1 16,1-1-16,-18 0 0,0 1 16,-18 17 15,18 17-31,0 1 16,-17-18-16,17 35 0,-18-17 15,18 35-15,0-18 0,-18-17 16,18 52-16,0-52 0,0 35 15,-17 53 1,17-71-16,0 0 0,-18 18 16,18-17-16,0-1 0,0-18 15,-17-17-15,17 18 16,-18-18-16,0 0 0,-17 0 16,17 0-16,1 0 0,-54-18 15,36-17-15,17 35 0,-52 0 16,52 0-16,-17-17 0,-1 17 15,19 0-15,-1 0 0,1 0 16</inkml:trace>
  <inkml:trace contextRef="#ctx0" brushRef="#br0" timeOffset="7105.05">8819 794 0,'18'-18'16,"-18"-35"-1,-35 53 1,17 0 0,18 35-16,-17-17 15,-1 0-15,-17 52 16,17-52-16,0 17 15,1-17-15,17-1 0,0 1 0,0 0 16,17-18 0,1 0-16,17 0 15,-35-18-15,36 18 0,-19-35 16,1 35-16,-18-35 0,17 17 0,1 0 16,0-17-16,-18 17 0,0-17 15,17 17-15,-17 1 16,0 34 15,0 19-31,0-1 16,18 0-1,-18-17-15,18 17 16,-18-17-16,17-1 16,-17 1-16,18 0 0,0-54 31,-1 36-31,-17-52 0</inkml:trace>
  <inkml:trace contextRef="#ctx0" brushRef="#br0" timeOffset="7320.34">9225 423 0,'0'0'16,"0"-17"-16,-35 17 16,35 17 15,0 1-31,0 0 15,0-1-15,35 36 0,-35-35 16,18-1-16,-1 54 0,-17-53 16,0 17-16,0 18 0,0-18 15,0-17-15,0 35 16,-17-36-16,-1 19 16</inkml:trace>
  <inkml:trace contextRef="#ctx0" brushRef="#br0" timeOffset="7603.64">8961 582 0,'0'0'15,"-18"0"-15,53 0 32,0 18-17,1-18-15,-1 0 0,0 0 0,1 0 16,-1 0-16,0 0 0,0 0 0,-17 0 15,35 17-15,-18-17 0,-17 0 16,17 0-16,-17 0 0,-1 18 16,1-18-16,-18 18 15,18-18-15,-18 17 0,0 1 16,17-18-16,-17 18 0,0-1 16,0 1-16,0 17 15,0-17-15,0-1 16,-17-17-16</inkml:trace>
  <inkml:trace contextRef="#ctx0" brushRef="#br0" timeOffset="7753.55">9507 441 0,'-35'0'0,"70"0"0,-88 0 15,53-18-15,36 18 31,-19 36-31,19-19 16,17 1-16</inkml:trace>
  <inkml:trace contextRef="#ctx0" brushRef="#br0" timeOffset="8095.44">10037 653 0,'0'0'0,"-36"0"0,-123 17 31,142 1-31,-1-18 16,1 18-16,-1-1 0,0-17 0,1 35 16,-1-17-16,18 0 0,-18 17 15,18-17-15,0-1 16,0 1-16,0 0 0,0-1 16,18-17-16,0 18 0,35-18 15,-36 0-15,54-18 16,-54-17-16,19 35 15,-1-53-15,-35 35 16,18 1-16,-1-36 0,-17 35 0,0 1 16,-35-36-16,35 35 15,-35 0-15,17 1 0,-17 17 16,17 0-16,0 0 0,1 0 16,-1 0-16,1 17 15,17 1-15,0 0 0,0-1 16</inkml:trace>
  <inkml:trace contextRef="#ctx0" brushRef="#br0" timeOffset="8507">10195 670 0,'0'36'31,"0"-1"-16,0 0-15,0-17 16,0-1-16,18 1 0,-18 0 0,0-1 16,18 1-16,-18 0 0,0-1 15,0 1-15,-18-53 32,18 17-17,0 0-15,0-17 16,0 17-16,0-35 15,18 36-15,-18-18 0,52-18 16,-52 35-16,71 0 16,-53 18-16,17 0 15,-17 0-15,-1 0 16,1 18-16,-1-18 0,1 35 0,0-17 16,-1 0-16,1-1 0,0 18 15,-18-17-15,0 0 0,0-1 16,0 1-16,0 0 0,0-1 0,-18 1 15,18 0-15,-35-1 16,17-17-16</inkml:trace>
  <inkml:trace contextRef="#ctx0" brushRef="#br0" timeOffset="8658.78">10971 1005 0,'0'0'0,"0"-35"31,0 17-15,18 18-16,17-17 15</inkml:trace>
  <inkml:trace contextRef="#ctx0" brushRef="#br0" timeOffset="10567.39">988 1393 0,'-18'0'15,"36"0"-15,-54-17 0,19 17 0,-18-18 16,17 1 0,-35-1-16,35 18 15,18-18-15,0 36 78,18 0-78,17-1 16,-35 1-16,88-1 16,-70 1-16,17-18 0,54 18 15,-54-18-15,18 17 0,35-17 16,-35 0-16,17 0 0,54 0 16,-71 0-16,88 0 15,0 18-15,-88-18 0,141 0 16,-141 0-16,0 0 15,53 18-15,-53-18 0,17 17 16,-17-17-16,53 0 0,-53 18 16,70-18-16,-70 0 0,18 0 15,52 0-15,-52 18 0,-1-18 16,1 0-16,-1 0 0,1 0 0,0 0 16,-19 0-16,72 17 15,-53-17-15,105 0 16,-123 18-16,0-18 0,53 0 15,-54 0-15,1 0 0,71 17 16,-71-17-16,0 0 0,70 0 16,-70 0-16,0 0 0,0 0 0,53 0 15,-53 0-15,0 0 0,35 0 16,-35 0-16,-18 18 0,53-18 16,-35 0-16,-18 0 0,54 0 15,16 0-15,1 0 16,-53 0-16,0 0 0,0 0 15,70 0-15,-70 0 0,0 0 16,0 18-16,0-18 0,-18 0 0,18 0 16,36 0-16,-54 0 15,0 0-15,18 0 0,-18 0 0,18 0 16,-18 0-16,18 0 0,0 0 0,0 0 16,0 0-16,71 0 0,-71 0 15,17 0-15,106-18 16,1 18-1,-124 0-15,0 0 0,0 0 0,35-18 16,-53 18-16,53 0 16,-52 0-16,-1 0 0,18-17 0,35 17 15,-53 0-15,18 0 0,53 0 16,-71 0-16,18 0 0,53-18 16,-53 18-16,0 0 0,53 0 15,-53 0-15,-1 0 0,1 0 16,53 0-16,-70 0 15,-1 0-15,53-17 0,-53 17 0,71 0 16,-53 0-16,-18 0 16,53 0-16,-35 0 0,0 0 15,53 0-15,-53 0 0,0 0 16,0 17-16,17-17 0,-17 0 0,0 0 16,0 18-16,0-18 0,-18 0 15,18 0-15,-17 17 0,-1-17 0,0 0 0,0 0 16,-17 0-16,35 0 15,-18 0-15,1 0 16,-19 0-16,1 0 0,35-17 16,-36 17-16,1-18 15,0 18-15,-1 0 0,1 0 16,0-17-16,-1 17 16,1 0 15,-36 0 63,-17 0-94</inkml:trace>
  <inkml:trace contextRef="#ctx0" brushRef="#br0" timeOffset="11952.89">1482 4304 0,'0'-18'32,"-18"18"-1,0 0-15,1 18-1,-19 17-15,1 0 0,0-17 16,17 17-16,-52 1 15,52-19-15,-17 19 0,-18-1 0,35-18 16,1 1-16,-1 0 16,0-1-16,18 1 0,0 0 15,-17-18-15,17-18 32,17-17-32,-17-1 15</inkml:trace>
  <inkml:trace contextRef="#ctx0" brushRef="#br0" timeOffset="12218.33">1111 4304 0,'0'0'0,"-17"0"0,17-18 32,0 36-1,35-18-31,-35 18 0,18-18 15,-18 35-15,70 0 16,-52-17-16,17 17 16,0-17-16,-17-1 0,35 36 15,-36-53-15,19 35 16,-36-17-16,17-18 0,-17 18 0,18 17 16,-18-17-1</inkml:trace>
  <inkml:trace contextRef="#ctx0" brushRef="#br0" timeOffset="12499.98">1782 4551 0,'-18'0'0,"18"-18"16,-18 18 15,18 35-15,0-17-16,-17 17 16,17-17-16,0 0 15,0-1-15,0 1 0,-18 0 16,18-1-16,0 1 15</inkml:trace>
  <inkml:trace contextRef="#ctx0" brushRef="#br0" timeOffset="13367.68">1852 4180 0,'0'-17'0,"0"34"0,0-52 16,0 17-16,0-17 15,0 18-15,-18-19 16,18 19-16,-17-1 16,-1 0-16,1 1 0,-1-1 15,0 18-15,-17-18 0,0 1 16,-1 17-16,19-18 0,-54 18 15,54 0-15,-19 0 0,1 0 16,-53 0-16,53 35 0,-1-35 16,1 18-16,0-18 0,-1 18 0,1-18 15,-18 35-15,36-17 0,-19-1 16,19 19-16,-1-19 0,0 1 16,-17 17-16,17-17 0,1-1 15,-1 36-15,1-35 0,-1 17 16,0 1-16,18-19 15,-17 18-15,-1 1 0,0-1 16,18-17-16,0-1 0,-17 36 16,17-18-16,0 18 15,0-35-15,0 0 0,0 35 16,0-36-16,0 1 0,35 35 16,-35-36-16,18 19 0,-1-1 15,-17 0-15,18-17 0,0 0 0,-1-1 16,1 1-16,-1-1 0,19 19 15,-19-19-15,1 1 0,17 0 0,1-1 16,-1 1-16,-17-18 16,34 18-16,-16-1 0,-19-17 15,36 0-15,-17 0 0,-19 18 0,36-18 16,-18 0-16,-17 0 16,35 0-16,-18 0 0,-17 0 15,35-35-15,-36 35 0,1 0 16,17-18-16,1 18 0,-19-18 15,1 1-15,35-1 0,-36 0 16,1 18-16,17-35 0,-17 17 16,0-17-16,-1 18 0,19-36 15,-19 35-15,-17-17 0,35-18 16,-35 17-16,36-52 16,-36 53-16,17 17 0,-17-17 15,0 17-15,0 1 0,0-18 0,0-18 16,0 35-16,0-17 0,0-18 15,-17 18-15,17 17 0,0-17 16,-18-1-16,18 1 0,0 0 0,-18-18 16,1 18-16,17-1 0,-18 19 15,-17-19-15,17 19 0,1-1 16,-19 0-16,1 18 0,17-17 16,-52 17-16,52 0 0,-17 0 15,17 0-15,1 35 0,-19-35 0,19 18 16,-19-1-16,19 1 0,-1 0 15,-17 17-15,17-17 0</inkml:trace>
  <inkml:trace contextRef="#ctx0" brushRef="#br0" timeOffset="14297.99">1499 6879 0,'0'0'15,"18"-17"-15,-18-19 0,18 36 16,-18-17-16,17-1 0,-17 0 16,-35 18 15,17 18-31,-17 17 16,0-17-16,-1 17 15,1-17-15,18-1 0,-36 36 16,0 0-16,17 0 15,19-35-15,-18 35 16,17-36-16,0 1 0,1 0 16,-1-18-1,0 0-15,18-18 0</inkml:trace>
  <inkml:trace contextRef="#ctx0" brushRef="#br0" timeOffset="14535.55">1058 6791 0,'0'0'0,"18"0"16,-18-18-1,18 18 1,-1 0-16,1 36 16,0-19-16,-1-17 0,18 53 15,-17-35-15,0-1 0,17 36 16,-17-35-16,-18 0 0,35 35 15,0-18-15,0 18 16,-17-36-16,-18 1 16,18 0-16,-18-1 0,0 1 15,17-18-15</inkml:trace>
  <inkml:trace contextRef="#ctx0" brushRef="#br0" timeOffset="14949.61">1676 7250 0,'0'0'0,"-18"0"16,0-36-16,18 19 16,0-1-16,0 0 15,0 1-15,18 17 16,-18-18-16,35 18 0,-17-18 15,0 18-15,-1 0 0,36 0 16,-35 0 0,-1 18-16,1 17 15,-18 1-15,0-19 0,-35 19 16,35-19-16,-35 18 0,-1-17 16,1 17-16,17-35 0,1 18 15,-1 0-15,0-18 0,1 0 0,17 17 16,-18-17-16,36 0 47,-1 0-47,1 0 15,0 0-15,-1 0 0,1-17 16,0 17-16,17 0 0,-17-18 16,-1 18-16,1-18 0,17 18 0,-17-17 0</inkml:trace>
  <inkml:trace contextRef="#ctx0" brushRef="#br0" timeOffset="15847.25">2134 6738 0,'0'0'16,"0"-18"-16,0 1 0,0-71 31,-17 70-31,17 0 0,-18 18 16,18-17-16,-53-19 15,35 36-15,-17-17 0,-18-19 16,36 36-16,-19-17 0,-34-1 16,35 1-16,-89-1 15,89 0-15,-1 18 0,1 0 0,-53 0 16,53 0-16,-1 0 0,1 0 15,0 0-15,0 0 0,-1 18 0,1-18 16,17 0-16,-17 18 0,-18 17 16,36-35-16,-19 17 0,19 1 0,-19 17 15,-17-17-15,18 17 16,18-17-16,-1 0 0,-17 34 16,17-34-16,0 0 0,1 35 15,-1-36-15,18 1 0,-18 0 16,1 35-16,-1-36 0,18 18 15,-17 1-15,17-1 0,0-17 16,0 17-16,0 0 16,0-17-16,0 17 0,0 0 15,17-17-15,-17 0 0,0 17 0,35-17 16,-35 17-16,18-18 0,-18 1 16,18 17-16,-18-17 0,0 17 0,17 1 15,-17-1-15,18-17 0,0 34 16,-1-34-16,1 0 0,17 17 15,-17-17-15,-1-18 0,36 35 16,-35-35-16,17 18 0,18-1 16,-35-17-16,17 18 0,-17-18 15,17 0-15,-17 17 0,-1-17 0,19 0 16,-19 0-16,1 0 0,17 18 0,-17-18 16,35 0-16,-18 0 0,-17 0 15,35-35-15,-18 35 0,0-18 16,18 1-16,-18-1 0,1 0 15,-1 1-15,0-1 0,0 0 0,1-17 16,-19 17-16,19-17 0,-19 18 0,19-1 16,-19-17-16,36-18 15,-35 35-15,-1-17 0,-17 17 0,18-17 16,0 17-16,-18-17 0,17-18 16,-17 35-16,0-17 0,0-18 15,0 18-15,0 0 0,0-1 0,0 1 16,0 0-16,0 0 0,0-1 0,0 1 15,0-18-15,-17 18 0,17 17 0,-36-52 16,1 52-16,17-17 0,1 17 16,-1 0-16,1 1 0,-1-1 0,-17 0 15,17 1-15,0 17 0,1-18 16,-1 1-16,0 17 16,1 0-16,-1 0 15,1 0-15,-1 0 16,0 0-16,1 17 0</inkml:trace>
  <inkml:trace contextRef="#ctx0" brushRef="#br0" timeOffset="16812.53">1552 9313 0,'0'0'16,"0"-17"-16,0-19 31,-17 36-31,-1 0 16,-17 18 0,17-18-16,0 18 15,1-18-15,-1 35 0,-35 18 16,36-35-16,-54 70 15,36-53-15,17 0 0,-17 36 16,0-54-16,17 19 0,-17 34 16,35-52-16,-18 0 15,18-36 1</inkml:trace>
  <inkml:trace contextRef="#ctx0" brushRef="#br0" timeOffset="17089.18">1094 9331 0,'-18'-35'31,"18"17"-31,0 53 31,18-35-15,-18 18-16,35-18 0,-17 35 15,-1-17-15,1 0 0,17 17 16,-17 0-16,-1-17 0,19 35 16,-19-36-16,-17 19 0,36 34 15,-19-35-15,1 18 16,-18-35-16,0 0 16,17-1-16,-17 1 0,0-1 15,18-17 1</inkml:trace>
  <inkml:trace contextRef="#ctx0" brushRef="#br0" timeOffset="17608.75">1587 9754 0,'0'0'0,"0"-17"15,0-1-15,0 0 0,0 1 16,36-1-16,-19 0 16,1 1-16,17 17 15,-17 0-15,0 0 0,-1 35 16,-17-17-16,18-1 16,-18 1-16,0 17 15,-35-17-15,35 0 16,-18-1-16,-17 1 15,17-18-15,-17 17 0,17-17 16,0 0-16,1 18 0,-1-18 16,53 0 31,-17 0-47,0 18 0,-1-18 15,1 0-15,0 17 0,17 1 16,-17-18-16,-18 18 0,17-1 15,1-17-15,-18 18 0,0 0 0,18-1 16,-18 1-16,0 0 16,-36-18-16,36 17 0,-35-17 0,0 18 15,17-18-15,0 0 0,-35 0 16,36 0-16,-1 0 0,1 0 16,-19-18-16,19 18 0,-1-17 15,0 17-15</inkml:trace>
  <inkml:trace contextRef="#ctx0" brushRef="#br0" timeOffset="18868.18">1940 9331 0,'0'-18'0,"0"36"0,18-53 16,-18-1-16,0 19 0,18-36 15,-1 35-15,1-35 16,-18 36-16,0-19 16,0 19-16,-35-19 15,17 19-15,-35-1 16,35 18-16,-17-17 15,0 17-15,0-18 16,17 18-16,-17 0 0,-1-18 0,19 18 16,-19 0-16,-52 0 15,53 0-15,-18 0 16,-18 0-16,19 18 0,34-18 16,0 35-16,-35-17 15,36-18-15,-19 17 0,1 1 16,18 0-16,-1-18 0,-17 17 0,-1 1 15,1 0-15,-18 17 16,35-17-16,1-1 16,-1 1-16,-17 17 15,17-17-15,18-1 0,-17 19 16,17-19-16,0 1 0,-18 35 16,18-35-16,-18 52 15,18-52-15,0 17 16,0 0-16,-17 1 0,17-19 15,0 36-15,0 18 16,0-1 0,0-52-16,0 17 0,0-17 15,0-1-15,17 36 16,-17-35-16,18 35 16,0-35-16,-1 17 15,1-18-15,-18 1 0,18 0 16,-1-1-16,18 1 15,-17 0-15,0-18 0,17 17 16,0 1-16,18 0 16,-35-1-16,17-17 15,-17 18-15,-1-1 0,1-17 16,0 0-16,-1 0 0,1 18 0,0-18 16,-1 0-16,1 0 0,17 18 15,-17-18-15,17 0 16,-17 0-16,-1 0 0,19 0 15,-19 0 1,1 0-16,0-18 0,-1 18 0,18-18 16,-17 1-1,0 17-15,-1-18 0,1 18 16,0-17-16,-1 17 16,1-18-16,17 0 0,-17 18 15,0-17-15,17-1 0,-18 0 16,-17 1-16,36-1 0,-19 0 15,1 18-15,-18-17 0,35-18 16,-35 17-16,18 18 0,-18-18 16,18 1-16,-18-1 0,17-35 15,-17 35-15,18 1 0,-18-19 16,17 19-16,-17-1 0,18-17 16,0 17-16,-1 1 0,1-36 15,0 35-15,-18 0 0,17-17 16,-17 18-16,0-1 0,0 0 15,0 1-15,0-1 0,18 0 16,-18 1-16,0-1 0,0 0 16,18-17-16,-18 18 15,0-19-15,0 19 16,0-1-16,0 0 0,0 1 16,0-1-1,-18 18-15,18-18 0,0 1 0,0-1 16,-18 18-16,18-18 15,0 1-15,-17 17 0,17-18 0,-18-17 16,18 17-16,-18 1 0,18-1 16,0 0-16,-17 1 0,17-1 15,0 0-15,-18 1 16,0 17-16,1-18 16,-1 18-16,1 0 0,-1 0 15,-17 0-15,17 0 0,0 0 0,-17 0 16,17 0-16,1 18 0,-36-18 15,35 17-15,1-17 16</inkml:trace>
  <inkml:trace contextRef="#ctx0" brushRef="#br0" timeOffset="24611.98">5768 4780 0,'0'18'31,"0"-36"31,-35 18-46,35-18-16,-18 1 0,0-18 16,1 17-16,-1 18 15,18-18-15,-18 18 0,-17 0 16,35-17-16,-17 17 0,-1 0 16,0 0-16,-17 0 0,17 0 0,1 0 15,-19 35-15,19-35 0,-19 18 16,1 17-16,18 0 0,-1-17 15,0 17-15,1 18 0,-1-18 16,18-17-16,0 35 0,0-18 16,0-17-16,0 35 0,35-36 15,-35 1-15,36 0 0,-1-1 16,-18-17-16,1 0 0,0 0 16,17 0-16,-17 0 0,-1 0 0,1 0 15,17 0-15,-17-17 0,0 17 0,34-36 16,-34 19-16,0-1 0,-1-17 15,1 17-15,-18 0 0,18 1 0,-1-36 16,-17 18-16,0 17 0,18-35 16,-18 35-16,0 1 0,0-19 15,0 19-15,-35 17 16,17 0 0,18 17-1,0 1 1,0 35-16,0-35 0,0-1 15,35 36-15,-35-17 0,0-19 16,0 18-16,18 18 16,-18-35-16,0 17 0,0-17 0,0 0 15,0-1-15,18 36 16,-18-35-16,0-1 16,0 1-16</inkml:trace>
  <inkml:trace contextRef="#ctx0" brushRef="#br0" timeOffset="24872.05">5980 5203 0,'-36'0'31,"36"18"1,0 17-17,0-17 1,0 0-16,0-1 0,0 1 16,0 0-16,0-1 15,0 1-15,0-36 47</inkml:trace>
  <inkml:trace contextRef="#ctx0" brushRef="#br0" timeOffset="25370.6">6085 4357 0,'0'-18'31,"-17"1"-15,-1 17 30,18 17-46,-18-17 0,18 18 16,-35 17-16,18-17 0,17-1 16,-18 1-16,18 17 0,-18-17 15,18 17-15,0 0 0,0-17 16,0 0-16,0 17 0,0-17 16,36-1-16,-36 1 15,17-18-15,1 0 16,-18 18-16,17-18 0,1 0 0,0 0 15,-1 0-15,1 0 0</inkml:trace>
  <inkml:trace contextRef="#ctx0" brushRef="#br0" timeOffset="25827.12">6209 4445 0,'0'18'31,"-18"-18"-31,18 17 78,0 1-62,0 0-16,0-1 15,0 1-15,0-1 0,0 1 16,0 0-16,0-1 15,0 1-15,0 0 0,0-1 16,0-34 31,0-1-47,0-17 16,0 17-16,0 0 15,18 18-15</inkml:trace>
  <inkml:trace contextRef="#ctx0" brushRef="#br0" timeOffset="26458.86">6156 4498 0,'-18'0'32,"1"0"-17,17-18 32,17 18 31,1 0-78,0 18 16,-1-18-16,-17 18 15,18-1-15,-18 1 0,18-1 16,-18 1-16,0 0 16,0-1-16,0 1 0,0 0 15,-36-1-15,36 1 0,-17 0 16,-1-1-16,0 1 16,1-18-16,17 17 0,-18-17 15,36 0 48,17 0-63,-17 0 15,-1 0-15,1 0 16,0 0-16,-1 0 0,1 0 0,17 0 16,-17-17-16,-1 17 15,1-35-15</inkml:trace>
  <inkml:trace contextRef="#ctx0" brushRef="#br0" timeOffset="26811.85">6262 4339 0,'0'0'16,"0"-17"-16,0-1 16,17 18-1,1 0 1,0 0-16,-1 18 16,1-18-16,0 35 0,-1-18 15,1-17-15,0 36 16,17-19-16,-18 1 0,1 0 15,17 17-15,-17-35 0,-18 18 16,35 17-16,-35 0 0,0-17 16,0 17-16,0-17 0,0-1 15,0 1-15,-35 17 0,35-17 0,-35 17 16,17-17-16,-52 52 0,52-52 16,-17 17-16</inkml:trace>
  <inkml:trace contextRef="#ctx0" brushRef="#br0" timeOffset="29267.07">6809 4427 0,'0'0'16,"-18"0"-16,18-17 0,0-1 31,0 0-15,0 1-1,0-1 1,0 1-16,-35 17 16,35-18-16,-18 0 15,0 1-15,18-1 16,-17 0-16,-1 18 15,18-17-15,-18 17 0,1-36 16,-1 36-16,1-17 16,-1-1-16,0 18 0,-17-18 15,17 1-15,1 17 16,-1-18-16,0 18 0,1 0 0,-18 0 16,-1-17-16,19 17 0,-36 0 15,35 0-15,-17 0 0,0 0 16,17-18-16,-17 18 0,-1 0 15,1 0-15,-18 0 16,35 0-16,1 0 16,-1 0-16,1 0 0,-1 0 15,-17 0-15,17 0 16,0 18-16,-17-18 0,0 17 16,17-17-16,-17 18 0,17-18 15,1 0-15,-1 17 0,0-17 16,1 0-16,-19 18 15,19 0-15,-1-18 0,-17 17 16,17 1-16,1-18 0,-19 18 16,19-1-16,-1-17 0,0 36 15,1-36-15,-1 17 0,0 1 16,1 0-16,-1 17 16,18-18-16,0 1 15,-17 0-15,17-1 0,0 1 16,-18 0-16,18-1 15,0 1-15,-18-18 0,18 18 0,0-1 16,-17 1-16,17-1 16,-18-17-16,0 53 0,1-35 15,-1 0-15,18-1 16,0 1-16,-18 0 0,18-1 16,0 1-16,0-1 0,0 1 0,0 0 15,0-1-15,0 19 16,0-1-16,0-17 0,0-1 0,0 1 15,18-18-15,-18 18 0,0 17 16,0-18-16,0 1 0,18 17 16,-18-17-16,0 0 0,0-1 15,0 1-15,17 0 0,-17-1 16,0 1-16,0-1 0,0 1 0,18 17 16,-18-17-16,0 0 15,0-1-15,0 1 0,18 0 16,-18-1-16,0 1 0,0-1 15,0 1-15,0 0 16,17-18-16,-17 17 0,18-17 0,0 36 16,-1-19-1,1 1-15,-1-18 16,1 18-16,0-1 0,-1 1 16,1-18-16,0 18 15,-1-18-15,1 17 0,0-17 16,-1 0-16,-17 18 0,18-18 0,0 0 15,-1 0-15,1 17 0,-1-17 16,1 18-16,0-18 0,-1 0 16,1 0-16,0 18 0,-1-18 15,1 0-15,0 0 0,-1 0 0,36 0 16,-35 17-16,-1-17 0,19 0 16,-19 0-16,1 0 0,17 0 15,-17 0-15,-1 0 0,19 0 16,-19 0-16,1-17 0,0 17 15,17-18-15,-17 18 0,-1-18 16,19 18-16,-19-17 0,1 17 16,17-18-16,0 1 0,-17 17 15,17-36-15,1 19 16,-1-19-16,-18 36 16,1-35-16,0 17 15,-18 1-15,17-1 16,1 0-16,-18 1 0,18-1 0,-18 1 15,17-1-15,1 0 16,-18 1-16,18-1 0,-1-17 16,-17 17-16,18 0 0,-1-17 15,-17 18-15,18-1 0,-18-17 16,18 17-16,-18 0 0,0 1 0,0-19 16,0 19-16,0-1 0,17-17 15,-17 17-15,0 1 0,18-19 16,-18 19-16,0-19 0,18 1 15,-1 17-15,-17 1 0,18-1 16,-18 1-16,0-1 16,18 0-16,-18 1 15,0-1-15,0 0 16,0-17-16,0 0 16,0 0-16,0 17 15,0-17-15,0 17 16,0 0-16,0 1 15,0-1-15,0 0 16,0 1-16,-18 17 16,18-18-16,-35 18 15,35-17-15,-18 17 0,18-18 16,-18 18-16,1-18 16,-1 18-16,18-17 0,-18 17 15,1 0 1,-1 0-1,1 0 1,-1 0-16,0 17 0,1-17 16</inkml:trace>
  <inkml:trace contextRef="#ctx0" brushRef="#br0" timeOffset="30339.64">5980 8149 0,'0'0'0,"0"-17"15,0-1-15,0 0 16,17 18-16,-17-17 0,0-1 16,0 0-16,0 1 15,0-1-15,-17 18 0,-1-35 16,-17 17-16,-1 18 15,19 0-15,-1-18 0,-35 18 16,18 0-16,17 0 0,-52 36 16,34-19-16,19 1 15,-36 35-15,35-35 0,1-1 16,-1 1-16,18 17 0,-18-17 0,18 17 16,0-17-16,0-1 0,0 19 0,0-19 15,36 1-15,-19 17 0,19-17 16,16-1-16,-34-17 15,17 0-15,-17 0 0,53-35 16,-54 35-16,71-53 16,-70 36-16,17-36 15,-17 17-15,0-16 16,-18 34-16,0 0 0,0-17 16,0 17-1,-18 18-15,0 0 31,18 36-31,0-19 0,-17-17 16,17 53-16,0-35 0,-18-1 16,18 19-16,0-19 0,0 1 15,0 17-15,0-17 0,0 0 16,0 17-16,0-18 16,0 1-16,0 0 0,0-1 15,0 1-15</inkml:trace>
  <inkml:trace contextRef="#ctx0" brushRef="#br0" timeOffset="31148.48">6121 8502 0,'0'-18'47,"0"1"-16,0-1 266,17 18-281,-17-18-1,18 18-15,0 0 16,-1 0-16,1 0 16,-18 18-16,35 17 15,-35-17-15,0 17 16,0-17-16,0-1 0,-35 19 15,35-19-15,0 1 0,-35 0 16,17-1-16,0 1 0,1 0 16,-1-18-16,0 0 0,18 17 0,-17-17 15,34 0 32,19 0-31,-19 0-1,1 0-15,0-17 0,-1 17 16,1-18-16,17 0 0,-17 1 16,-1-1-16</inkml:trace>
  <inkml:trace contextRef="#ctx0" brushRef="#br0" timeOffset="31599.6">6403 7743 0,'0'-17'0,"0"-18"31,0 17-31,0 53 47,0-17-47,-35-1 15,35 1-15,-18 0 0,0-1 16,1 1-16,17 0 0,-18-1 0,0 19 16,18-19-16,-17 1 15,17-1-15,0 1 0,0 0 16,0-1-16,0 1 0,17-18 16,-17 18-16,36-1 0,-19-17 15,1 0-15,17 0 16,-17 0-16</inkml:trace>
  <inkml:trace contextRef="#ctx0" brushRef="#br0" timeOffset="31951.65">6562 7867 0,'-18'0'15,"18"-18"1,18 18-1,-1 0-15,19 0 16,-19 0-16,18 36 16,-17-36-16,-18 17 0,0 1 15,0-1-15,0 1 16,-18 0-16,-17-1 0,0 1 16,17-18-16,1 18 0,-1-18 15,-17 0-15,35 17 0,17-17 63,1 0-63,0 0 15,-1 0-15,1 0 16,0 0-16,-1 0 0,1 0 16,-1 0-16,1 0 0,0 0 15</inkml:trace>
  <inkml:trace contextRef="#ctx0" brushRef="#br0" timeOffset="32208.86">6809 7779 0,'-18'0'0,"36"0"47,17 0-47,-35 17 15,18-17-15,17 18 0,-18-18 16,1 18-16,0-1 0,-18 1 16,17-18-16,-17 35 0,0-17 15,0 17-15,-17-35 16,17 18-16,-36-18 0,36 17 16,-35 1-16,0-18 0,35 18 15,-18-18-15,1 0 0</inkml:trace>
  <inkml:trace contextRef="#ctx0" brushRef="#br0" timeOffset="33812.51">7214 7726 0,'0'-18'16,"0"36"-16,-17-53 0,17 17 16,-36 0-16,19 1 0,17-1 15,-18 18-15,-17-35 16,35 17-16,-35-35 16,17 36-16,0-1 0,1 0 15,17 1-15,-18 17 0,-17-36 16,17 36-16,-17 0 0,-18-17 15,35 17-15,-17-18 0,-18 18 16,18 0-16,-1 0 0,1-18 0,0 18 16,0 0-16,-1 0 0,1 0 15,-18 0-15,18 0 0,-36 0 16,54 0-16,-54 0 16,54 0-16,-1 0 15,-17 18-15,17-18 0,0 18 16,-35-1-16,18-17 0,0 18 15,0-18-15,-1 18 0,19-1 0,-19-17 16,1 18-16,0 0 0,17-18 0,1 17 16,-19 1-16,1-1 0,17 1 15,-35 17 1,36-17-16,-1 0 0,-35 35 16,36-36-16,-19 18 15,1-17-15,17 0 0,1-1 0,-19 19 16,19-19-16,-1-17 0,18 18 15,-17 0-15,-1-1 0,18 1 0,-18-1 16,1 1-16,17 0 0,0 17 16,-18-17-16,18-1 15,0 1-15,-18 0 0,1 35 16,17-36-16,-18 1 16,18 17-16,-18-17 0,18-1 15,0 1-15,-17 0 0,17-1 16,0 1-16,0 0 0,0-1 15,0 1-15,0-1 0,0 1 16,0 17-16,0-17 16,0 0-16,17 17 0,-17-17 15,0 17-15,18-18 0,-18 1 0,18 0 16,17 70 0,-17-70-16,-18-1 0,35 1 15,-17 0-15,-18-1 0,35 1 16,-18-1-16,1 1 0,0-18 15,-1 18-15,1-1 0,0 1 16,-1-18-16,1 18 0,0-1 16,-1-17-16,1 18 0,0-18 15,-1 18-15,1-18 0,-1 17 16,19-17-16,-19 0 0,1 18 16,17-18-16,1 0 0,-19 0 15,36 17-15,-35-17 16,35 0-16,-36 0 0,1 0 15,0 0-15,-1 0 0,1 0 0,-1 0 16,1 0-16,0 0 0,-1 0 0,1 0 16,0 0-16,35-17 0,-36 17 15,1 0-15,0-18 0,-1 18 0,1-17 16,-1 17-16,36-18 16,-35 18-16,-18-18 0,35 18 15,-17-17-15,0 17 0,34-18 16,-34 0-16,0 18 15,-1-17-15,1 17 0,0-18 0,17 0 16,-17 18-16,-18-17 0,35-1 16,-18 18-16,1 0 0,0-17 15,-1-1-15,1 18 16,0-18-16,-1 1 0,1 17 16,-18-18-16,18 18 0,-1-18 0,19-17 15,-19 35 1,-17-18-16,35 1 0,-35-1 15,36-17-15,-36 17 0,17 18 0,1-17 16,0-19-16,-18 19 16,17 17-16,-17-36 0,18 19 15,-18-1-15,18-17 16,-1 17-16,-17 1 0,18-1 0,-1 0 16,-17 1-16,18 17 0,-18-18 15,18 18-15,-18-18 0,0-17 16,17 35-16,-17-18 0,18-17 15,-18 18-15,0-1 16,18 18-16,-18-18 0,17 1 16,-17-1-16,18 18 0,-18-18 15,18 1-15,-18-1 0,17 0 16,-17 1 0,0-1-16,0 0 15,18 1-15,-18-1 0,0 1 16,0-1-16,17 0 15,-17-17-15,18 35 16,-18-18-16,0 1 0,0-1 16,0 0-1,-18 18-15,18-17 16,-35-1-16,35 1 16,0-1-16,-35 0 15,35 1-15,0-1 0,-18 0 0,18 1 16,-17-1-16,17 0 0,-18-52 15,0 52-15,18-17 16,-17 35-16,-1-18 16,0 18-16,-17-17 15,18 17-15,-36 0 16,35 0-16,0 0 0,1 0 16</inkml:trace>
  <inkml:trace contextRef="#ctx0" brushRef="#br0" timeOffset="36042.56">10866 3334 0,'-18'0'15,"18"-18"1,0 0 0,0 1-1,-18-1 1,1 1 0,-1 17-16,18-18 15,-18 18-15,1 0 0,17-18 16,-36 18-16,19 0 0,-1 0 15,1 0-15,-1 0 0,0 0 0,1 0 16,-36 18-16,35 0 0,0-18 16,-17 52-16,17-34 0,1 0 15,-18 35-15,35-36 0,-18 19 16,18 16-16,0-16 16,0-19-16,0 19 0,0-1 0,0-17 15,18 17-15,-18-17 0,35 17 0,-35-18 16,17 1-16,1-18 0,35 18 15,-18-18-15,1 0 16,-1-18-16,-17 18 0,34-70 16,-34 52-16,35-70 15,-53 70-15,18-35 16,-18 18-16,0 17 0,0-17 0,0 0 16,0 17-16,0 0 0,0 1 15,0-1-15,0 36 47,0-1-31,0 19-16,0-19 15,0 1-15,0 17 0,0-17 16,0-1-16,17 36 0,-17-35 16,0 0-16,0 35 15,0-18-15,0-17 0,0 17 16,0-18-16,18 1 0,-18 17 15,0-17-15,0 0 0,0-1 16,0 1-16,18-18 31,-18-35-15</inkml:trace>
  <inkml:trace contextRef="#ctx0" brushRef="#br0" timeOffset="36512.06">11095 3775 0,'0'0'0,"-18"0"15,18-18 1,0 53 31,0-17-32,0 0-15,18 17 0,-18-17 16,0-1-16,0 18 0,0-17 16,0 0-16,0-1 15,17-17-15,-17 18 0,0 0 16,-35-18 15,18 0-15</inkml:trace>
  <inkml:trace contextRef="#ctx0" brushRef="#br0" timeOffset="36958.94">11359 2928 0,'18'0'0,"-36"0"0,54-18 15,-19 18-15,-17-17 16,0-1 0,-17 18 15,17 18-31,-18-1 16,0-17-16,-17 71 15,18-53-15,17-1 0,-18 19 16,0-19-16,18 1 15,-17 17-15,17-17 0,0-1 0,0 19 16,0-19-16,0 1 16,0 0-16,0-1 0,17-17 15,-17 18-15,18-1 0,0-17 16,-18 18-16,17-18 16,1 0-1,-1 0-15,1-18 0</inkml:trace>
  <inkml:trace contextRef="#ctx0" brushRef="#br0" timeOffset="37384.01">11536 3122 0,'-18'-18'32,"18"1"-32,18 17 31,-1 0-16,-17 17-15,18-17 0,-18 36 16,18-19-16,-18 1 16,0 0-16,0-1 0,-36 1 15,36 0-15,-17-18 16,-1 17-16,1-17 16,17-17 30,17 17-30,1 17 0,-1-17-16,1 18 15,0-1-15,-18 1 16,17 0-16,-17-1 31,-35-17-31,0 0 16,17 0-16,1 0 0,-1 0 15,18-17 1</inkml:trace>
  <inkml:trace contextRef="#ctx0" brushRef="#br0" timeOffset="37662.98">11730 3016 0,'0'0'16,"-18"-17"15,53 34-15,-17 1-16,0 17 16,-1-35-16,36 53 15,-53-35-15,36 35 16,-36-18-16,-36 18 15,36-36-15,-17 1 16,-19 0-16,19-1 0,-1-17 16,0 18-16,-17-18 0</inkml:trace>
  <inkml:trace contextRef="#ctx0" brushRef="#br0" timeOffset="39407.57">12083 2963 0,'0'-17'0,"0"-1"16,0 0-1,0 1-15,0-1 16,0 0-16,0 1 16,-18-1-16,18 1 15,-18-1-15,1 0 16,17 1-16,-18-1 16,0 0-16,1 1 0,-1-1 15,-17 0-15,17 1 16,1-1-16,-1 18 0,-17-17 15,-1 17-15,1-18 16,17 0-16,-34 1 16,34 17-16,-17 0 0,-1-18 15,19 18-15,-1 0 0,-17 0 16,17 0-16,1 0 0,-36 0 16,17 0-16,19 0 0,-54 0 15,36 0-15,0 0 0,-71 0 16,70 18-16,-34-18 15,35 0-15,-1 0 0,-17 0 16,36 17-16,-1-17 16,-52 18-16,52-18 0,0 0 15,-17 18-15,0-18 0,17 17 16,-17 1-16,0-18 16,17 17-16,-35 1 0,18 0 0,17-1 15,-35 1-15,18 0 16,0-1-16,17 1 0,-17 0 0,17-1 15,0 1-15,-34-1 16,34 1-16,0 0 0,-17 17 16,17-17-16,-17 35 15,35-36-15,-18 1 16,1 0-16,17-1 0,-18 18 16,18-17-16,-17 0 0,17 17 15,-18-17-15,18-1 0,0 1 16,0 17-16,0-17 0,0-1 0,0 1 15,0 0-15,0-1 0,0 1 16,0 35-16,18-35 0,-18-1 16,0 18-16,17 1 0,-17-19 15,0 54-15,18-36 16,-18 18-16,17-35 0,-17-1 16,18 36-16,-18-35 0,0 0 15,18 17-15,-18-17 0,0 17 16,0-18-16,17 19 0,-17-19 15,18 1-15,-18 17 0,0-17 16,18-18-16,-1 35 16,-17-17-16,0-1 0,18 1 15,-18 0-15,18-1 0,-1 19 16,1-36-16,-1 35 16,1-35-16,0 18 0,-1-18 0,1 35 15,0-35-15,-1 18 0,1-18 16,0 17-16,-1-17 0,18 18 15,-17-18-15,0 0 0,35 17 16,-36-17-16,1 0 0,35 0 16,-35 0-16,17 0 0,-18 18 15,36-18-15,-35 0 16,53 18 0,-54-18-16,1 0 0,-1 0 15,1 0-15,35 0 16,-35 0-16,35 0 0,-36 0 15,1 0-15,52-18 16,-52 18-16,35-18 16,-35 18-16,-1 0 0,54-17 15,-54 17-15,19-18 16,-1 18-16,-17 0 0,-1-17 0,36-1 16,-18 0-1,-17 1-15,17-1 16,-35 0-16,36 1 15,-19-1-15,-17 0 16,18 1-16,0-1 16,-1 0-16,1 1 0,-18-1 15,35-17-15,-35 17 0,18 18 16,-1-35-16,1 17 0,-18 1 16,35-19-1,-17 19-15,-18-1 0,18 1 16,-18-19-1,17 36-15,-17-17 0,0-1 16,18 0-16,-18 1 0,18-19 16,-18 19-16,17-18 15,1-1 1,-18 19-16,0-1 16,0 0-16,17 18 0,-17-17 15,0-1-15,0 0 0,18 1 0,-18-1 16,0 0-16,18 1 0,-18-1 15,0 1 1,17-1-16,-17 0 16,0-17-16,0 17 15,18 1-15,-18-1 0,0 0 16,0 1-16,0-1 0,18 1 16,-18-1-16,0 0 0,0 1 15,17 17-15,1-36 16,-18 19-16,18-1 0,-18 0 15,0 1-15,0-1 32,0 1-17,0-1-15,0 0 16,-18 18-16,18-35 16,-18 17-16,18-17 15,0 17-15,-17 18 0,17-17 16,-18-1-16,18 0 0,-18 1 15,1 17 1,17-18-16,-18 18 0,0 0 16,1 0-16,-1 0 0,1 0 15,-19 0-15</inkml:trace>
  <inkml:trace contextRef="#ctx0" brushRef="#br0" timeOffset="40622.67">11007 6632 0,'-18'-17'16,"18"-1"-16,0 0 15,0 1-15,0-1 16,0 0-16,0 1 0,0-1 16,0 0-16,0 1 0,0-1 15,0 1-15,-18-1 16,18 0-16,-35 18 15,17 0-15,1 0 0,-1 0 16,1 0-16,-19 0 0,19 18 16,-36 35-16,17-36 15,19 1-15,-36 53 16,35-36-16,18-17 0,-17 17 16,17-18-16,0 1 0,0 17 15,17-17-15,19 0 16,-1-18-16,0 0 15,-17 0-15,-1 0 0,19 0 16,-19 0-16,1-18 0,0 18 0,17-18 16,-18 18-16,1-35 0,0 35 0,17-53 15,-17 36-15,-18-1 16,17 0-16,-17 1 0,0-1 16,0-17-16,18 35 0,-18-18 15,0 36 16,0-1-15,-18 19-16,18-19 16,0 19-16,0-19 0,-17 36 15,17-35-15,-18 52 16,0-52-16,18 0 0,-17 35 16,17-36-16,-18 1 15,18-1-15,0 1 0,-18-18 16,18 18-16,0-1 15</inkml:trace>
  <inkml:trace contextRef="#ctx0" brushRef="#br0" timeOffset="41106.58">11148 6932 0,'0'-18'0,"0"1"31,0-1-16,35 18 17,-17 0-17,-1 0 1,-17 18-16,18-1 16,-18 19-16,0-19 15,-35 19-15,35-19 16,-36 1-16,19 0 15,-1-18-15,18 17 0,-18-17 16,18 18 0,36-18 15,-19 0-15,1 0-16,53 0 15,-36-35-15,18 35 16,-36 0-16,19-36 0,-19 19 15</inkml:trace>
  <inkml:trace contextRef="#ctx0" brushRef="#br0" timeOffset="41575.65">11412 6068 0,'0'-18'0,"0"0"31,-17 18-31,17 18 32,-18-18-32,18 18 15,-18 17-15,1-17 16,17-1-16,-18 54 15,1-53-15,-1 52 0,18-52 16,-18 35-16,18-36 0,0 1 16,0 0-16,0-1 0,0 1 15,0-1-15,18 1 16,0 0-16,17-18 0,-35 17 16,35-17-16,0 0 0,-17 0 15,0 0-15</inkml:trace>
  <inkml:trace contextRef="#ctx0" brushRef="#br0" timeOffset="42044.93">11571 6227 0,'-18'-18'16,"18"0"-1,18 18 16,17 0-15,-17 18-16,0-18 16,-18 18-16,17-18 0,-17 35 0,0-18 15,0 1-15,0 0 16,-35-1-16,17 1 0,1 0 16,-19-18-1,36 17-15,18-17 63,0 18-48,17-18-15,-35 18 16,18-18-16,-18 17 0,17-17 16,-17 18-16,18-18 15,-18 17-15,-35 1 16,17-18-1,-17 0-15,35 18 0,-18-18 16,0 0 0,1 0-16,17-18 31</inkml:trace>
  <inkml:trace contextRef="#ctx0" brushRef="#br0" timeOffset="42319.62">11783 6209 0,'0'18'62,"17"-18"-46,-17 17-16,18-17 0,-18 18 0,18-1 15,-18 1-15,17 0 0,1-1 16,-18 1-16,0 0 0,0-1 16,0 1-16,-35 0 15,35-1-15,-18 1 16,-17-18-16,35 17 0,-18-17 16,0 0-16,1 0 0</inkml:trace>
  <inkml:trace contextRef="#ctx0" brushRef="#br0" timeOffset="43941.25">12065 6138 0,'0'0'0,"0"-17"0,-35-54 31,35 53-31,0 1 16,-18-18-1,0 35-15,18-18 0,-17-17 16,-1-1 0,1 36-16,-19-17 15,36-1-15,-17 18 0,-1-18 0,-17 1 16,-1 17-16,19-18 0,-36 1 15,35 17-15,-17-18 0,-18 18 16,18 0-16,17-18 0,-35 18 16,18 0-16,17 0 0,-35 0 15,18 0-15,0 0 0,0 0 0,-18 0 16,17 0-16,1 18 16,-53 0-16,53-18 15,-18 17-15,17-17 0,1 18 16,-35-1-16,34 1 15,19-18-15,-36 18 0,17-1 16,19-17-16,-18 18 0,17 0 16,-17-1-16,-1 19 0,19-19 15,-1 18-15,0 1 0,1-19 16,-1 1-16,-17 53 16,17-54-16,1 54 15,17-54-15,-18 1 0,18 17 16,0-17-16,-18 0 0,18 17 15,0-17-15,-17-1 0,17 1 16,0-1-16,0 1 0,0 0 0,-18 17 16,18-17-16,0-1 0,0 19 15,0-19-15,0 1 0,0 17 16,0-17-16,0-1 0,0 36 16,18-35-1,-18 17-15,17-17 16,-17 17-16,0-17 15,18 17-15,-18-17 16,18-1-16,-18 1 0,17-18 16,-17 18-16,0-1 0,18-17 15,-18 18-15,17 0 0,-17-1 16,18-17-16,0 18 0,-18-1 16,17 1-16,1 0 0,0-1 15,-18 1-15,35 17 16,-17-17-16,-1 0 15,1-1-15,0 1 0,-1-18 16,1 17-16,-1 1 0,1-18 16,-18 18-16,18-18 0,-1 17 15,1-17-15,0 18 0,-1-18 16,1 0-16,0 18 0,-1-18 16,1 0-16,-1 0 15,1 0-15,0 0 0,-1 0 16,19 0-16,-19 0 15,36 0-15,-35 0 16,17 0-16,-17 0 16,-1 0-16,1-18 0,0 18 15,-1 0-15,1 0 0,0 0 16,-1 0-16,19-18 0,-19 18 16,1 0-16,-1 0 15,1 0-15,0 0 0,17-17 16,-17 17-16,35-18 15,-36 18-15,1-18 0,-1 18 16,1-17-16,0 17 0,-1 0 16,1-18-16,0 18 15,-1-17-15,-17-1 0,36 18 16,-36-18-16,17 18 0,1-17 16,-18-1-16,17 0 0,19 1 15,-36-1-15,17 18 0,1-18 16,0 18-16,-18-17 0,17 17 15,19-35-15,-19 35 16,-17-18-16,18 0 16,0 1-16,-1-1 0,1 0 15,-18 1-15,17 17 16,-17-18-16,18 0 0,0 1 16,-1-1-16,-17 1 0,18 17 0,-18-18 15,18 18-15,-18-18 0,0 1 16,17-1-16,-17 0 0,0 1 15,0-1-15,18 0 16,-18 1-16,0-1 0,0 0 16,0 1-16,0-1 0,18 18 0,-18-17 15,0-19-15,17 19 0,-17-1 16,0 0 0,0 1-16,18 17 0,-18-18 0,0 0 15,0 1 1,0-1-16,0 1 15,0-1-15,0 0 16,-18-35-16,18 36 16,-17-19-16,17 19 0,0-1 15,-18-17-15,18 17 16,-18 1-16,18-19 0,-17 36 16,17-17-16,-18-19 15,18 19-15,0-1 0,-18-17 16,1 0-16,17-1 15,-18 36-15,18-17 0,0-1 16,-18 0-16,1 18 16,-1 0-1,1 0-15,-1 0 16,0 0-16,1 0 16,-1 0-16,0 0 0</inkml:trace>
  <inkml:trace contextRef="#ctx0" brushRef="#br0" timeOffset="45368.34">11007 9560 0,'0'0'15,"0"-17"-15,-18 17 0,18-18 0,0 0 16,18-70 15,-1 71-31,-17-1 0,0-17 16,0 17-16,0-17 16,-17-1-16,17 19 15,-36-19-15,19 19 16,-1-1-16,0 18 0,1-17 15,-1 17-15,1 0 16,-1 0-16,0 0 0,1 0 0,-1 35 16,-35-18-16,35-17 0,1 36 15,-1-1-15,1-17 16,17-1-16,-18 36 0,18-35 16,-18 0-16,18 17 0,0 0 15,36 0 1,-1-35-16,0 18 15,-17-18-15,-1 0 0,36 0 16,-35-35-16,0 35 0,34-18 16,-34-17-16,0 17 0,17-17 15,-17 17-15,-1 1 0,19-36 16,-36 35-16,0 0 0,17 18 0,-17-17 16,0-1-16,0 0 0,0 36 46,-17 17-30,17-17-16,0 0 0,-18 17 16,18 0-16,0-17 0,0 17 15,0 0-15,0-17 0,0 0 16,0-1-16,0 1 0,0 0 0,0-1 16,0 1-16,0 0 0,0-1 15,0 1-15,0-1 31</inkml:trace>
  <inkml:trace contextRef="#ctx0" brushRef="#br0" timeOffset="46250.87">11236 9578 0,'0'-18'0,"18"1"16,-1-1-1,1 18-15,0 0 16,-1 0-16,1 18 0,17-18 16,-35 35-16,18-35 0,-1 18 15,-17-1-15,0 1 0,0-1 16,0 1-16,-35 0 0,17-1 15,18 1-15,-35-18 0,18 18 16,-19-18-16,36 17 16,18-17 31,0 0-32,-1 0-15,1 0 0,-1 18 16,1-18-16,0 18 15,-1-1-15,1 1 0,-18-1 16,18 1-16,-18 0 16,0-1-16,-36 1 15,1 0-15,0-18 16,17 17-16,-17-17 0,0 0 16,17 0-16,0 0 15,1 0-15,-1 0 0,0 0 16,1 0-16,17-17 15</inkml:trace>
  <inkml:trace contextRef="#ctx0" brushRef="#br0" timeOffset="46669.08">11606 9013 0,'0'-17'31,"0"-1"-31,-17 18 47,-1 0-32,0 0 1,18 18-16,-17-1 16,-1 19-16,1-1 15,-1-17-15,0 17 0,1-17 16,17-1-16,0 1 0,-18-1 15,18 1-15,0 0 0,0-1 16,0 1-16,35-18 0,-35 18 16,36-18-16,-36 17 0,17-17 15,1 0-15,-1 0 0,1 0 16</inkml:trace>
  <inkml:trace contextRef="#ctx0" brushRef="#br0" timeOffset="47155.75">11730 9119 0,'-18'-17'31,"53"17"0,-35 17-15,18-17-16,-18 18 0,18-18 15,-18 18-15,0-1 0,0 1 16,0-1-16,0 1 16,-18-18-16,-17 18 15,17-18-15,1 0 16,-1 0 0,18-18-1,18 18 1,-1 0-1,1 0 1,-1 0-16,1 18 16,0-18-16,-18 17 0,17 1 15,-17 0 1,0-1-16,0 1 0,0 0 16,-35-18-1,35 17-15,-18-17 0,1 0 16,-18 18-16,17-18 15,0 0-15,1 0 0,-1 0 16</inkml:trace>
  <inkml:trace contextRef="#ctx0" brushRef="#br0" timeOffset="47475.11">11942 9084 0,'-18'0'31,"36"0"-15,-18 18-1,35-18-15,-18 35 0,1-17 16,0-1-16,-1 1 16,-17-1-16,18 1 15,-18 0-15,0-1 0,0 1 16,0 0-16,-35-1 0,-1 19 16,1-19-16,18-17 0,-1 18 15,0-18-15,1 18 0,-1-18 16,0 0-16</inkml:trace>
  <inkml:trace contextRef="#ctx0" brushRef="#br0" timeOffset="48984.88">12241 9084 0,'0'0'16,"-17"-18"-16,-1-17 15,0 17-15,18 1 16,-17 17-16,17-18 0,0 1 16,-18-1-16,1 0 15,-1 1-15,18-1 0,-35 0 16,17 18-16,-17-17 0,-36-19 15,36 19 1,-106-36-16,105 35 16,-52-17-16,53 17 0,-18 1 15,-17-1-15,17 18 0,17-18 16,-34 18-16,35 0 0,-1 0 16,1 0-16,0 0 0,17 0 15,-17 0-15,-1 18 0,19-18 0,-18 35 16,-1-35-16,-17 18 0,18 0 15,0-1-15,0 1 0,17 0 0,-17-1 16,-1 1-16,-69 35 0,87-36 16,-17 1-16,-1 17 15,1-17-15,17 0 0,-17 17 16,17-35-16,1 17 0,-1 19 16,1-19-16,-1 1 0,0 35 15,1-35-15,-1 17 16,0-18-16,18 1 0,-17 35 15,-1-35-15,18 17 16,0 0 0,-18 18-16,18-35 0,0-1 15,0 1-15,0 17 0,0-17 16,0 17-16,0 1 0,0-19 16,0 1-16,0 17 0,0-17 0,0 17 15,0-17-15,0 17 0,0-17 16,0-1-16,0 18 0,36-17 15,-36 0-15,17 17 0,-17-17 16,18 17 0,0-17-16,-1-1 0,1 1 0,0 0 15,-1-1-15,1 1 0,-1-1 16,1-17-16,0 18 0,-1 0 0,36-1 16,-35-17-16,0 0 0,17 18 15,0 0-15,-17-18 0,17 17 16,0-17-16,-17 0 0,17 18 15,1-18-15,-19 0 0,1 0 16,-1 0-16,1 18 0,0-18 0,17 0 16,0 0-16,-17 17 0,35-17 15,-36 0-15,1 0 16,17 0-16,1 0 0,-19 0 16,19 0-16,-1 0 0,-17 0 15,34 0-15,-34 0 0,0 0 16,-1 0-16,1-17 0,0 17 15,-1 0-15,1 0 0,0 0 0,-1 0 16,1-18-16,-1 18 16,-17-18-16,18 18 0,0-17 15,-1 17-15,1 0 0,17-18 16,-17 0-16,0 18 0,-1-17 16,1 17-16,-1-18 0,19 0 15,-19 18-15,1-17 0,0-1 16,-1 18-16,-17-17 0,18 17 15,0-18-15,-1 0 0,1 1 16,0-1-16,-1 0 16,1 1-16,-1-1 15,1 18-15,0-35 16,17-1-16,-17 19 16,-1-1-16,1 1 0,-18-1 15,18 0-15,-1-17 0,1 17 16,-1-17-16,-17 17 15,18 1-15,-18-1 16,0 1-16,18-1 0,-18 0 16,0 1-16,17 17 0,-17-18 15,18 0-15,-18 1 16,0-1-16,18 0 0,-18 1 16,0-1-16,0 1 15,0-1-15,0 0 0,0 1 16,17 17-16,-17-18 0,0 0 15,0 1-15,0-1 0,18 0 16,-18 1-16,0-1 16,0 0-16,18 18 15,-18-17-15,0-1 16,0 1-16,0-1 16,0 0-16,0 1 15,0-1-15,0 0 16,0 1-16,0-1 15,-18 18-15,18-18 0,-18 1 16,18-1 0,-17 18-16,-1-17 15,0 17-15,18-18 0,-17 18 16,-1-18-16,0 18 0,18-17 16,-17 17-16,-1-18 0,1 0 15,17 1-15,-18 17 16,18-18-16,-18 18 0,18-18 0,-17 18 15,17-17-15</inkml:trace>
  <inkml:trace contextRef="#ctx0" brushRef="#br0" timeOffset="50476.59">16334 6297 0,'0'0'0,"0"-18"0,0 1 15,0-1-15,0-17 16,0 17-16,0 1 0,0-1 15,0 0-15,0 1 0,-36-1 16,36 0-16,-17-17 16,17 17-16,-18 1 0,0-1 0,1 1 15,-1-1-15,0 18 16,-17-18-16,18 18 0,-1 0 16,-35 0-16,18 0 0,17 0 15,-35 18-15,36 17 0,-1-17 16,-17 17-16,-1 18 0,19-35 15,-1 17-15,0 0 0,1 1 0,-1-1 16,1 0-16,-1 36 0,0-1 16,18-17-16,0-18 15,0-17-15,36 35 16,-36-35-16,17-1 16,18-17-16,-17 18 0,0-18 0,35 0 15,-18 0-15,-17-35 0,52 17 16,-35 0-16,54-70 15,-72 53-15,18 0 0,1-36 16,-19 36-16,1-18 0,17-35 16,-35 52-16,18 1 0,-18-18 15,0 35-15,0 1 0,0-1 16,0 1-16,0 34 31,0 18-31,0-17 16,0 35-16,0-35 15,0 17-15,0 18 0,0-35 16,0 17-16,0 18 0,0-18 16,0-17-16,0 70 15,18-18 1,-18-52-16,0 0 0,0 35 16,0-36-16,17 1 15,1-18 1</inkml:trace>
  <inkml:trace contextRef="#ctx0" brushRef="#br0" timeOffset="50713.36">16581 6597 0,'-18'18'16,"18"-1"15,0 1-31,0-1 16,0 1-16,0 0 15,0-1-15,0 1 16,0 0-16,-35-1 16,35 1-1,-18-18-15</inkml:trace>
  <inkml:trace contextRef="#ctx0" brushRef="#br0" timeOffset="51168.18">16916 5592 0,'0'0'0,"0"-18"0,-18 18 15,18-18-15,-53 1 16,35-1-1,1 0-15,-1 18 16,1 0 0,-1 0-1,-17 18-15,17 0 16,-17-18-16,17 35 0,0-17 0,1-1 16,-18 36-16,17-35 0,18-1 15,-18 36-15,1-17 0,17-19 16,0 18-16,0 1 0,0-19 15,0 36-15,0-35 0,35 0 16,-35-1-16,18 18 0,-18-17 16,17-18-16,-17 18 0,18-18 0,-1 17 15,1-17-15,0 0 0,-1 0 16</inkml:trace>
  <inkml:trace contextRef="#ctx0" brushRef="#br0" timeOffset="51614.62">16933 5803 0,'0'-17'32,"0"52"-17,0-18 1,0 19-16,0-19 15,0 1-15,0 0 16,0-1-16,0 1 0,0 0 16,0-1-16,0 1 15,18-18 1,0 0-16,-18-18 16,17 18-16,-17-35 0,36 17 15,-36-17-15,17 17 16,-17 1-16,0-36 15,18 53-15,-18-35 16,0 52 15,0 18-31,0-17 16,0 17-16,0-17 16,0 0-16,0-1 0,0 1 15,0 0-15,0-1 0,0 1 16,17-18-1</inkml:trace>
  <inkml:trace contextRef="#ctx0" brushRef="#br0" timeOffset="51879.95">17216 5680 0,'0'0'16,"0"-18"-16,-18 18 15,36 18 17,17-18-32,-35 17 0,35 36 15,-35-35-15,18 0 16,-18 17-16,0-18 0,0 19 16,0-19-16,0 1 0,0 0 15,0-1-15,-36 1 0,36 0 0,-17-1 16,17 1-16,-18-1 0,1 1 15,-1 0-15</inkml:trace>
  <inkml:trace contextRef="#ctx0" brushRef="#br0" timeOffset="53642.74">17498 5715 0,'0'0'0,"-18"0"0,18-18 0,0-17 32,-18 35-32,18-18 15,0 1-15,-17-1 16,-1 18-16,18-35 15,-17 35-15,-1-18 0,0 1 16,1 17-16,17-18 0,-36 0 16,1 1-16,17 17 0,1-18 0,-36 0 15,18 1-15,-1-1 0,-17 0 16,18 1-16,0 17 0,-18-18 16,18 1-16,-1 17 15,-17-18-15,36 18 0,-18-18 0,-1 18 16,1 0-16,17 0 0,-17 0 15,0 0-15,17 0 0,1 0 16,-36 0-16,17 18 16,1-18-16,0 0 0,0 18 0,-1-18 15,-87 35 1,70-35-16,18 17 0,-36 1 0,18 0 16,18-18-16,0 17 0,17 1 15,-17-18-15,17 18 0,0-1 0,-17 1 16,17 0-16,1-18 0,-1 17 0,1 19 15,-1-19-15,0 1 0,1-1 16,17 1-16,-18 17 0,0-17 0,1 17 16,-1-17-16,18 17 0,-18 0 15,18-17-15,0 17 0,-17 1 16,17-1-16,0-17 0,-18-1 16,18 18-16,0-17 0,0 17 0,0-17 15,-18 35-15,18-35 0,-17-1 16,-1 19-16,1-19 0,17 1 0,-18-1 15,-17 36-15,17-35 0,18 0 16,-35 17-16,35-17 0,-18-18 16,18 17-16,-18 1 0,18-1 0,0 1 15,0 0-15,0-1 0,0 1 16,-17 17 0,17-17-16,0 17 15,0-17-15,0-1 0,0 36 16,0-35-16,0 0 0,35 17 15,-35-17-15,0-1 0,18 1 0,-1 17 16,-17-17-16,18-1 0,0 1 16,-18 0-16,17-1 0,1 1 0,0 17 15,-1-17-15,1 0 16,-18-1-16,17 1 0,-17-1 0,18 1 16,-18 0-16,18-1 0,-18 19 15,17-19-15,1 1 0,0 17 16,-1-17-16,1-1 15,17 36-15,-17-53 0,0 18 0,-1 0 16,18 17-16,-17-35 16,0 18-16,-1-18 0,1 17 0,17-17 15,-17 0-15,17 18 0,0-18 16,-17 18-16,35-18 0,-35 0 16,-1 0-16,54 0 15,-54 0-15,36 0 16,-17 0-16,-19 0 0,19 0 15,-1-18-15,-17 18 0,-1 0 16,18-18-16,-17 18 0,0-17 0,35-1 16,-36 18-16,19-18 0,-1 1 15,0 17-15,-17-18 0,17 0 16,-17 18-16,-1-17 0,19-1 16,-1 18-16,-18-18 0,1 1 15,17-1-15,-17 1 0,0-1 16,-1 0-16,1 18 0,0-17 15,17-19-15,-17 36 0,-1-17 16,18-1-16,-17 0 0,0 1 16,-1-1-16,1 18 0,0-17 15,-1-1-15,1 0 0,-18 1 16,18-1-16,17-17 16,-18 17-16,1 0 0,-18 1 15,18-1-15,17-35 16,-35 36-16,35-19 15,-35 19-15,18-19 16,-18 19-16,18 17 0,-1-36 16,-17 19-16,18-1 0,-18 1 0,17-1 15,-17 0-15,18 1 0,-18-1 16,0 0-16,18 1 0,-18-1 16,0 0-16,0 1 0,0-1 0,0-17 15,0 17-15,0-17 0,0 0 16,17 17-16,-17 0 0,0-34 15,0 34-15,18 0 16,-18 1-16,0-1 0,0 0 0,0 1 16,0-1-16,0 0 0,0 1 15,18-1-15,-18-17 0,0 17 16,0 1-16,0-19 0,0 19 16,0-1-16,0-17 0,17 17 15,-17 0-15,0 1 0,0-1 16,0 1-16,0-1 15,0 0-15,0 1 16,0-1-16,-17 0 0,17 1 16,-18 17-16,18-18 0,-18 0 15,18 1-15,-17 17 0,17-18 16,-18 1-16,0-1 16,18 0-1,-17 18-15,-1-17 16,1 17-1,-1 0-15,0 0 16,1 0-16,-1 0 0</inkml:trace>
  <inkml:trace contextRef="#ctx0" brushRef="#br0" timeOffset="54627.55">17639 6438 0,'0'-17'62,"35"17"-46,-17 0-1,17 0-15,18 0 16,-35 0-16,17 17 0,53-17 16,-53 18-16,18-18 15,0 17-15,18-17 0,-18 18 0,17-18 0,71 18 16,-70-1-16,-1 1 15,89 0-15,-71-18 0,-17 17 0,158 1 16,-141 0 0,54-18-16,-90 17 0,19-17 15,88 18 1,-142-18-16,19 0 0,-19 0 16,1 0-16,0 0 0,-1 0 15,19 0-15,-19 0 16,1 0-16,17 0 15,-17 0-15,-1 0 0,19 0 16,-19 0-16,1 0 0,0 17 16,-36-17 46,0-17-46,1 17-16,17-35 15,-36 17-15,19 18 0,-1-18 16,18 1-16</inkml:trace>
  <inkml:trace contextRef="#ctx0" brushRef="#br0" timeOffset="54960.62">19667 6421 0,'0'0'0,"-35"-18"16,35 0-1,-18 18-15,18 18 47,18-18-31,-18 18-16,18-18 0,17 52 16,-17-34-16,17 35 15,-17-35-15,-18 17 0,17 0 16,1-17-16,-18-1 15,0 1-15,0 0 0,0-1 0,0 19 16,-18-36-16,18 17 16,-53 1-16,18 0 0,17-18 15,-17 17-15,0 1 0,17-18 16,-17 18-16,17-18 0,1 17 16,-1-17-16,18 18 15</inkml:trace>
  <inkml:trace contextRef="#ctx0" brushRef="#br0" timeOffset="55882.9">20055 6456 0,'0'0'0,"0"-35"31,0 17-31,0 53 31,0 0-31,0-17 0,0 0 16,0-1-16,0 72 15,0-19 1,0-52-16,36 17 16,-19-17-16,1-18 15,0 0-15,-1 0 16,1 0-16,0 0 0,17 0 0,0-18 16,-17 18-16,-1-18 0,1-17 15,0 17-15,-18 1 0,17-18 16,-17 17-16,0 0 15,0 1-15,0-1 0,-17 18 47,17 18-47,0-1 16,0 19-16,-18-19 0,18 1 16,0 35-16,0-36 15,0 1-15,-18 17 0,18-17 16,0 17-16,0 1 0,-17 34 0,17-35 15,-18-17-15,18 17 0,-18 53 16,-17-17 0,18-53-16,-19 17 15,19-35-15,-19 18 16,19-18-16,-1 0 0,0 0 16,-17 0-16,17 0 0,1 0 0,-18 0 15,17 0-15,0 0 0,-17 0 0,17 0 16,1 0-16,-1 0 0,0 0 0,1 0 15,-1 0 1,18-36-16</inkml:trace>
  <inkml:trace contextRef="#ctx0" brushRef="#br0" timeOffset="56579.71">20585 6032 0,'0'-17'16,"0"34"-16,0-52 15,0 18 1,-18 17-16,0 0 16,1 0 15,-1 17-31,0 1 15,1-18-15,-19 35 16,19-17-16,-54 17 16,54-17-16,-1-18 0,0 17 15,1 1-15,-1-18 16,36-18 15,-18 1-15,17 17-16,-17-36 0,18 19 15,0-19-15,-1 19 0,-17-1 16,18-17-16,0 35 0,-18-18 16,17 18-16,-17-17 15,18 34 17,-1 19-17,-17-19-15,18 1 0,-18-1 16,18 1-16,-1 17 0,-17-17 15,18 0-15,-18 17 16,18-17-16,-18-1 0,17 19 16,-17-19-16,0 1 0,18-18 15,-18 17-15,18 1 0,-1-18 16,-17 18 0,18-18-16</inkml:trace>
  <inkml:trace contextRef="#ctx0" brushRef="#br0" timeOffset="59127.38">2117 4251 0,'0'-18'78,"0"1"-62,-36 17 0,72 0 46,-36 17-62,35-17 0,0 18 16,0-18-16,1 18 0,34-1 15,-34 1-15,122 0 16,-122-1-16,34-17 0,36 18 16,-35-1-16,-19 1 0,72 0 15,-71-1-15,17-17 0,54 18 16,-71 0-16,0-1 16,105 19-16,-105-19 15,89 1-15,-107-1 16,106 19-16,-88-36 15,0 17-15,35-17 0,-35 18 16,-18-18-16,53 18 0,-52-18 16,-1 0-16,35 17 15,-34-17-15,-19 0 0,19 0 0,-19 18 16,1-18-16,0 0 0,-1 0 0,1 0 16,-1 0-16,36 18 15,-35-18-15,0 0 0,17 0 16,-17 17-16,-1-17 0,18 0 15,-17 0-15,0 0 0,-1 18 16,1-18 0,-18 17-16,18-17 15,-1 0-15,1 0 16,0 0-16,-1 18 0,1-18 16,0 0-16,34 0 15,37 18 1,-36-1-16,-36-17 0,18 0 15,-17 0-15,0 18 0,-1-18 16,1 0-16,-36 0 31,-17 0-15,17 0 0,1 0-16,-1 0 15,1-18-15,-1 1 16,0 17-1,18-18-15,-17 18 0,-1-35 16</inkml:trace>
  <inkml:trace contextRef="#ctx0" brushRef="#br0" timeOffset="59439.36">4957 4586 0,'-18'0'15,"0"0"1,18 18 15,0-1-15,18 1-16,-18 0 16,18-1-16,-1 1 15,-17 0-15,18-1 0,17 18 16,-17-17-16,-1 17 15,-17-17-15,18 0 0,-18 17 16,0-17-16,0-1 0,-35 1 16,35 0-16,-36-1 0,1 1 15,0-18-15,0 17 0,17-17 16,-53 0-16,54 0 0,-19 0 16,-34-17-16</inkml:trace>
  <inkml:trace contextRef="#ctx0" brushRef="#br0" timeOffset="61406.95">2081 4286 0,'0'0'0,"0"-17"16,0 34 62,0 1-62,18 0-1,-18-1-15,18 1 16,-18-1-16,35 1 16,-35 0-16,53 17 15,-36-17-15,1-1 0,17 1 16,1 17-16,-1-17 0,18 35 16,-35-36-16,-1 1 0,18 0 15,18 35-15,-35-18 0,17 0 16,18 18-16,-18-18 0,1 1 15,17 17-15,-18-18 0,0 0 16,0-17-16,1 17 0,-1-17 0,0-1 16,36 36-16,-36-35 15,0-1-15,18 36 0,-17-35 16,-1 0-16,0-1 0,18 36 16,-18-35-16,36 35 15,-53-36-15,-1 1 0,18 17 16,-17-17-16,0 0 0,17 17 15,-17-17-15,-1-1 0,19 18 16,-19-17-16,1 0 0,0-1 0,-1 1 16,1 0-16,17-1 0,-17 19 0,17-1 15,-17-18-15,17 19 0,18 17 16,-36-36-16,19 19 16,-19-1-16,19 0 0,-1-17 0,-17 17 15,52 36-15,-52-36 0,17 0 16,18 36-16,-18-54 0,1 19 15,16 34-15,-16-52 0,-1 17 16,0-17-16,36 35 0,-54-18 16,19-17-16,34 34 0,-52-34 15,17 17-15,0 1 0,1-1 16,-19-17-16,19 17 0,-19 0 16,19 0-16,-1 1 15,-17-19-15,34 54 16,-34-53-16,17 17 15,-17-18-15,0 1 0,-18 0 0,17-1 16,1 1-16,0 0 0,-1-1 0,1 19 16,-1-19-16,-17 1 0,18-1 15,0 1-15,-1 0 0,1-1 16,-18 1-16,18-18 0,-18 18 16,17-18-16,1 35 0,0-17 15,-1-1 1,1-17-16,-18 18 15,17-18 1,1 18 140,-18-1-156,18 1 16,-1-1-16,-17 1 16,18-18-1,0 18-15,-1-18 16,-17 17-1,18-17-15,0 0 16,-54 0 125,19 0-141,17 18 15</inkml:trace>
  <inkml:trace contextRef="#ctx0" brushRef="#br0" timeOffset="61695.58">5221 7479 0,'-18'0'0,"36"0"0,-53 0 16,17 0-16,36 0 47,-1 0-32,-17 35-15,36-35 0,-1 18 16,-17-1-16,-1 1 16,1-18-16,17 18 15,-17-1-15,-1-17 16,1 0-16,0 0 16,-1 0-16,-17-35 0,18 35 15</inkml:trace>
  <inkml:trace contextRef="#ctx0" brushRef="#br0" timeOffset="61869.23">5556 7391 0,'0'0'0,"-17"0"31,17 35-31,0-17 16,-18-1-16,18 1 16,0 0-16,0-1 0,0 18 0,0-17 15,-18 0-15,18-1 16,0 1-16,-17-18 15</inkml:trace>
  <inkml:trace contextRef="#ctx0" brushRef="#br0" timeOffset="63349.14">2028 6791 0,'18'0'16,"0"0"-1,-1 0-15,19 0 16,-36-18-16,17 18 16,1 0 46,0-17-62,-1 17 16,18-18-16,-17 18 15,17-18-15,-17 18 0,17 0 16,-17-17-16,53-1 0,-36 18 16,0-18-16,53 1 15,-52-1-15,105-17 16,-88 17-16,-1 1 0,54-19 15,-53 19-15,0-1 0,53-17 16,-71 17-16,18 1 0,0-1 0,-18 0 16,1 1-16,17-19 0,-18 19 0,53-36 15,-53 35-15,18-17 0,0 17 16,0-17-16,0 17 0,18-17 0,34-18 16,-34 18-16,-1 0 0,54-1 15,-71 1-15,17 17 16,-17 1-16,71-19 0,-71 19 15,35-1-15,-35 1 0,-36-1 16,54 0-16,-53 18 0,-18-17 16,17 17-16,1 0 0,0-18 15,-1 18-15,1-18 16,0 18-16,-1-17 16,1 17-16,-1-18 0,1 18 0,0 0 15,-1 0-15,1-18 0,0 18 16,-1 0-16,1-17 15,0 17-15,-1 0 32,1 0-17,-18-18 1,17 18-16,1 0 0,0 0 16,-1-17-16,1 17 15,0 0 48,-1 0-48,1 0 1,0 0 0,-54 0-1,36-18 1,-17 18-16,-19 0 0</inkml:trace>
  <inkml:trace contextRef="#ctx0" brushRef="#br0" timeOffset="63654.92">5115 5503 0,'0'18'0,"-17"-18"15,52 0 63,-17 18-78,-1-18 16,1 17-16,-1-17 16,1 0-16,0 36 0,-1-36 15,1 17-15,0 1 16,-1-1-16,-17 19 15,0-19-15,0 1 0,-17 0 16,17-1-16,-36 1 0,1 17 16,0-17-16,17-18 0,-35 17 15,36-17-15</inkml:trace>
  <inkml:trace contextRef="#ctx0" brushRef="#br0" timeOffset="65008.18">2258 6791 0,'-18'0'16,"18"-18"0,-18 18-16,1 0 15,52 0 63,-35 18-62,18-18-16,35 18 16,-36 17-16,54 0 15,-53-17-15,17-1 0,18 19 16,53 34 0,-54-52-16,-16 17 0,87 53 15,-70-52-15,0-1 0,0 0 16,0 0-16,0 1 0,123 52 15,-123-70-15,0-1 0,53 36 16,-71-35-16,18-1 0,18 19 16,-36-19-16,0 1 0,36 0 15,-54-1-15,19 1 16,-1 0-16,35-1 0,-34 1 16,-19-18-16,54 35 15,-36-35-15,0 18 0,36-1 0,-36 1 16,1-18-16,-1 18 0,0-1 15,0 1-15,1 0 0,17 17 0,-18-35 16,0 17-16,18 19 16,-18-19-16,1 1 0,-1 0 0,35 17 15,-52-17-15,17-18 0,36 35 16,-53-35-16,17 18 0,18-1 16,0 1-16,0-1 15,-36-17-15,1 0 16,-18 18 46,18-18-46,-18 18 0,0-1-1,17-17-15,-34 0 172,17-17-156</inkml:trace>
  <inkml:trace contextRef="#ctx0" brushRef="#br0" timeOffset="65307.49">5009 8043 0,'-17'0'16,"34"0"-16,-69 0 15,52 18 17,0 0-17,17-18-15,-17 17 0,18 1 16,-1 0-16,1-18 16,0 17-16,-1 1 15,1-18-15,0 17 0,-1 1 16,-17 0-16,18-18 15,-18 35-15,0-17 16,0-1-16,-35 1 0,35 0 16,-53 17-16,17-18 0,19 1 15,-36 35-15,18-35 0,17-1 16,-17 19-16,-1-19 0,19 1 16</inkml:trace>
  <inkml:trace contextRef="#ctx0" brushRef="#br0" timeOffset="67063.39">1923 9225 0,'0'-18'78,"0"1"-62,0-1-16,0 1 0,35 17 15,-17-36-15,-1 19 16,36-36-16,-35 35 16,35-17-16,-36 17 0,19 1 15,34-36-15,-17 17 16,-18 1-16,71-35 0,-53 34 0,0-17 15,53-17-15,-53 17 16,0 18-16,0-18 0,-1 17 0,1 1 16,-17 0-16,17-18 0,17-18 15,-17 54-15,-18-19 0,1 1 16,-1 0-16,0 0 0,0-1 0,36-17 16,-53 18-16,17 0 0,18-36 15,-18 36-15,0 0 0,1-1 0,-1-16 16,0 16-16,1 1 0,34-36 15,-35 19-15,1 16 0,-19 1 16,36-53-16,-35 52 0,17 1 0,0-35 16,1 17-16,-19 35 0,19-52 15,-1 34-15,-18 1 16,36-18-16,-35 18 0,17 17 16,54-70-16,-54 53 15,35-18-15,-34 35 0,-19-17 16,19 17-16,16-17 0,-34 17 15,0 1-15,-1-1 0,1 0 0,0 1 16,35-36-16,-36 35 16,1 1-16,17-19 0,-17 19 15,-1-1-15,36-17 16,-35 17-16,17 0 0,18-17 16,-18 35-16,-17-17 0,17-1 0,18-17 15,-35 35-15,0-18 0,17 0 16,-35 1-16,17-1 0,1 0 15,0 18-15,-18-17 0,17-1 16,1 0-16,-18 1 0,18-1 16,-1 1-16,1 17 0,0-36 15,-1 19-15,-17-1 16,18 18-16,-18-18 16,17 18-16,1 0 31,-18-17-31,18-1 15,-1 0 1,1 1 0,0 17-1,-18-18-15,17 18 16,-17-17-16,18 17 16,-53 0 46,17 0-62,0 0 16,1 17-16,-1-17 0,-17 0 15,17 0-15,1 0 0,-1 18 16,0-18-16</inkml:trace>
  <inkml:trace contextRef="#ctx0" brushRef="#br0" timeOffset="67368.69">5292 5786 0,'-18'-18'32,"18"0"-32,0 1 47,35 17-47,1-18 15,-19 18-15,18 0 0,1 0 16,-19-18-16,19 18 0,-1 0 15,-17 0-15,-1 36 16,1-19-16,-18 19 16,0-1-16,0-18 0,0 1 15,-18 0-15,18-1 0,-35 1 0,17 53 16,-17-54-16,35 1 16,-35 17-16,17-17 0,18-1 15,-18 1-15,1 0 0,17-1 16,0 1-16,0 0 15,0 35 1</inkml:trace>
  <inkml:trace contextRef="#ctx0" brushRef="#br0" timeOffset="68682.67">2222 9031 0,'-17'-18'15,"-1"18"-15,1 0 16,-1 0 0,0 0 15,54 0 47,-19 0-78,18 0 16,-17 0-16,0 0 0,35 0 15,-36 0-15,19 0 0,52 0 16,-53 0-16,0 0 0,1 0 15,-1 0-15,0 0 0,0 0 0,54 0 16,-36 0-16,-18 0 0,53-17 16,-35 17-16,0 0 0,70-18 15,-70 1-15,71-1 16,-18 0-16,-54 18 0,19 0 16,35-17-16,-53 17 0,17-18 15,-17 18-15,18 0 0,-18-18 0,0 18 16,70-17-16,-70 17 0,0 0 15,70-18-15,-70 18 16,0 0-16,35-18 0,-35 18 16,-17 0-16,52-17 0,-71 17 15,19-18-15,-1 18 0,18-17 16,-35 17-16,52-18 16,-35 0-16,-17 18 0,17-17 15,1 17-15,-19 0 0,19-18 16,-19 18-16,1-18 0,17 18 15,-35-17-15,18 17 0,-1 0 16,-34 0 140,17 17-156,-36-17 0,19 0 16</inkml:trace>
  <inkml:trace contextRef="#ctx0" brushRef="#br0" timeOffset="68966.89">5133 8590 0,'0'0'16,"-18"0"-1,36 0 17,0 18-17,-1-18-15,1 17 16,-1 1-16,1-18 0,0 18 15,-1-1-15,-17 1 0,0 0 16,18-1-16,-18 1 16,0 0-16,0-1 0,-35 1 15,35-1-15,-18 19 16,-17-19-16,17-17 0,-17 36 0,17-19 16,1-17-16,-36 53 15,17-35 1</inkml:trace>
  <inkml:trace contextRef="#ctx0" brushRef="#br0" timeOffset="70616.11">6791 4251 0,'0'0'0,"-18"0"0,1 0 62,17 18 16,35-18-46,-17 0-32,-1 0 0,71 0 15,-52 0-15,70 0 16,-71 0-16,53-18 16,-53 18-16,1 0 0,16 0 15,37 0-15,-54 0 0,0 0 16,53-18-16,-52 18 0,17 0 15,35 0-15,-35 0 0,17 0 16,-17-17-16,0 17 0,18 0 0,-1 0 16,54 0-16,-71 0 15,17 0-15,89 0 0,-106 0 16,0 0-16,70 0 16,-87-18-16,34 18 15,-35 0-15,1 0 0,34 0 16,-35 0-16,1-18 0,34 18 15,-17 0-15,-18 0 0,36-17 16,-36 17-16,-17 0 0,35 0 16,-18 0-16,-17-18 0,-1 18 0,1 0 15,0 0-15,17 0 16,-17-18-16,17 18 16,-17 0-16,-1 0 0,18 0 15,-17-17-15,0 17 0,35 0 16,-36 0-16,1 0 15,17 0-15,-17 0 0,-1 0 0,1 0 16,0 0-16,-1 0 16,1 0-1,0 0-15,-1 0 16,1 0-16,35 0 16,-35-18-16,52 18 15,-52 0-15,17 0 16,-17 0-16,-1 0 0,1 0 0,-36 0 94,1 0-48</inkml:trace>
  <inkml:trace contextRef="#ctx0" brushRef="#br0" timeOffset="70968.97">10089 4022 0,'0'0'0,"-35"0"0,18-18 31,-1 18-31,0 0 0,18-18 16,0 36 15,0 17-15,0-17-1,0 0-15,0-1 0,18 18 16,17-17-1,-35 0-15,18-1 0,-1 1 16,-17 0-16,18-18 0,0 17 0,-18 1 16,17 0-16,-17-1 15,0 1-15,-17 0 16,-36-18 0,18 17-16,-1-17 0,-34 0 0,17 18 15,0-18-15,18 0 0,-18 0 0</inkml:trace>
  <inkml:trace contextRef="#ctx0" brushRef="#br0" timeOffset="72360.75">6738 4269 0,'18'0'94,"-1"0"-94,1 0 16,0 35-16,-1-35 15,1 0-15,0 18 0,-1-1 0,1-17 16,17 35-16,0-35 0,1 18 15,-19 0-15,19-1 0,-1 1 0,0 0 16,36 17-16,-18-17 0,-18-1 16,53 36-16,-53-35 0,18-1 15,35 36-15,-52-35 0,17 17 16,-18-17-16,18 17 0,-18 0 0,18 1 16,35 17-16,-35-18 15,-18 0-15,18-17 0,-17 17 0,17 0 16,-18-17-16,124 70 15,-124-70-15,18-1 0,53 36 16,-54-35-16,1 0 0,0 17 0,88 18 16,-17 17-1,-89-52-15,53 35 16,-52-35-16,-1-1 0,-17 1 16,-1 0-16,18-1 0,-17 1 0,35-1 15,-35 1-15,17 0 16,0 17-16,1-17 0,-19-18 0,36 35 15,-18-17-15,-17-1 0,35 1 16,-35-1-16,17 1 16,-18-18-16,1 18 0,17-18 0,-17 17 15,0 1-15,17-18 0,-17 18 0,-1-1 16,1-17-16,17 36 0,-17-36 16,-18 17-16,35 1 0,-17-18 15,-18 17-15,35 1 0,-17-18 16,-1 18-16,1-18 0,0 17 15,-1-17-15,18 18 16,-17-18-16,0 18 16,-1-18-16,1 17 0,0-17 0,-1 18 15,-17 0 1,18-18-16,-18 17 0,18 1 16,-1-18-1,1 18-15,-1-18 16,-17 17-16,18-17 0,0 0 15,-18 18-15,17-18 0,1 0 16,-18 17-16,18-17 16,-1 18-16,1 0 15,0-18 1,-18 17-16,17-17 16,1 0-16,-18 18 0,17-18 15,1 0-15,0 0 0,17 18 16,-17-18-16,-1 17 0,1-17 15,0 0-15,-1 0 16,-34 0 15,-1-17-15,0-1 0,1 0-1,17 1 1,-18 17-16,18-18 0,-18 0 15</inkml:trace>
  <inkml:trace contextRef="#ctx0" brushRef="#br0" timeOffset="72679.73">10125 6156 0,'-18'-18'32,"36"18"-1,-1 0-15,-17 18-16,18-18 0,17 18 15,-35-1 1,0 1-16,18-18 0,-18 18 15,0-1-15,18 1 16,-18-1-16,17 1 16,1 0-1,-1-18-15,1 0 16,0 0-16,-1 0 0</inkml:trace>
  <inkml:trace contextRef="#ctx0" brushRef="#br0" timeOffset="72956.36">10425 5962 0,'-18'0'0,"36"0"0,-54 0 16,36-18-16,0 54 62,0-19-62,0 1 0,0-1 16,0 1-16,-17 0 0,17-1 15,-18 19-15,18-19 0,0 1 16,0 0-16,-18 17 0,18-17 16,-17-18-16,17 35 0,0-18 15</inkml:trace>
  <inkml:trace contextRef="#ctx0" brushRef="#br0" timeOffset="75065.13">7232 4551 0,'0'-18'0,"0"36"0,0-53 16,-18 17-1,18 0 1,-17 18-16,17-17 15,-18 17 1,18-18-16,-18 18 16,18-18-16,-17 18 15,-1 0-15,0 0 16,1-17 0,-1 17-1,1 0 1,-1 0-1,0 0-15,1 0 16,-1 0-16,0 0 16,1 0-16,-1 0 15,0 0-15,18-18 16,-17 18-16,-1 0 31,18-18-15,-17 18-16,-1 0 15,18-17-15,-18 17 16,1 0-16,17-18 16,-18 18-16,18-17 31,18 17 110,-18 17-141,17-17 0,1 18 15,0-1-15,-1 1 16,1 0-16,-1-1 0,1 19 15,0-19-15,-1 1 0,1 17 16,0 0-16,-1-17 0,1 0 16,35 35-16,-36-18 0,1 0 15,17 18-15,1-18 16,17 89-16,-18-89 0,35 71 16,-52-71-16,17 1 15,1 34-15,-19-35 16,1 1-16,17 17 0,-17-18 15,-1 0-15,36 18 0,-35-35 16,0 17-16,35 18 16,-18-35-16,0 17 0,-17-18 0,52 36 15,-34-17-15,-1-19 0,18 36 16,0 0-16,17 35 16,-34-70-16,-1 52 15,-18-52-15,1 17 0,17 18 16,-17-17-16,0-19 0,17 1 0,-17 17 15,-1-17-15,1 17 0,-1-17 16,19 35-16,-19-36 0,1 1 16,17 35-16,-17-36 0,-18 1 15,35 17-15,-17-17 0,-1 0 16,1 17-16,17 0 16,18 18-16,-35-35 15,17 17-15,-17-17 0,0 17 16,17-17-16,-18 17 0,1-17 15,0 17-15,-1-18 0,1 19 16,0-19-16,35 72 16,-36-72-16,1 18 0,17 36 15,-17-53-15,-1 17 0,1 0 0,0 0 16,17 1-16,-17 17 0,-1-18 0,18 36 16,-17-36-16,17 0 0,1 18 15,-1-18-15,36 71 16,-54-88-16,54 88 15,-54-89-15,1 18 0,35 18 16,-35-17-16,-1-19 0,36 54 16,-35-53-16,-1 17 0,1 0 15,0-17-15,17 17 0,-17 0 0,-1 1 16,18 16-16,-17-16 0,17-1 16,1 36-16,-1-1 15,18 18 1,-35-52-16,17 17 0,-18-36 15,1 1-15,0 17 0,-1 0 16,1-17-16,0 0 0,-18-1 0,17 1 16,-17 0-16,36 34 15,-19-34-15,-17 0 16,18-18-16,-18 17 16,0-34 15,0 34 109,17-17-140,-17 18 16,18-18 0,0 0-1,-18-35 1,0 17 0,0 0-16</inkml:trace>
  <inkml:trace contextRef="#ctx0" brushRef="#br0" timeOffset="75406.83">9860 8996 0,'-18'0'0,"36"0"15,0 0 17,-1 0-32,19 17 15,-19-17-15,19 0 16,-36 18-16,17-18 0,19 0 16,-36 18-16,52-18 15,-34 17-15,0-17 0,17 0 16,-35 18-16,35-18 15,-17 0-15,0 0 16,-1 0 0,1-18-16,-1 1 15</inkml:trace>
  <inkml:trace contextRef="#ctx0" brushRef="#br0" timeOffset="75597.03">10354 8890 0,'-18'-18'47,"18"54"-31,-17-36-1,17 17-15,0 1 0,0 0 16,0-1-16,0 1 16,0-1-16,0 1 0,0 0 15,17-18 1</inkml:trace>
  <inkml:trace contextRef="#ctx0" brushRef="#br0" timeOffset="77260.69">7302 7937 0,'0'-17'0,"0"-18"31,0 17-15,36 18 62,-19 0-78,1 0 15,0 0-15,-1 0 0,1 18 0,0-18 16,-1 0-16,1 17 0,17-17 0,0 18 16,1-1-16,-19 1 0,54 0 15,-36-1-15,0 1 0,36 0 16,-36-1-16,1-17 0,-1 18 16,18 0-16,-18-18 0,0 17 15,106 19-15,-105-36 16,87 35-16,-70-18 0,-18-17 15,36 36-15,-18-36 16,-18 17-16,53 1 0,-52 0 16,-1-18-16,0 17 0,0-17 15,1 18-15,-1-18 0,36 35 0,-36-35 16,18 18-16,-18-1 0,36 1 16,-36 0-16,0-1 0,0 1 15,1 0-15,17-1 0,35 19 16,-18-1-1,-34-18-15,-19-17 0,36 18 16,-35 0-16,17-18 0,18 17 16,-18 1-16,1-18 0,-19 18 15,18-18-15,-17 17 0,17-17 0,1 18 16,-1 0-16,0-18 0,-17 17 16,17 1-16,-17 0 0,-1-18 15,1 17-15,0-17 16,-1 18-16,1-18 15,0 17-15,-18 1 16,17-18-16,1 18 16,0-18-1,-18 17-15,35-17 16,-18 18-16,1-18 0,0 0 16,17 18-16,-17-18 0,-1 17 15,1-17-15,0 18 16,-1-18-1,-17 18 17,18-18-17,-53-18 48,17 18-48,18-18-15,-18 18 0,1 0 16,-1-17-16,-17 17 0,-1 0 16</inkml:trace>
  <inkml:trace contextRef="#ctx0" brushRef="#br0" timeOffset="77823.59">10301 8643 0,'0'0'0,"0"18"78,18-1-78,-18 1 16,17-18-16,-17 35 15,18-17-15,0 0 0,-18-1 0,0 1 16,17-1-16,-17 1 0,0 0 16,0-1-16,0 1 0,0 0 15,0-1-15,0 1 16,-35 0-16,17-1 15,1-17 1,-1 0-16,18 18 0,-18-18 16,-17 0-1,18 0-15,-1 0 0,0 0 16,1 0-16,-1 0 16,0 0-16</inkml:trace>
  <inkml:trace contextRef="#ctx0" brushRef="#br0" timeOffset="79344.78">7302 7849 0,'0'0'0,"-17"0"0,-1 0 62,18-17-46,0-1 15,35 18-31,-17-18 16,17 1-16,-17 17 0,0-18 15,17 18-15,-17-18 0,105-34 16,-88 34-16,18 0 0,53-17 16,-53 17-16,0 1 15,123-36-15,-123 35 16,53-17-16,-53 17 0,18 1 15,-19-1-15,1 0 0,0-17 0,0 17 16,71-35-16,-71 36 0,0-18 16,123-36-16,-123 36 15,0 17-15,70-17 0,-70 17 16,0 18-16,35-35 0,-52 35 16,-1-18-16,35 1 0,-34 17 15,-19-18-15,54 0 16,-54 1-16,36-1 15,-35 0-15,0 18 0,17-17 16,-17-1-16,-1 18 0,18-17 16,-17 17-16,0-18 0,17 18 15,-17-18-15,-1 18 0,19 0 16,-36-17-16,17 17 0,19 0 16,-19 0-1,-17-18 1,18 18 15,-1-18-15,19 18-1,-19-17-15,1 17 16,0 0-16,-1 0 16,-34 0 30,34 0 33,-17-18-79,18 18 15,-18-18-15,18 1 16,-1 17-1,1 0 1,-18-18 15,-18 18-15,1 0 0,-1 0-1,0 0-15</inkml:trace>
  <inkml:trace contextRef="#ctx0" brushRef="#br0" timeOffset="79654.53">10142 6597 0,'0'0'0,"-17"0"31,-1 0-31,53 0 47,-17 18-32,0-18-15,-18 17 16,17-17-16,19 35 16,-19-35-16,1 18 0,-1 0 15,1-1-15,-18 1 16,0 0-16,0-1 15,0 1-15,-35-18 0,17 18 16,18-1-16,-17 1 0,-36 0 16,35-1-16,-17-17 15</inkml:trace>
  <inkml:trace contextRef="#ctx0" brushRef="#br0" timeOffset="81256.39">7214 7849 0,'18'0'31,"-18"-17"0,0-1-15,0 0 0,0 1-1,35-1-15,-17 0 16,-18 1-16,35-1 0,-17 1 0,17-19 15,-17 19-15,-1-19 0,54-52 16,-36 71-16,-17-19 16,35-34-16,-18 34 15,-17 1-15,35-35 0,-18 34 16,-18 1-16,36-36 0,-35 36 0,17 0 16,18-18-16,-18-18 15,54-34 1,-72 87-16,19-17 0,-1-36 15,0 36-15,-17 0 0,35-36 16,-18 36-16,-17-1 0,35-52 16,-36 53-16,18 0 0,1-53 15,-1 35-15,0 17 0,-17-17 0,17 18 16,0-18-16,1 18 0,-1 0 16,0-1-16,1 1 0,-1 0 0,0 17 15,36-52-15,-1 17 16,18-18-16,-52 54 15,34-19-15,-34 1 0,-1 17 16,18-17-16,-18 0 0,0 17 16,18-35-16,-17 36 0,-1-1 15,0 0-15,18-35 0,-35 36 16,17-1-16,-17 0 0,-1 1 0,1-1 16,35-35-16,-36 36 15,1-1-15,17-17 0,-17 35 16,-18-18-16,35-35 15,-17 36-15,17-19 16,-17 19-16,-1-1 0,1-17 16,0 17-16,-1 0 0,1-17 15,-18 17-15,18 1 0,-18-1 0,0 1 16,17-1-16,-17 0 16,0 1-16,18-1 0,-18 0 15,0 1-15,18-1 0,-18 0 16,17 1-16,1-18 15,-1 17-15,1 0 16,-18 1-16,18-1 0,-1 18 16,1-18-16,-18 1 0,18 17 15,-1-18-15,-17 0 16,0 1-16,18 17 16,-18-18-16,18 1 15,-1-1-15,-17 0 16,18 18-16,-1-17 15,1 17-15,-18-18 16,-18 36 93,-17-18-109,35 17 16,-35-17-16</inkml:trace>
  <inkml:trace contextRef="#ctx0" brushRef="#br0" timeOffset="81703.66">10195 4198 0,'-35'0'16,"17"0"0,1 0-16,17 18 15,-18-18 1,18 17 0,0 1 30,18-18-30,-1 18 0,1-18-1,0 0-15,-1 17 0,1-17 16,0 0-16,17 18 0,-18-18 16,1 0-16,17 0 0,-17 0 15,0 0-15,17 0 0,-17 0 16,-1 0-16,1 18 0,-18-1 31,0 1-15,0-1-16,-18 1 15,18 0-15,-17-18 0,-1 17 16,18 1-16,-18-18 0,1 18 16,17-1-16</inkml:trace>
  <inkml:trace contextRef="#ctx0" brushRef="#br0" timeOffset="83542.66">11994 3475 0,'0'0'16,"18"17"78,17 1-79,-17 0-15,0-18 0,17 35 16,-17-35-16,-1 18 0,36 17 16,-35-35-16,-1 18 15,1-1-15,35 19 0,-35-19 16,17-17-16,-18 18 0,19-1 0,-19 1 16,19 0-16,34 17 0,-17 0 15,18 1-15,-36-19 16,-17 1-16,52 17 0,-52-17 15,17-1-15,0 19 0,-17-19 16,17 1-16,-17 0 0,17 17 16,0-18-16,1 1 0,-19 0 15,19-1-15,-19 1 0,19 0 0,34 35 16,-52-36-16,17 1 0,36 17 16,-54-17-16,19 17 0,34 0 15,-52-17-15,17 0 0,36 17 16,-54-17-16,1-1 15,35 18-15,-36-35 0,54 53 16,-53-53-16,17 18 16,0 0-16,0-1 0,-17 1 15,35 0-15,-35-1 0,-1 1 16,36-1-16,-35 1 0,-1 0 16,19 17-16,-19-35 0,1 18 15,17 17-15,-17-17 16,0-1-16,-1 1 15,1 0-15,17 17 16,-17-18-16,-1-17 0,19 36 16,-36-19-16,17-17 0,19 36 15,-19-19-15,1 1 0,0 0 16,-1-18-16,-17 17 0,18 1 0,-1-18 16,1 17-16,0 1 0,17 0 15,-17-18-15,-1 17 0,19 1 16,-19 0-16,54-1 15,-54 1-15,1-18 0,17 35 16,-17-35-16,0 18 16,-1-1-1,1 1 17,-1-18-17,-17 18-15,18-18 0,0 0 16,-18 17-16,17-17 0,1 0 15,17 18 1,-17 0-16,0-18 16,-1 0-16,-17 17 15,18-17-15,0 0 0,-18 18 16,17-18-16,1 0 16,-1 18-16,1-18 0,0 0 0,17 17 15,-17-17-15,-1 0 0,1 0 16,0 18-16,-1-18 0,1 0 15,-1 18 1,-17-1 0,18-17-1,-18 18 1,18-18-16,-1 17 16,1-17-16,0 0 0,-18 18 15,17-18-15,1 0 0,0 0 16,-1 18-16,1-18 15,-18 17 17,-18-17-1,1 0 78</inkml:trace>
  <inkml:trace contextRef="#ctx0" brushRef="#br0" timeOffset="83837.64">15152 5697 0,'0'0'16,"-18"0"-1,53 0 16,-17 0-15,0 0-16,-1 0 0,19 0 16,-1 18-1,0-18-15,-17 18 16,-1-18-16,19 0 0,-19 0 0,19 17 16,-19-17-16,1 0 15,17 0-15,-17 0 0</inkml:trace>
  <inkml:trace contextRef="#ctx0" brushRef="#br0" timeOffset="84082.45">15646 5521 0,'0'0'0,"-18"-18"31,0 36 16,18 17-31,0-17-16,0 0 0,-17-1 15,17 1-15,0 17 16,-18 0-16,18-17 16,0 17-16,0-17 15</inkml:trace>
  <inkml:trace contextRef="#ctx0" brushRef="#br0" timeOffset="85367.71">11977 6209 0,'17'0'125,"1"18"-125,0-18 0,-1 0 16,36 17-16,-17 1 0,-1-1 16,35 1-16,-17 0 0,-17-18 15,69 17-15,19 1 16,-54-18-16,54 18 15,-71-1-15,88 1 0,-88-18 16,17 0-16,-17 18 0,18-18 0,-18 17 0,17 1 16,-17-18-16,88 17 15,-88 1-15,18-18 0,-1 0 0,-17 18 16,18-18-16,-18 17 0,88 1 16,-88-18-16,0 0 0,17 18 0,-17-18 15,0 17-15,0-17 0,35 18 16,-35-18-16,-18 18 0,89-1 15,-89-17-15,0 18 0,18-18 16,-35 0-16,0 0 0,-18 17 16,17-17-16,1 0 0,0 0 15,-1 0-15,1 0 16,-1 0-16,1 0 0,0 0 16,-1 0-16,1 0 15,0 0-15,-1 0 16,1 0 31,17 0-47,1 0 15,-1 0-15,-18 0 16,1 0-16,0 0 0,-1 0 16,1 0-16,0 0 15,-1 0 95,1 0-110,0-17 15,-1 17-15,1 0 16,-18-18-1,17 18-15</inkml:trace>
  <inkml:trace contextRef="#ctx0" brushRef="#br0" timeOffset="85650.71">15240 6509 0,'-35'0'16,"70"0"-16,-88 0 0,35 0 31,18 17 0,0 1-31,36-18 0,-19 18 16,-17-1-16,18 1 16,0 0-16,-1-1 0,-17 1 15,18-18-15,-18 17 0,18 1 0,-18 0 16,0-1-16,0 1 15,-18 0-15,-17-1 0,-1 1 16,1-18-16,-35 35 0,-1-17 16,-17-18-1</inkml:trace>
  <inkml:trace contextRef="#ctx0" brushRef="#br0" timeOffset="87048.45">12136 9049 0,'0'0'0,"-18"0"0,18 17 31,18-17 32,-18-17-47,17 17-16,1-18 0,-1 0 15,36 1-15,-35-1 16,35 1-16,-18-1 15,-17 18-15,52-35 0,-34 17 0,-1 0 16,36-17-16,-19 17 16,-16 1-16,-1-1 0,18 1 15,-18-1-15,0-17 0,54-18 0,-36 35 16,-18-17-16,18-1 0,35-16 16,53-54-1,-88 70-15,-18 19 0,18-18 0,35-18 16,-52 35-16,-1 0 0,53-17 15,-53 17-15,1 1 0,-1-1 0,53-17 16,-53 17-16,54-35 16,-54 36-16,18-1 0,-18 0 0,18 1 15,-18-1-15,1 18 0,34-35 16,-35 17-16,1 1 0,-1-1 16,36 0-16,-54 1 0,18-1 15,-17 0-15,35 1 0,-35-1 16,70-17-16,-71 17 15,1 18-15,17-17 0,-17-1 0,17 18 16,18-18-16,-35 1 0,17 17 16,0-18-16,36 0 0,-53 18 15,17 0-15,18-17 0,-18 17 16,-17 0-16,17-18 0,-17 18 16,-1 0-16,1-18 15,0 18-15,-1-17 47,18 17-31,-17-18-1,0 18-15,-1 0 16,1 0-16,-18-17 0,18 17 16,-1 0-16,1-18 15,0 18-15,-1 0 16,1-18-16,-1 18 0,1 0 15,0 0-15,-1-17 0,1 17 16,0 0-16,-1 0 16,1-18-16,-18 0 140,-18 1-124,18-1-16</inkml:trace>
  <inkml:trace contextRef="#ctx0" brushRef="#br0" timeOffset="87363.34">15522 7250 0,'0'0'16,"-17"0"-16,-19-18 15,19 18-15,-1 0 16,36 0 31,-18 18-47,17-18 15,1 17-15,0-17 0,-1 35 16,1-17-16,35 17 16,-53-17-16,17-18 0,1 35 15,0-35-15,-1 53 16,-17-35-16,0 0 0,-35 34 16,0-34-1,17 0-15,-17-1 0,17 1 0,-52 35 16,34-35-16,19-1 15,-1 1-15</inkml:trace>
  <inkml:trace contextRef="#ctx0" brushRef="#br0" timeOffset="90844.07">19897 7955 0,'0'-18'0,"0"1"15,0-1-15,0 1 16,0-1 0,0 0-1,-18 18-15,0 0 16,1 0 0,-1 0-16,-17 18 0,17-18 15,1 18-15,-1-18 0,-17 35 16,17-18-16,0 1 0,-17 17 15,17-17-15,1 0 0,17-1 16,-18 1-16,18 17 0,0-17 0,0 17 16,0-17-16,0-1 0,35 36 15,-35-35-15,18 0 0,35-1 16,-35 1-16,17-18 0,18 18 16,-18-18-16,0 0 0,1 0 15,34 0-15,-35 0 0,1-18 16,52-17-16</inkml:trace>
  <inkml:trace contextRef="#ctx0" brushRef="#br0" timeOffset="91611.18">20302 8132 0,'0'-18'16,"0"36"-16,0-54 0,0 19 0,-35-1 15,0 0 1,17 18-16,1 0 16,-1 0-16,-17 0 15,17 0-15,0 18 0,-17 17 0,17-35 16,18 18-16,-35 17 0,35-17 15,0-1-15,0 19 16,0-19-16,0 1 0,18 0 16,-18-1-16,35-17 0,-17 18 15,-1-18-15,1 0 0,0 0 0,17 0 16,-17 0-16,-1-35 0,18 17 16,-17-17-16,-18-1 15,0 19-15,0-1 0,0-17 16,0 17-16,0 1 0,0-36 15,0 35 1,0 0-16,35 18 16,-17 0-1,17 0-15,-17 18 0,17-18 16,0 35-16,-17-17 0,0 0 16,17 17-16,-17-17 0,-1-1 15,1 18-15,-18-17 0,0 0 16,0-1-16,0 1 15,0 0 1,-18-18-16,1-36 16,17 19-1,-18 17-15,18-36 0,0 1 16,0 18-16,0-1 0,35 0 16,-35 1-16,18 17 0,-18-18 0,18 18 15,17 0-15,-18 0 0,1 0 16,0 0-16,-1 0 0,1 35 15,17-17-15,-17-18 0,0 35 16,17-17-16,-17-1 0,-18 1 16,17 17-16,-17-17 15,-35-18 1,17 0 0,1-18-16,17 1 15,0-19-15,0 19 16,0-1-16,0 1 0,17-1 0,19 0 15,-19-17-15,18 35 16,-17-18 0,0 18-16,-1 0 0,1 0 15,0 0-15,-18 36 0,17-36 0,1 17 16,0 19-16,-1-19 0,1 18 16,-18-17-16,0 0 0,0 17 15,0-17-15,-35 17 16,35-17-16,-18-18 15</inkml:trace>
  <inkml:trace contextRef="#ctx0" brushRef="#br0" timeOffset="91875.62">21290 8096 0,'-18'0'0,"1"-17"31,17 52-15,0 0-16,35 0 15,-35 1-15,18 17 16,-18-36-16,0 19 0,0 52 16,0-53-16,0 0 0,0 53 15,0-52-15,-18-1 0,18 0 16,0-17-16,-18 0 0,18-54 15,0-17 1,0 36-16</inkml:trace>
  <inkml:trace contextRef="#ctx0" brushRef="#br0" timeOffset="92107.36">21220 8061 0,'0'-18'15,"0"36"-15,0-53 0,0 17 0,35 18 16,-18 0-1,1 0-15,17 18 16,-17-18-16,17 17 0,1 19 16,-19-19-16,1 1 0,-18 0 15,0-1-15,0 1 0,0-1 16,-35 1-16,-1 0 16,19-18-16,-1 0 0,0 17 0,-17-17 15,17 0-15,1 0 0,-1 0 16</inkml:trace>
  <inkml:trace contextRef="#ctx0" brushRef="#br0" timeOffset="92951.72">21661 8096 0,'0'-17'0,"0"34"0,17-34 15,-17-1-15,-17 36 47,17 17-47,0 0 16,0-17-16,0-1 0,0 19 15,0-19-15,17 36 16,1-53-16,-18 18 0,53-18 16,-36 0-16,36 0 15,-35 0-15,0 0 0,34-53 16,-34 35-16,0 1 0,-1-36 15,1 35-15,-18 1 16,18-19-16,-18 19 16,0 34 15,0 1-31,0 17 16,0 0-16,0-17 15,0 17-15,0-17 16,17 0-16,19-18 15,-19 0-15,19 0 16,-19 0-16,36-18 16,-35-17-16,17 17 0,0-35 15,-17 18-15,-18 17 0,18-52 16,-1 34-16,-17 1 0,0-35 16,0 34-16,18 1 0,-18-18 15,0 18-15,0 17 0,0 1 16,-35 17-16,35 17 15,0 18 1,0 1-16,0-19 0,0 1 16,0 17-16,0 1 0,0-1 0,0 18 15,0-18-15,0 0 0,0 18 16,0-17-16,0-1 16,35 0-16,-35 0 0,0 1 0,0-19 15,0 1-15,17 0 16,19-1-1,-19-17-15,1 0 0,35 0 16,-18 0-16,0-35 0,36 17 16,-36 1-16,-17-19 0,17 19 0,1-19 15,-36 1-15,17 18 0,-17-19 16,0 19-16,-17 17 16,-1 17-1,0 1 1,1 17-16,17-17 15,0 17-15,0-17 0,0-1 16,0 19-16,0-19 16,17 1-16,1 0 0,17-1 15,-17-17-15,-1 18 0,1-18 16,35 0-16,-35 0 0,17 0 16,53-35-16,-70 35 15,17-18-15</inkml:trace>
  <inkml:trace contextRef="#ctx0" brushRef="#br0" timeOffset="93190.28">22243 7867 0,'-36'-18'16,"19"18"-16,70 18 0,-106-53 0,53 17 15,0 0 1,17 18-16,19 0 0,-19 0 16,19 0-16,-1 0 0,0 0 0,0 0 15,1 0-15,17 0 0,-18 0 0,0 0 16,36 0-16,-54 0 0,19 0 16</inkml:trace>
  <inkml:trace contextRef="#ctx0" brushRef="#br0" timeOffset="93663.68">23601 7832 0,'0'-18'16,"0"36"-16,17-54 0,-17 19 15,0 52 17,0-17-32,0-1 15,0 19-15,0-19 0,0 18 0,18 18 16,-18-17-16,0-1 0,0 36 15,0-36-15,0 0 0,-35 18 16,35-35-16,0-1 0,-18 19 16</inkml:trace>
  <inkml:trace contextRef="#ctx0" brushRef="#br0" timeOffset="94362.43">23495 7955 0,'-18'0'0,"36"0"0,-53 0 15,17 0-15,53 0 16,1 0 0,-19 0-16,19 0 0,52-18 15,-53 18-15,18 0 0,17-17 16,-17 17-16,-35 0 0,70-35 15,-70 35-15,0-18 16,-18 0-16,17 18 0,-17-17 0,0-1 16,0 0-16,-17 36 31,17 17-15,-18-17-16,18 0 0,0 17 15,-18 18-15,18-36 0,0 19 16,0 17-16,0-18 0,0 0 15,0-17-15,0-1 0,0 1 0,0 0 16,18 17-16,-18-17 16,18-18-16,-1 0 15,1-18 1,17-17-16,18-36 16,-35 54-16,17-36 15,-35 35-15,18 18 0,-1-18 0,1 1 16,-1 52-1,-17 0 1,0-17-16,18 0 0,-18 17 0,18 18 16,-18-36-16,17 1 0,1 35 15,0-35-15,-18-1 0,17 1 16,1-18-16,0 17 0,-1-17 0,1 0 16,-1 0-16,19 0 0,-19-17 15,19 17-15,17-53 0,-36 35 16,1-17-16,17-18 0,-17 35 15,-18-17-15,0-18 0,0 36 16,0-1-16,0 0 0,-18 18 16,18-17-16,-35 17 15,17 0-15,18 35 0,-17-35 16,-1 18-16,0 17 0,18-17 16,0-1-16,0 1 0,0 52 15,0-52-15,18 17 16,0-35-16,-1 18 0,36-18 15,-18 0-15,18 0 0</inkml:trace>
  <inkml:trace contextRef="#ctx0" brushRef="#br0" timeOffset="94739.43">25277 8167 0,'-36'17'16,"72"-34"-16,-36 34 31,17-17-31,18-17 16,-17 17-16,35-18 16,-35 1-16,17-19 15,-35 19-15,0-36 16,-35 35-16,17 0 15,-17 18-15,-1 0 16,19 0-16,-1 18 0,-17 0 16,17-18-16,1 35 0,-1 36 15,18-54-15,0 36 16,0-35-16,0-1 16,53 36-16,-53-35 0,35 0 15,-17-18-15,17 17 0,-17-17 16,52 18-16,-52-18 15,0 0-15,34-35 0</inkml:trace>
  <inkml:trace contextRef="#ctx0" brushRef="#br0" timeOffset="95062.34">25735 8043 0,'-18'0'31,"18"18"-16,18-18-15,17 18 16,-17 17-16,0-17 0,-1-1 16,1 1-16,0-1 0,-1 1 0,1 0 15,0-1-15,-18 1 0,17 0 0,-17-1 16,0 1-16,-17-18 16,-19 0-1,19-18 1,-1-17-16,18 17 0,-18 1 15,18-1-15,0-17 0,0 17 0,0 1 16,0-19-16,0 19 0,36-1 16,-36 0-16,17-17 0,19 17 15,-19 18-15,18-17 0,-17 17 16,0 0-16,17 0 0,-17 0 0,35 0 16,-18 0-16,-18 0 0</inkml:trace>
  <inkml:trace contextRef="#ctx0" brushRef="#br0" timeOffset="95378.27">26335 8026 0,'0'17'15,"0"1"1,0 0-16,0-1 16,0 19-16,0-19 0,0 1 15,35-1-15,-35 1 0,0 0 16,0-1-16,0 19 0,0-19 15,0 1-15,-35-18 16,35-18 15,-18 18-31,18-53 16,0 36-16,0-36 16,0 35-16,0-17 0,53-18 15,-53 35-15,35 1 0,-17-19 16,0 36-16,17 0 15,-17 0-15,-1 0 0,1 0 16,0 18-16</inkml:trace>
  <inkml:trace contextRef="#ctx0" brushRef="#br0" timeOffset="95686.6">26758 8061 0,'-17'0'15,"-1"0"1,0 0-16,18 35 15,-35-17-15,17 0 16,1 34 0,17-34-16,0 17 0,0-17 15,0 0-15,35-1 16,-17 1-16,35-18 16,-36 0-16,18 0 0,1 0 15,-19 0-15,19 0 0,-1-18 16,-17-17-16,-1 17 0,-17-17 15,18 17-15,-18-17 0,0 0 16,-35 17-16,35 1 0,-89-19 16,72 36-16,-1 0 0,-35 0 15,36 0-15,-1 36 16,18-19 0</inkml:trace>
  <inkml:trace contextRef="#ctx0" brushRef="#br0" timeOffset="96020.51">26987 8079 0,'18'0'0,"-36"0"0,36-18 0,0 18 16,-1 0-16,1-18 16,0 18-16,-1 0 15,1 0-15,0 0 0,35 36 16,-36-1-16,36 18 15,-35-36-15,-1 1 0,1 0 16,-18-1-16,18 1 0,-18 0 16,0-1-16,-36 1 15,19-18 1,-1 0 0,18-35-16,0 17 0,0 0 15,0 1-15,18-1 0,-18 0 16,35-34-16,0 34 0,-17 0 15,35-35-15,-36 53 0,1-17 16,35-1-16,-35 18 0,-1-18 16,19 18-16</inkml:trace>
  <inkml:trace contextRef="#ctx0" brushRef="#br0" timeOffset="97037.2">18680 8079 0,'0'0'0,"-18"0"0,0 0 15,18-18-15,18 18 47,0 0-31,17 0-16,-18 0 16,54 0-16,-18 0 15,-35 18-15,-1-18 0,19 0 16,-1 0-16,0 17 15,18-17-15,-35 0 0,-18 18 16,35-18-16,-17 0 0,-1 0 16,1 0-1</inkml:trace>
  <inkml:trace contextRef="#ctx0" brushRef="#br0" timeOffset="97260.66">19103 7973 0,'0'0'0,"-18"0"16,-17 0 15,17 35-31,1-17 0,-1-1 16,18 1-16,-18 0 0,1 17 16,-1-17-16,1-18 0,-1 35 15,0-18-15,18 1 16,-17 0-16,-1-18 0,0 0 15,18-18 1,0 0 0</inkml:trace>
  <inkml:trace contextRef="#ctx0" brushRef="#br0" timeOffset="97460.74">18821 7990 0,'-18'0'0,"18"18"15,0 0 1,0-1-16,0 1 16,0 0-16,35-1 0,-17 19 15,-18-19-15,35 1 0,1 17 16,-36-17-16,17-1 0,18 19 16,-17-19-16,0-17 0,17 36 15,-17-36-15</inkml:trace>
  <inkml:trace contextRef="#ctx0" brushRef="#br0" timeOffset="98268.63">18891 9137 0,'0'0'0,"-17"0"15,17 18 32,17-18-47,19 17 16,-19-17-16,1 18 0,17-18 16,-17 0-16,52 17 15,-52 1-15,17-18 0,18 0 16,-35 0-16,-1 0 15,36 18-15,-35-18 0,0 0 16,-1 0-16,1 0 16</inkml:trace>
  <inkml:trace contextRef="#ctx0" brushRef="#br0" timeOffset="98504.08">19226 9102 0,'-17'0'0,"34"0"0,-34-18 0,-1 18 0,0 0 15,18-18 1,-17 18-16,-1 0 31,18 36-15,-17-36-16,-1 17 0,0-17 0,1 53 16,-1-35-16,0-1 0,-17 1 15,17 0-15,18-1 0,-35 1 16,35 0-16,-17-18 15,17 17-15</inkml:trace>
  <inkml:trace contextRef="#ctx0" brushRef="#br0" timeOffset="98719.33">19050 9102 0,'-18'0'0,"18"17"62,0 1-46,0 0-16,18-1 0,-18 1 0,18 17 16,-18-17-16,0-1 15,0 36-15,0-35 0,0 0 0,0 17 16</inkml:trace>
  <inkml:trace contextRef="#ctx0" brushRef="#br0" timeOffset="99699.42">20020 9013 0,'0'0'0,"0"-17"16,0-1-16,0 1 16,-18 17-1,18 17 17,0 18-32,0-17 15,18 0-15,-18 70 16,0-53-16,0 36 0,0-36 15,0 0-15,-35 71 16,35-88-16,0-1 0,-18 19 16,18-19-16,-17-17 15,17-17 1,0-19-16,35-16 16,-35 16-16,0 1 0,0 0 15</inkml:trace>
  <inkml:trace contextRef="#ctx0" brushRef="#br0" timeOffset="100124.31">20002 8996 0,'0'0'0,"0"-18"0,0 1 16,0-1-1,18 18-15,0 0 16,-1 0-16,1 0 16,0 0-16,-1 35 0,1-35 0,0 18 15,-1-1-15,1 19 16,-18-19-16,0 1 0,0 0 15,0-1-15,-35 1 16,35 0-16,-18-18 16,0 0-16,36 0 47,0 0-47,17 35 15,-17-35-15,-1 17 0,36 19 16,-35-36-16,-1 17 0,19 19 15,-19-19-15,-17 1 16,18 0-16,-18-1 0,0 1 16,-35-18-16,35 18 0,-36-18 15,-17 0-15,18 0 0,0 0 0,0 0 16,-36 0-16,36 0 16,17 0-16,-17-18 0,0 18 0,17 0 15,0 0-15,-17-18 0,70 18 31,1 18-15,-1-18-16</inkml:trace>
  <inkml:trace contextRef="#ctx0" brushRef="#br0" timeOffset="100540.63">20673 9225 0,'-18'0'0,"36"0"0,-36-18 0,0 18 0,1 0 16,-18 0-16,-1 0 15,19 18-15,-1-18 16,-17 71-16,17-54 16,0 36-16,1-35 15,17 0-15,0 17 0,0-18 16,35-17-16,0 18 0,-17-18 15,17 0-15,1 0 16,-1 0-16,-18-35 0,36 17 16,-35 18-16,0-35 0,-1 0 15,1 17-15,-18 0 0,0 1 16,0-1-16,-35 18 16,17 18-1,18-1 1,0 1-16,-18 17 15,18-17-15,0 0 0,0-1 16,0 1-16,0-1 0,0 1 0,36 0 16,-19-1-16,19-17 15,-19 0-15,1 0 16</inkml:trace>
  <inkml:trace contextRef="#ctx0" brushRef="#br0" timeOffset="100768.12">21078 9225 0,'-52'0'32,"34"0"-32,-17 18 15,17-1-15,18 19 16,0-19-16,-18 19 16,18-19-16,0 1 0,0 17 15,0 0 1,18-17-16,-18 0 0,53-18 15,-35 0-15,-1 0 16,36 0-16,-35-36 0,-1 36 16,36-52-16</inkml:trace>
  <inkml:trace contextRef="#ctx0" brushRef="#br0" timeOffset="100984.26">21343 8943 0,'0'0'31,"0"-35"-31,-18 35 16,18 35-16,0 0 16,0-17-16,0 17 0,0 0 15,0 1-15,0-19 0,0 71 16,0-70-16,0 35 16,0-35-16,0-1 0,0 19 15,0-19-15</inkml:trace>
  <inkml:trace contextRef="#ctx0" brushRef="#br0" timeOffset="101260.93">21537 9137 0,'-18'0'16,"-17"0"-16,18 0 15,-19 0-15,19 35 16,-1-35-16,-35 35 15,35-17-15,-35 0 0,36-1 16,-1 1-16,1-18 16,17 18-16,35-18 15,0 17 1,0-17-16,-17 0 16,17 0-16,-17 18 0,0-18 0,35 18 15,-36-18-15,1 17 0,17 1 16,-17-18-16,-1 18 0,1-18 15,0 17-15,-1 1 16,1-18-16</inkml:trace>
  <inkml:trace contextRef="#ctx0" brushRef="#br0" timeOffset="101564.99">22049 9190 0,'-53'-18'16,"106"36"-16,-142-53 0,89 17 15,-17 18-15,17-18 0,-18 18 16,18 36 15,18-36-31,-18 17 0,17 18 16,-17-17-16,0 0 0,18 35 15,-18-18-15,0 0 0,0 36 16,-35 52 0,35-35-16,-18-52 0,18 34 15,-18-34-15,18-19 16,0 1-16,0-53 16,0 17-16</inkml:trace>
  <inkml:trace contextRef="#ctx0" brushRef="#br0" timeOffset="101819.98">21890 9155 0,'0'0'15,"0"-18"1,35 18 0,0 0-16,1 0 0,70 35 15,-71-17-15,35-1 16,-52 1-16,17 0 0,1 35 15,-36-36-15,0 1 16,0 0-16,-18-1 0,-35 1 16,18-18-16,-36 18 15,-17-18-15,35 0 0,-53 0 16,71 0-16,17-18 16,-17 0-16,17 18 0</inkml:trace>
  <inkml:trace contextRef="#ctx0" brushRef="#br0" timeOffset="102182.57">22296 9190 0,'0'-18'0,"0"1"31,35 52-16,-18-18 1,1 1-16,17 0 0,-17-1 0,0 19 16,-1-19-16,-17 1 15,18 17-15,-18-17 0,0 17 16,0-17 0,-18-18-1,-17-18-15,35-17 16,-18 0-16,18 17 15,-17 0-15,17-35 16,0 36-16,0-19 0,0 1 0,35 18 16,-35-1-16,0 0 0,18 18 15,-1-17-15,1 17 0,0 0 16,-1 0-16</inkml:trace>
  <inkml:trace contextRef="#ctx0" brushRef="#br0" timeOffset="102503.09">22754 9243 0,'0'0'0,"-17"0"15,-1-18-15,0 18 16,1 0 0,-1 0-16,0 35 15,1-35-15,-1 18 0,18 17 16,-18-35-16,18 36 0,0-19 15,0 1-15,0 17 0,36-17 16,-36-1-16,35-17 16,0 0-16,-17 0 0,0 0 15,17 0-15,-18 0 0,1-17 0,35-18 16,-35 35-16,-1-18 0,1-35 16,-18 35-16,18 1 0,-18-1 0,0-17 15,0 17-15,-36 0 0,1 1 16,17 17-16,-17-18 0,17 18 0,-17 0 15,18 0-15,-1 0 0,0 0 16,1 18-16</inkml:trace>
  <inkml:trace contextRef="#ctx0" brushRef="#br0" timeOffset="102800.03">23054 9207 0,'0'0'0,"-18"-17"31,18 34-15,0 1 0,0 0-16,18 52 15,0-34-15,-18 17 16,0-18-16,0 0 0,0 53 15,0-52-15,0-1 0,-36 71 16,19-71-16,17-17 16,0-1-16,0 1 0,-18-18 0,18 17 15,0-52 1,0 0-16,0 17 0</inkml:trace>
  <inkml:trace contextRef="#ctx0" brushRef="#br0" timeOffset="103051.76">23054 9172 0,'0'0'0,"0"-17"31,35 17-15,1 35-16,34-18 16,-35-17-16,18 53 0,-17-35 15,-19 0-15,19-1 0,-1 19 16,-18-19-16,-17 1 0,0 0 15,-35-1 1,-18-17-16,36 0 16,-19 0-16,19 0 0,-19 0 0,1 0 0,0 0 15,0 0-15,17-17 16,0 17-16,1-18 0</inkml:trace>
  <inkml:trace contextRef="#ctx0" brushRef="#br0" timeOffset="103500.49">23654 9260 0,'0'0'0,"0"-17"16,0-1-16,-36 18 31,19 0-16,-1 18-15,1-18 0,-19 35 16,19-17-16,-1-1 0,0 19 16,1-19-16,-1 19 15,18-19-15,0 1 16,35-18-16,18 0 16,-35 0-16,17 0 15,0 0-15,-17-18 0,0 18 16,17-35-16,-35 17 15,18 1-15,-1-1 0,-17 0 16,0 1-16,0-19 16,0 19-16,0-1 15,0 53 17,0 1-32,0-19 15,0 1-15,0 0 0,36 17 16,-36-17-16,17-1 0,18 1 15,-17-18-15,17 0 0,18 17 16</inkml:trace>
  <inkml:trace contextRef="#ctx0" brushRef="#br0" timeOffset="104764.15">24271 9207 0,'0'0'0,"-35"0"0,35-17 0,-18 17 15,1-18-15,-1 1 16,0 17-16,1 0 15,-1 0-15,0 0 16,1 0-16,-19 17 0,19 1 16,-1-18-16,-17 35 15,17-17-15,1-1 0,-19 1 0,36 0 16,0-1-16,-17 1 16,17 0-16,0-1 0,35 1 15,0-18-15,1 0 16,-1 0-16,-18 0 0,36 0 15,-17-35-15,-19 35 0,19-18 0,-19 18 16,1-18-16,-1 18 0,19-35 16,-36 17-16,0 1 0,17-1 15,-17 0 1,-35 18 0,35 36-1,-18-19-15,18 1 16,0 0-16,-17 17 0,-1-17 0,18-1 15,-17 54-15,-1-36 0,18 0 16,-18 36-16,1-18 0,-1-18 16,0 0-16,18 1 0,-17-1 0,17 0 15,-18-17-15,0 17 0,18-17 16,-17-18-16,17 17 0,-18-17 16,1 0-1,-1-35-15,-17 17 16,17-17-16,0 18 15,1-1-15,17 0 16,0 1 0</inkml:trace>
  <inkml:trace contextRef="#ctx0" brushRef="#br0" timeOffset="105647.69">24977 9260 0,'-18'0'0,"36"0"0,-71-17 15,17 17-15,-34-18 16,35 18-16,-36 0 16,53 0-16,-17 0 0,-35 53 15,52-53-15,-35 53 16,53-35-16,-18 52 15,18-52-15,0-1 16,36-17-16,-1 0 16,-17 0-16,-1 0 0,36 0 15,-18 0-15,-17 0 0,17-17 16,18-1-16,-35 18 0,0-35 16,17 17-16,-18 18 0,1-17 0,-18-1 15,18-17-15,-18 17 16,-18 18-1,18 18 1,-18-18-16,18 35 0,-17-17 16,17-1-16,0 1 15,0 0-15,0 17 0,0-18 0,35-17 16,-35 18-16,35 0 16,-17-18-16,17 0 0,-17 0 15,0 0-15,-1 0 0,36-18 16,-35-17-16,-1 17 0,36-17 15,-35 0-15,0-1 0,-1 19 0,19-89 16,-19-18 0,-17 89-16,0 0 0,0-18 15,0 35-15,0 1 0,-17-1 16,17 0-16,-18 18 16,0 36-16,1-1 15,-1-17-15,18-1 0,-18 18 16,1 18-16,17-17 0,0-1 15,0 18-15,0-18 0,0 0 16,0 36-16,0-53 16,0 17-16,17 18 0,-17-36 15,18 1-15,-18 17 0,18-35 16,-18 18-16,35-18 0,-17 0 16,-1 0-16,18 0 15,1-18-15,-19 18 0,36-53 16,-17 18-16,-19 18 0,18-36 15,-17 17-15,0 19 0,-1-19 16,-17 19-16,0-1 0,-17 18 31,-19 18-15,36-1-16,-17-17 0,17 36 16,0-19-16,0 1 0,0 0 0,0-1 15,0 19-15,0-19 16,0 18-16,17-35 0,-17 18 15,18 0-15,0-18 16,-1 0-16,1 0 16,0 0-16</inkml:trace>
  <inkml:trace contextRef="#ctx0" brushRef="#br0" timeOffset="105840.12">25012 9031 0,'-18'-18'0,"-17"18"16,17 0-16,1-17 0,-1-18 15,177 17 17,-124 18-32,0 0 0,71 0 15,-70 0-15,16 18 0,-16-18 16</inkml:trace>
  <inkml:trace contextRef="#ctx0" brushRef="#br0" timeOffset="106431.26">26635 9119 0,'0'0'0,"0"-35"32,0 17-32,0 54 47,-18-19-47,18 19 15,0-1-15,0-18 0,0 19 16,0-1-16,0-17 0,0-1 15,0 19-15,18-19 0,-18 19 16,0-19-16,17 1 0,-17-1 16,18 1-16,-18 0 0,18-18 15,-18 17-15,17-17 0,1 0 16,0 0-16</inkml:trace>
  <inkml:trace contextRef="#ctx0" brushRef="#br0" timeOffset="107177.46">26511 9207 0,'-17'-17'0,"34"34"0,-52-34 0,17 17 0,-17 0 16,35-18 0,35 18-1,54 0-15,-54 0 16,53 0-16,-53 0 0,1 0 15,52 0-15,-53 0 0,0 0 16,36-17-16,-54 17 0,1-18 16,17 18-16,-35-35 0,18 17 15,0 0-15,-18 1 0,0-1 0,0 0 16,0 1-16,0-1 16,-18 18-16,-17 0 15,-1 0-15,19 18 16,-1 17-16,1-35 0,-1 53 15,0-35-15,18-1 0,0 36 16,0-35-16,0 17 0,0 18 16,0-35-16,0-1 0,0 1 0,18 17 15,-18-17-15,18 0 0,-18-1 16,17-17-16,1 0 16,-1 0-16,1 0 15,0-17-15,-1-19 0,36-17 16,-35 36-1,0-1-15,17-17 0,-17 17 16,17-17-16,-35 17 16,17 18-16,1 18 15,-18 17 1,18 0-16,-18-17 0,0 0 16,17-1-16,1 1 0,0 0 15,-1-1-15,19 1 16,-1 0-16,-18-18 0,36 0 15,-35 0-15,17 0 0,-17 0 0,17 0 16,-17-18-16,-1 18 0,1-18 0,17-17 16,-35 17-16,0 1 0,0-19 15,0 19-15,0-1 0,0-17 16,0 17-16,-17 18 16,-19 0-16,19 0 0,-1 0 15,-35 18-15,36-18 0,-1 17 16,18 19-16,-18-19 0,18 1 15,0 53 1,18-18-16,-18-36 0,35 1 16,1 17-16,-19-35 0,1 18 15,35-1-15,-36-17 0,1 0 16,0 0-16</inkml:trace>
  <inkml:trace contextRef="#ctx0" brushRef="#br0" timeOffset="107592.28">28187 9331 0,'-18'0'15,"36"0"-15,-53 0 0,70 18 31,0-18-15,18 0 0,18 0-16,-54-36 15,1 36-15,17-17 0,-17-19 16,-18 19-16,18-1 0,-18 0 16,0 1-16,0-18 0,-36 17 15,36 0-15,-17 18 16,-19 0-16,19 0 15,-1 18-15,0-18 0,18 35 16,-17-35-16,17 35 0,0-17 0,0 17 16,0-17-16,0 0 0,0 17 15,0-17-15,17-1 0,-17 1 0,18 17 16,17-17-16,-17-18 0,17 17 16,-17 1-16,0-18 0,17 0 15,-18 0-15,19 0 0,-19 0 0,19 0 16</inkml:trace>
  <inkml:trace contextRef="#ctx0" brushRef="#br0" timeOffset="107912.62">28751 9207 0,'0'0'15,"0"-17"-15,0-1 0,0 36 47,18 17-47,17-17 16,-17-1-16,17 19 15,-17-19-15,35 36 16,-36-53-16,1 18 0,-18 0 16,18-1-16,-18 1 15,-36-18-15,19 0 16,-19 0-16,19 0 16,17-18-16,-18 18 0,18-17 0,0-19 15,0 19-15,0-1 0,18-17 16,-18 17-16,35 0 0,0-35 15,-17 53-15,0-17 0,17-1 16,-17 1-16,-1 17 16,19 0-16,-19 0 0,1 0 15,-1 0-15,1 35 0</inkml:trace>
  <inkml:trace contextRef="#ctx0" brushRef="#br0" timeOffset="108244.7">29245 9225 0,'-17'0'31,"17"18"-15,0-1-1,0 1-15,0 17 16,0-17-16,0 0 0,17 17 16,-17-17-16,0-1 0,0 1 15,0-1-15,0 1 16,0 0-16,0-36 31,0-17-15,0 17-16,0 1 15,36-36-15,-19 35 16,-17 0-16,35 1 0,-17-1 0,17-17 16,18-1-1,-35 19-15,17 17 0,-17 0 16,-1 0-16,1 17 15,0-17-15,-18 18 0,17-18 16,-17 18-16</inkml:trace>
  <inkml:trace contextRef="#ctx0" brushRef="#br0" timeOffset="108543.22">29633 9278 0,'18'0'0,"-53"-18"0,52 36 0,1 0 0,0-18 15,-18-18 17,-36 18-32,1 0 15,17 0-15,-17 0 16,17 18-16,1-18 15,-18 53-15,35-36 0,-18 19 16,18-19 0,0 18-16,18 1 15,17-19-15,0-17 16,0 18-16,-17-18 16,17 0-16,36 0 15,17-88 1,-70 70-16,-18-17 15,17 17-15,-17-17 0,0 0 16,-35 17-16,35 0 0,-35 1 16,0 17-16,-1 0 0,19 0 15</inkml:trace>
  <inkml:trace contextRef="#ctx0" brushRef="#br0" timeOffset="108890.28">29880 9278 0,'18'-18'31,"0"18"-31,-1 0 16,1 36 0,-1-19-16,1 19 0,-18-19 15,18 1-15,-18 17 16,0-17-16,0-1 0,17 19 15,-17-19 1,0 1-16,-35-18 16,35-35 15,0-1-31,0 19 0,35-18 16,1 17-16,-1-35 15,0 35-15,0 1 0,54-36 16,-72 35-16,54 0 15,-53 1-15,-1 17 16</inkml:trace>
  <inkml:trace contextRef="#ctx0" brushRef="#br0" timeOffset="109060.52">30515 9631 0,'0'0'0,"-35"0"31</inkml:trace>
  <inkml:trace contextRef="#ctx0" brushRef="#br1" timeOffset="126419.78">19509 6050 0,'-18'0'219,"18"-18"-219,-18 18 15,1-17-15,-1 17 16,-17-18-16,-1 1 16,19-1-16,-1 18 0,-17-18 15,17 1-15,1 17 0,-19-18 16,19 18-16,-1 0 0,0-18 0,-17 18 15,18 0-15,-1 0 16,-35-17-16,35 17 0,1 0 16,-19-18-16,19 18 0,-18 0 0,-1-18 15,19 18-15,-19 0 0,1 0 0,0 0 16,-1 0-16,-52-17 16,35 17-16,36-18 15,-1 18-15,0 0 16,1 0-16,-1-17 0,1 17 15,-1 0 1,0-18-16,1 18 0,-1 0 16,0 0-16,1 0 15,-1-18 1,0 18 15,18-17-15,-17 17-16,-1 0 0,1 0 15,-1 0-15,0 0 16,18-18 0,-17 18-16,-1 0 15,0 0-15,1 0 16,-1 0-16,0 0 0,1 0 16,-19 0-1,19 0-15,17-18 0,-35 18 16,17 0-16,0 0 15,36 0 126,0 0-110,-18-17-15,17 17-16</inkml:trace>
  <inkml:trace contextRef="#ctx0" brushRef="#br1" timeOffset="126959.97">18397 5468 0,'-35'0'78,"17"0"-78,1 0 16,-18 18-16,17-18 0,-17 0 15,-36 0-15,36 17 16,-36 1-16,36-18 16,17 0-16,-35 0 0,36 0 15,-1 18-15,-17-18 0,17 0 16,1 0-16,-1 17 15,0-17-15,18 18 16,-17-18-16,17 18 16,35-18 15,-17 0-15,-18 17-16,17-17 0,18 18 15,-17-18-15,17 35 16,-17-35-16,-18 18 15,18-1-15,17 19 16,-35-1-16,18 0 16,-1-17-16,-17-1 0,18 1 15,-18 0-15,0-1 16,17-17-16,1 0 31,0 0-31</inkml:trace>
  <inkml:trace contextRef="#ctx0" brushRef="#br1" timeOffset="127653.45">19068 5345 0,'-18'17'0,"36"-34"0,-54 34 16,36 1 0,0-1-1,0 1 1,18-18-16,-18 18 0,18-18 16,17 0-16,-17 0 15,-1 0-15,1 0 0,-1 0 16,1-18-16,0 18 0,-1-18 0,1-17 15,0 35-15,-18-17 16,17-19-16,-17 19 0,0-1 0,0 0 16,0 1-16,-35 17 15,17 0-15,-17 0 16,0 17-16,0-17 16,17 18-16,-17 17 0,17-17 15,0 0-15,-17 17 0,17-18 16,1 36-16,-1-53 15,18 18-15,0 17 16,0-17-16,35 0 16,-35-1-16,18-17 0,88 18 15,-18 0 1,-53-18-16,54 0 16,-72 0-16,36 0 15,-35 0-15,-1 0 0,1 0 16</inkml:trace>
  <inkml:trace contextRef="#ctx0" brushRef="#br1" timeOffset="136523.28">15487 5221 0,'18'0'15,"-18"18"1,-18-18 93,18-18-77,-18 18-32,18-18 15,0 1-15,-17 17 16,17-18-16,0 1 0,-18 17 15,18-18-15,-18 0 16,18 1-16,-17 17 0,-1-36 16,0 36-16,1-17 0,-1-19 15,1 19-15,-1-1 0,18 1 16,-18 17-16,18-18 0,-35-17 16,35 17-16,-18 0 0,1 1 15,17-1-15,-18 18 0,0-35 16,1 35-16,-1-18 0,-17 0 15,17 1-15,1-1 0,-19 1 16,36-1-16,-17 0 0,-19 1 16,19 17-16,-1-18 0,0 0 15,18 1-15,-17 17 16,17-18-16,0 0 0,-18 1 0,18-1 16,0 1-1,-17 17-15,17-18 16,0 0-16,-18 1 15,0-1-15,18 0 16,-17 18-16,17-17 0,-18 17 16,0-18-16,1 18 15,17-18-15,-18 18 16,0-17-16,1 17 16,-1 0-16,1-18 15,-1 18-15,0 0 16,1 0-16,-1-17 15,0 17-15,1 0 16,-1-18-16,0 18 16,1 0 15,17-18-15,-18 18-1,18-17 173</inkml:trace>
  <inkml:trace contextRef="#ctx0" brushRef="#br1" timeOffset="137039.41">14464 4163 0,'-18'-18'16,"18"0"15,-17 36 16,17 17-31,-18-17-16,18 0 15,-18-1-15,1 19 0,-1 17 16,0-36-16,18 1 16,-17 17-16,17-17 0,0-1 15,0 1-15,17-53 47,-17 17-47,18 18 16,-18-18-16,18-17 15,-1 18-15,1-1 0,0-17 16,-18 17-16,35-17 16,-35 17-16,18-17 15,-1 17-15,1 18 47,-1 0-31,1 18-16,0-18 15,-1 17-15,1-17 0,0 18 0,17 17 16,0-17-16,0 0 16,-17-1-16,0 1 15,35 0-15,-36-18 16</inkml:trace>
  <inkml:trace contextRef="#ctx0" brushRef="#br1" timeOffset="138631.67">14781 6438 0,'0'0'0,"-17"0"172,17-17-140,-18 17-32,0 0 0,-17-18 15,0 0 1,17 18-16,-17-17 15,17 17-15,1 0 0,-19-18 16,19 18-16,-1-18 0,-17 1 16,17 17-16,1 0 0,-19-18 15,19 18-15,-1-18 0,0 18 16,1-17-16,-1 17 0,0 0 16,1-18-16,-1 18 0,1 0 15,-1 0-15,0-17 16,-17 17-16,17 0 15,1-18-15,-1 18 0,0 0 0,1 0 16,-1 0-16,1-18 16,-1 18-16,0 0 0,1-17 15,-1 17-15,0 0 0,1 0 0,-19-18 16,19 18-16,-1 0 16,18-18 15,-17 18 16</inkml:trace>
  <inkml:trace contextRef="#ctx0" brushRef="#br1" timeOffset="139083.14">14129 5856 0,'0'-35'16,"-18"35"15,0 0-15,-17 17-16,18-17 0,-1 0 15,-35 18-15,18 0 16,17-18-16,-52 17 0,34 1 16,19 0-16,-54 17 15,36-35-15,-1 35 16,19-35-16,-1 18 16,36-1 62,-1 1-78,1-18 0,0 35 15,-1-35-15,1 18 16,17 0-16,-17-1 0,17-17 16,1 18-16,-36 0 0,35-18 15,-35 17-15,17-17 0,19 0 0</inkml:trace>
  <inkml:trace contextRef="#ctx0" brushRef="#br1" timeOffset="140152.26">14676 7355 0,'0'-17'31,"-18"17"1,0 0-17,1 0-15,-1 0 0,0 17 16,-17-17-16,0 18 0,17-18 15,-35 35-15,18-35 16,17 18-16,-52 0 0,52-1 16,0-17-16,-34 36 0,34-36 15,0 17-15,-35 1 0,36-1 16,-1 1-16,-35 0 0,36-18 16,-1 17-16,0-17 0,1 18 0,-1-18 15,0 18-15,-17-18 16,35 17-16,-18-17 0,1 0 15,-1 18-15,1-18 16,17 18-16,-18-18 16,18-18 93,0 0-93,18 1-16,-18-1 15</inkml:trace>
  <inkml:trace contextRef="#ctx0" brushRef="#br1" timeOffset="140644.76">14005 7355 0,'-17'0'0,"17"-17"32,0 34-1,-36 19-16,19-19-15,17 1 16,-36 0-16,19 17 0,-1-17 16,1-1-16,-36 54 15,35-36-15,-17 0 0,17 1 16,0-19-16,-17 36 16,17-35-16,18-1 0,-17 1 15,-1-18 1,53 0 31,-17 0-32,0 0 1,-1 0 0,1 0-16,0 0 15,-1 18 1,1-18-16,0 17 15,-1 1-15,1-18 16,0 0 0,-1 0-16</inkml:trace>
  <inkml:trace contextRef="#ctx0" brushRef="#br1" timeOffset="142120.51">13952 5891 0,'18'0'16,"-36"0"62,1 0-62,-1 0-1,-17 18-15,17 0 0,1-18 16,-19 53-16,19-36 0,-1 1 15,-35 52-15,35-52 16,-17 17-16,17-35 0,18 18 16,-17 0-16,-1-18 0,1 17 15,-1 1-15,0-18 0,18 18 16,-17-18 0,-1 0-16,0 0 15,36 0 110,-18 17-109,18-17-1,-18 18-15,17-18 16,-17 17 0,18-17-16,0 0 15,-18 18-15,35-18 0,-18 0 16,1 18-16,0-18 16,52 35-1,-52-35-15,0 18 16,-1-18-16,1 17 0,0 1 15,-1-18-15,-17 18 16,18-1-16,-1-17 16,-17 18-16,18-18 0,-18 17 15,18-17 1</inkml:trace>
  <inkml:trace contextRef="#ctx0" brushRef="#br1" timeOffset="144415.43">13670 3528 0,'0'0'0,"0"-18"0,0 0 16,0 1 0,0-1 15,-18 18-31,1 0 16,17-17-16,-18 17 15,1 0-15,-1 0 16,0 0-16,1 0 15,-1 0-15,0 0 16,1 17-16,-1 18 0,18-17 16,-18 17-16,1-17 0,-1 35 15,18-18-15,0 1 0,0-1 0,0 18 16,0-36-16,0 19 0,0-1 16,18-17-16,-18-1 0,35 18 15,-17-17-15,17 0 16,-17-18-16,-1 0 15,1 0-15,0 0 0,-1 0 0,1 0 16,-1-36-16,1 36 0,0-17 0,-1-1 16,19-35-16,-19 36 0,1-19 15,0-17-15,-18 18 0,0 0 16,17-36-16,-17 36 0,0 17 16,0-17-16,0 17 0,-35 1 15,35-1-15,-18 1 0,-17-1 16,17 0-16,1 18 0,-1-17 15,0 17-15,1 0 0,-18 0 16,17 0-16,0 0 0,1 0 16,-1 0-16,0 0 0,1 0 15,17 17-15,-18-17 0,0 18 16,18 0-16,0-1 0,0 1 16,0-1-16,0 1 15,0 0-15,18-1 0,-18 1 0,53 17 16,-35-17-16,-1 0 15,19-1-15,-19-17 0,1 0 16,35 18-16,-36-18 0,1 0 16,35 0-16,-35 0 0,-1 0 15,1 0-15,0 0 0,-1-18 0</inkml:trace>
  <inkml:trace contextRef="#ctx0" brushRef="#br1" timeOffset="145499.47">12806 5627 0,'0'0'16,"0"-18"-1,-18 53 48,-17-17-63,17-18 15,-17 53-15,17-35 0,1-1 16,-1 36-16,0-35 0,18-1 16,-17 36-16,17-35 15,0 0-15,0 17 0,0-17 16,0-1-16,35 18 0,-17-17 15,-18 0-15,17-18 0,-17 17 0,36-17 16,-19 0-16,1 0 0,0 0 16,-1 0-16,1-17 0,-1 17 15,1-36-15,0 19 0,-1-1 0,19-17 16,-19 0-16,-17 17 0,18-17 0,0 17 16,-18 0-16,0-17 0,0-18 15,0 36-15,0-19 0,0 19 0,-18-19 16,0 19-16,-17-1 15,17 18-15,18-17 16,-17 17-16,-1 0 0,0 0 0,1 0 16,-1 35-16,-17-18 15,17 1-15,1-18 0,17 18 16,-18 17-16,18-17 16,0-1-16,0 1 0,0 0 15,18-1-15,17 1 0,-17-1 16,-1-17-16,18 18 0,-17 0 15,17-18-15,1 17 16,-1-17-16,0 0 0</inkml:trace>
  <inkml:trace contextRef="#ctx0" brushRef="#br1" timeOffset="146642.69">12823 8008 0,'0'0'0,"0"-35"31,0 17-15,-17 18 31,-1 18-31,-17-1-16,17 19 15,-17 17 1,17-36-16,1 19 0,17-19 15,0 1-15,-18 17 0,18-17 16,0-1-16,0 19 16,0-19-16,0 1 0,35 0 0,-17-1 15,0 1-15,17-18 16,-17 17-16,-1-17 0,1 0 16,-1 0-16,1 0 0,0 0 0,-1-35 15,1 18-15,0 17 0,-1-36 16,-17 19-16,18-1 0,0 0 0,17-35 15,-35 18-15,0 18 16,17-19-16,-17 19 0,0-19 0,0 19 16,0-36-16,0 35 0,-35 0 15,35 1-15,-17-1 0,-1 1 16,-17 17-16,17-18 0,0 18 16,1 0-16,-19 0 0,19 0 15,-1 0-15,-17 0 0,0 18 16,17-18-16,0 35 0,1-35 15,17 17-15,-18 1 16,18 0-16,-18-18 0,18 35 0,0-17 16,0-1-1,36 1-15,-36 0 0,35-18 16,-17 17-16,-1-17 0,19 0 16,-19 18-16,1-18 0,-1 0 15,1 0-15,0 0 0,-1 0 0,19 0 16,-19-35-16,1 35 0,0 0 15,-1 0-15,1-18 0,-1 18 16,-17-18 0</inkml:trace>
  <inkml:trace contextRef="#ctx0" brushRef="#br1" timeOffset="148024">13758 2205 0,'0'0'16,"0"-18"-16,-17 18 0,17-17 15,0-1-15,0-35 32,0 35-17,0 36 17,0 17-32,17-17 15,-17 17-15,0 0 16,0-17-16,18 53 0,-18-54 15,0 19-15,0 17 0,0-36 16,18 54-16,-18-54 16,17 1-16,1-18 15,0 0-15,-1 0 16,1 0-16,17-18 16,-17-17-16,-1 17 0,19-17 15,-19 0-15,-17 17 0,18-35 16,0 36-16,-18-1 0,17-17 15,-17 17-15,0 0 0,0 1 32,0 52-1,0-17-31,0-1 16,0 19-16,0-19 15,0 1-15,0 0 0,0-1 0,0 1 16,0 17-16,35-17 0,-35-1 15,0 1-15,0 0 0,0-1 0,0 1 16,18 0-16</inkml:trace>
  <inkml:trace contextRef="#ctx0" brushRef="#br1" timeOffset="148304.7">14411 2258 0,'-18'0'0,"1"0"16,17 17 15,-18-17-31,18 36 0,0-1 16,0 18-16,0-35 0,0 17 15,0 35-15,0-34 0,0-1 16,0 53-16,-18-53 15,18 18-15,-17 18 0,17-54 16,0 19-16,-18-1 16,18-17-16,0-1 0,0-52 31,0-18-31</inkml:trace>
  <inkml:trace contextRef="#ctx0" brushRef="#br1" timeOffset="148572.29">14340 2240 0,'0'0'16,"0"-35"-1,36 35 17,-1 0-32,0 0 0,53 17 15,-70 19-15,17-36 16,1 53-16,-19-36 0,1 1 15,-18 0-15,0-1 0,0 19 0,0-19 16,0 1-16,-18-1 0,18 1 16,-53 0-16,18 17 0,0-35 0,17 18 15,-17-18-15,0 0 16,17 0-16,0 0 0,1-18 16,17 0-16</inkml:trace>
  <inkml:trace contextRef="#ctx0" brushRef="#br1" timeOffset="149075.1">15134 2328 0,'0'-17'0,"0"34"0,-17-34 0,17-1 15,-53 0-15,35 1 16,-35 17-16,35 0 15,-35 0-15,36 0 16,-1 0-16,-17 17 0,17 19 16,1-19-16,-19 36 15,36-35-15,-17 35 0,17-36 16,0 1-16,0 0 16,0-1-16,35-17 0,0 0 15,-17 0-15,0 0 0,52-35 16,-52 35-16,17-35 0,18 0 15,-35-1-15,-1 1 0,36-53 16,-35 70-16,-1-52 16,-17 34-16,0 1 0,0-18 15,0 18-15,0 17 0,-35-17 16,35 17-16,0 1 0,-17 17 16,-1 0-1,0 17-15,18 19 16,-17-19-16,17 1 0,0-1 15,0 19-15,0-19 0,0 19 0,0-1 16,0 18-16,0-18 0,0 0 16,17 1-16,-17-19 0,0 19 15,0-1-15,0 0 0,18 18 16,-18-35-16,0-1 0,0 1 16,18 0-16,-1-18 0,1 0 15,-1 0-15</inkml:trace>
  <inkml:trace contextRef="#ctx0" brushRef="#br1" timeOffset="149880.41">15469 2258 0,'0'0'15,"-17"0"1,-19 0 0,19 17-16,-1-17 15,0 53-15,1-35 16,-1 0-16,18 17 0,-17-17 0,17-1 15,0 1-15,0 17 0,0-17 16,0-1-16,0 1 0,17-18 16,1 0-1,17 0-15,-17-18 0,-1 18 16,1-35-16,17 0 16,-17 17-16,0 1 0,17-36 15,-35 35-15,0-17 0,17-1 16,-17 19-16,0 52 31,-17-17-15,17-1-16,0 1 0,0 53 15,0-54-15,0 1 16,17 17-16,-17-17 0,0-1 16,18-17-16,0 0 15,-1 0-15,1 0 0,0-35 16,17 0-16,-17 17 0,-1-17 15,19-18-15,-19 18 0,-17-1 16,0 1-16,18 0 0,-18 0 0,0-1 16,0 1-16,0 0 0,0-1 0,0 19 15,0-1-15,-18-17 0,18 17 16,-17 18 0,-1 36-1,18-1-15,0-18 16,-18 1-16,18 17 0,0 36 15,0-53-15,0 34 0,0-16 0,0-1 16,36 0-16,-36 1 0,0-1 0,0 35 16,0-52-16,17 17 0,-17-17 15,0 0-15,0-1 0,0 1 0,53-18 16,-35 0-16,35-18 16,-36 18-16,19-35 0,16-18 15,-16 35-15,-19-17 16,36-18-16,-35 18 0,-18 0 15,18-36-15,-18 53 16,0 1-16,0-1 0,-18 18 16,0 0-16,1 35 15,-19-17-15,19 17 16,-1 1-16,18-19 16,0 19-16,0-1 15,0 0-15,0-17 0,18 35 16,-18-36-16,17-17 0,-17 18 15,36-18-15,-19 0 0,1 0 16,0 0-16,-1-35 0</inkml:trace>
  <inkml:trace contextRef="#ctx0" brushRef="#br1" timeOffset="150088.34">15646 2028 0,'0'0'16,"-36"0"-16,19 0 0,-1 0 0,0 0 0,1 0 16,34 0 15,19 0-31,34 0 16,-34 0-16,-1-17 0,53-1 15,-35 18-15,-18-17 0</inkml:trace>
  <inkml:trace contextRef="#ctx0" brushRef="#br1" timeOffset="150703.18">17110 2152 0,'0'0'0,"0"-18"0,0 1 16,-18 17 0,0 0-1,18 17-15,-52 1 16,34-18-16,0 53 15,1-36-15,-1 1 0,0 70 16,18-70-16,0 17 0,0-17 16,-17 17-16,17 0 0,0-17 0,0 35 15,0-35-15,35-1 16,-35 1-16,18-18 0,17 0 16,-17 0-16,-1 0 0,1 0 0,-1-18 15,19 18-15,-19-35 0,1 17 0,0-17 16,52-53-16,-70 53 15,35-36-15,-35 36 0,0-1 16,0-34-16,0 35 0,0-1 16,-35 19-16,35-19 0,-35 19 0,17-1 15,-17 1-15,0 17 16,17 0-16,-17 0 0,0 0 16,17 0-16,0 0 0,1 17 15,-1 18-15,0-35 0,18 36 16,0-19-16,-17 1 0,17 0 0,0 17 15,0-17-15,0-1 0,0 18 16,0-17-16,0 0 0,35-1 16,0 1-16,-17 0 0,17-1 15,-17-17-15,17 0 0,-17 0 0,52 0 16,-52 0-16,17 0 0,0-17 16,1 17-16,-19-36 0,19 36 0,-1-35 15</inkml:trace>
  <inkml:trace contextRef="#ctx0" brushRef="#br1" timeOffset="151350.57">17992 2258 0,'0'-18'0,"0"36"0,0-54 16,0 19-16,0-1 31,0 53 0,0-17-31,0 0 0,-18-1 16,18 19-16,0 34 0,0-34 16,0-1-16,0 18 0,-18-18 0,18 18 15,-17 88-15,17-106 16,-18 1-16,18 16 16,0-16-16,0-1 0,0-53 31,0-17-31,18 17 0</inkml:trace>
  <inkml:trace contextRef="#ctx0" brushRef="#br1" timeOffset="151655.47">17921 2170 0,'0'0'0,"0"-36"31,18 36-31,17 0 15,-17 0-15,-1 0 0,19 0 16,16 18-16,-16-18 0,-1 18 16,36 34-16,-54-52 15,19 71 1,-36 0 0,0-54-16,-18 19 0,18-19 15,-35-17-15,17 18 0,-35-1 16,18-17-16,17 18 0,-35-18 15,36 0-15,-1 0 0,0 0 16,18-35-16,0 17 16,0 1-16,18 17 15</inkml:trace>
  <inkml:trace contextRef="#ctx0" brushRef="#br1" timeOffset="152088.13">18697 2258 0,'0'0'16,"0"-18"-16,0 0 0,-35 1 16,17 17-1,-17-18-15,17 18 0,-17 0 0,17 0 16,1 0-16,-54 53 16,54-53-16,-1 53 15,0-35-15,18-1 0,-17 36 16,17-35-16,0 0 0,0 17 15,0-18-15,0 1 0,17-18 0,1 18 16,17-1-16,1-17 16,-1 0-16,-18 0 0,36-35 15,-35 0-15,0 35 0,17-53 16,-17 35-16,-1 1 0,1-72 16,-18 54-1,0 17-15,0 1 16,0 34 15,0 1-31,0 17 16,0-17-16,0 0 0,0-1 15,0 19-15,0-19 0,17 1 16,-17 0-16,0 17 0,18-18 16,-18 1-16,18-18 15</inkml:trace>
  <inkml:trace contextRef="#ctx0" brushRef="#br1" timeOffset="152396.22">18838 2187 0,'0'0'31,"0"18"-15,0-1-16,0 19 15,18-19-15,0 1 0,-18 0 16,53 35-16,-36-36 0,18 36 15,-35-35-15,18-18 16,-18 17-16,18 1 0,-18-36 47,-18-17-47,18 18 0,0-1 16,0 0-16,0-35 15,0 18-15,18-36 16,17 54-16,-35-18 0,71-1 15,-36 36 1,-18 0-16,1 0 0,17 0 16,-17 18-16,0-18 0,-1 0 0</inkml:trace>
  <inkml:trace contextRef="#ctx0" brushRef="#br1" timeOffset="152787.46">19509 2258 0,'-18'-18'15,"-17"18"1,17-18-16,0 18 0,1 0 16,-19 0-16,1 0 15,-18 53-15,18-35 16,17 0-16,1 35 0,-1-36 0,18 1 16,-18 35-16,18-36 15,0 1-15,0 0 0,36-1 16,-1-17-16,0 0 15,-17 0-15,0 0 0,17-35 16,0 35-16,0-35 16,1-18-16,-19 35 0,1-35 15,-18 36-15,18-1 0,-18-17 16,0 17-16,0 0 0,0 1 16,0 34 15,-18-17-31,18 36 15,0-19-15,0 19 0,0-19 16,0 19-16,0-19 0,0 1 16,18 17-16,-18-17 15,17-18-15,1 0 0</inkml:trace>
  <inkml:trace contextRef="#ctx0" brushRef="#br1" timeOffset="153403.49">19685 2134 0,'0'-17'16,"0"34"-16,-35-34 16,35 52-16,-18 0 15,18-17-15,0-1 0,-18 1 0,18 35 16,0-35-16,0-1 0,0 19 16,0-19-16,0 1 0,0 0 0,0 17 15,0-18-15,18-17 31,-18-17-31,0-1 16,0 1-16,18-19 0,-18 19 16,0-19-16,0 1 15,17 17-15,1-35 0,0 36 16,-18-1-16,17 1 0,1-1 16,0 0-16,-1 18 15,1 18 1,-1 17-16,1 0 15,0-17-15,-18 0 0,17 17 16,-17-17-16,18-1 0,-18 19 16,0-19-16,0 1 0,0 0 15,0-1 1,0-52 0,-18 35-1,18-18-15,0 1 0,0-1 0,0-17 16,0-1-16,0 19 15,0-19-15,36 19 0,-36-1 16,17 1-16,-17-1 0,18 18 16,0-18-16,-1 18 15,1 0-15,-1 36 16,1-36-16,0 17 0,-1 18 16,1-17-16,17 17 0,-35-17 15,18-18-15,-18 18 0,18-1 0,-18 1 16,0 0-16,0 17 0,0-17 15,0-1-15,0 1 16,-18-18-16,18 17 0,-18-17 16,1 0-16,17-17 15</inkml:trace>
  <inkml:trace contextRef="#ctx0" brushRef="#br1" timeOffset="153749.41">20302 2328 0,'0'0'0,"0"18"0,-35 17 32,35-17-32,35-18 31,-35-35-31,36 35 16,-36-18-16,17-17 0,1 17 15,-18 0-15,18-17 0,-1 17 16,-17 1-16,0-1 15,0 1-15,0-1 0,-35 18 16,35-18-16,-18 18 0,-17 0 16,35 36-16,-18-36 0,18 17 15,-17-17-15,17 35 0,0-17 0,0 35 16,0 18 0,0-54-16,0 1 0,0 0 15,17-1-15,-17 1 0,18-1 16,17-17-16,-17 0 0,35 0 15,-36-35-15,19 35 16,-1-35-16</inkml:trace>
  <inkml:trace contextRef="#ctx0" brushRef="#br1" timeOffset="154015.69">20796 1799 0,'-35'0'0,"70"0"0,-70 18 47,17 17-47,18-17 15,0-1-15,-17 1 0,17 35 16,0-35-16,0-1 0,0 54 16,0-1-16,0 1 15,0 17 1,0-70-16,-36-1 0,36 19 15,-17-19-15,17 1 0,-18-18 32</inkml:trace>
  <inkml:trace contextRef="#ctx0" brushRef="#br1" timeOffset="154218.56">20479 2046 0,'-36'0'0,"72"0"0,-89 0 0,18 0 0,17 0 16,0-18-16,1 18 16,-1 0-16,53 0 15,18 0 1,-35 0-16,17 18 0,36-18 16,-36 0-16,0 18 0,71-18 15,-88 0-15,17 0 16</inkml:trace>
  <inkml:trace contextRef="#ctx0" brushRef="#br1" timeOffset="154581.09">20973 2275 0,'0'0'15,"17"0"32,-17-17-47,36 17 16,-19-18-16,1 0 15,-18 1-15,0-1 0,0 1 16,0-1-16,0 0 0,-18 1 16,-17 17-16,17 0 15,1 0-15,-1 0 16,18 35-16,-18-35 0,1 53 15,17-36-15,0 54 16,0-53-16,17 35 16,-17-36-16,0 1 0,36 0 15,-19-1-15,-17 1 16,18-18-16,0 0 0,-1 0 0,1 0 16,17 0-16,-17 0 0,35-18 15,-36-17-15</inkml:trace>
  <inkml:trace contextRef="#ctx0" brushRef="#br1" timeOffset="155137.94">21308 2187 0,'0'0'0,"0"-17"16,0 52 15,0-18-15,0 19-16,35-1 15,-35-17-15,0-1 0,35 72 16,-35-72-16,0 1 15,0 17-15,0-17 0,0-1 16,0-52 15,-17 35-31,17-35 0,0 17 16,0-35-16,0 36 0,0-19 16,0 19-16,0-19 0,35 19 0,-35-19 15,18 1-15,-1 18 16,-17-1-16,36 18 0,-19-18 0,1 18 15,-1 0-15,1 0 0,0 0 16,-1 0-16,19 36 16,-19-36-16,1 17 0,17 18 15,-17-35-15,-1 0 0,36 18 16,-35-18-16,0 0 16,-1 0-16,1 0 0,-18-18 15,18 18-15,-18-17 0,17-1 16,-17 1-16,-35 17 31,17 17-15,-17 1-16,17 17 15,18-17-15,-17-1 0,17 1 16,-18 17-16,18-17 16,0 0-16,0-1 0,0 1 0,0 0 15,0-1-15,0 18 0,0-17 16,0 17-16,0-17 15,-35 0-15,0-18 16,-1 17-16,-34-17 0,34 0 16</inkml:trace>
  <inkml:trace contextRef="#ctx0" brushRef="#br1" timeOffset="178019.83">3492 4110 0,'0'0'0,"-17"17"31</inkml:trace>
  <inkml:trace contextRef="#ctx0" brushRef="#br1" timeOffset="209990.65">9560 3687 0,'0'0'0,"18"0"47,-36 0 78,1 0-110,-1 0 1,0 17-16,-17-17 16,17 0-16,-17 18 15,18-18-15,-1 0 0,-17 0 16,-1 0-16,19 0 0,-54 17 16,53 1-16,1-18 0,-36 0 15,35 0-15,1 0 0,-1 0 16,0 18-16,-17-18 15,17 0-15,1 0 0,-1 0 16,1 0-16,-1 0 0,0 0 16,1 0-16,-1 0 15,0 0-15,1 0 16,-1 0 171,18-18-187,-18 0 0</inkml:trace>
  <inkml:trace contextRef="#ctx0" brushRef="#br1" timeOffset="210476.83">8908 3457 0,'0'-17'16,"0"-1"-1,-18 53 17,-17-17-17,17-18-15,0 17 0,-34 19 16,34-1-16,-70 36 15,35-18-15,-18-1 16,54-34-16,-19 0 16,36-1-16,-17-17 0,17 18 15,-18-18-15,53 0 63,-17 0-48,0 0-15,-1 0 16,1 0-16,35 18 0,-36 17 16,1-35-16,0 18 0,35 17 15,-36-18-15,36 19 16,-35-36-16,17 17 16,-17 1-16,-1 0 15,-17-1 1,18-17-16</inkml:trace>
  <inkml:trace contextRef="#ctx0" brushRef="#br1" timeOffset="211316.2">7691 3193 0,'-18'0'63,"-17"35"-48,17-35-15,0 35 0,1-17 16,-1-1-16,0 19 16,1-19-16,17 19 0,-18-19 0,1 54 15,17-36-15,-18 18 16,18-18-16,0-17 0,0 35 15,0-35-15,0-1 0,35 1 16,-35-1-16,18-17 0,17 0 16,0 0-16,-17-35 15,0 35-15,17-35 0,18-36 16,-36 36-16,36-53 16,-53 53-16,18-1 15,-18-17-15,0 18 0,0 17 16,0-34-16,0 34 0,-35 0 15,35 1-15,-18-1 0,-17 18 16,17-18-16,1 18 0,-1 0 16,0 0-16,-17 0 0,17 0 15,1 0-15,-19 36 0,36-19 16,-17-17-16,17 36 16,-18-19-16,18 1 0,0-1 0,0 1 15,0 0-15,0-1 0,0 19 16,0-19-16,0 1 15,35-18-15,-35 18 0,18-18 0,17 17 16,-17-17-16,0 0 0,35 0 16,-36 0-16,18 0 0,1 0 15,-1 0-15,-17 0 0,35-17 16,-36 17 0</inkml:trace>
  <inkml:trace contextRef="#ctx0" brushRef="#br1" timeOffset="212348.66">9155 5203 0,'0'18'16,"0"0"15,0-1-16,0 1 1,0-36 172,0 1-157</inkml:trace>
  <inkml:trace contextRef="#ctx0" brushRef="#br1" timeOffset="213032.76">9137 5292 0,'0'0'16,"18"17"-16,-54-34 109,19-1-93,-1 0-16,18 1 0,-35-1 15,17 18-15,18-18 0,-53-17 16,36 18 0,-1-1-16,0 18 0,1-18 0,-1-17 15,0 35-15,18-18 0,-17 1 16,-1-1-16,18 0 15,-18 1-15,18-1 16,-17 18-16,17-17 16,-18 17 15,18 17 47,0 1-62</inkml:trace>
  <inkml:trace contextRef="#ctx0" brushRef="#br1" timeOffset="213542.63">8714 4868 0,'0'-17'32,"0"-1"-17,0 53 16,0-17-15,-18 0-16,0 17 16,18-17-16,-35-1 0,17 18 15,18-17-15,-17 0 16,-1-18-16,18 17 0,0 1 16,-18-18-16,54-18 31,-36-17-16,17 35-15,-17-35 0,36 17 16,-19-17-16,1 17 16,17-17-16,-17 17 15,-18 1-15,18 17 0,-1 17 32,-17 1-17,18-18-15,-18 35 0,17-17 16,1 0-16,-18-1 0,18 1 15,-18-1-15,17 1 0,-17 0 16,18-18-16,-18 17 0,18-17 16,-18 18-16,17-18 15</inkml:trace>
  <inkml:trace contextRef="#ctx0" brushRef="#br1" timeOffset="214294.97">8079 4445 0,'0'0'0,"0"35"63,-36-17-48,36 0-15,-35-1 16,35 1-16,-18 17 0,1-17 16,17-1-16,0 19 15,-18-19-15,18 1 0,0 17 0,0-17 16,0-1-16,0 19 15,18-36-15,-18 17 0,35-17 16,-35 18-16,18-18 0,-1 0 16,1 0-16,0 0 0,17-35 15,-17 35-15,17-36 0,0 1 16,-17 18-16,-1-1 0,1-17 16,0 17-16,-18 0 0,0 1 15,17-19-15,-17 19 0,0-1 16,0-17-16,-35 35 0,17-18 15,1 18-15,-1 0 16,-17 0-16,0 0 0,17 0 16,-17 0-16,17 18 0,0-18 15,1 18-15,-1-1 16,0 1-16,18-1 16,0 1-16,0 0 0,0-1 15,0 1 1,0 0-16,18-18 0,0 17 15,17-17-15,0 18 16,-17-18-16,17 18 0,36-1 16,-36-17-16,71 0 15,-89 0-15,19 0 0</inkml:trace>
  <inkml:trace contextRef="#ctx0" brushRef="#br1" timeOffset="-213916.6">7285 5539 0,'0'-18'0,"-18"18"31,1 0-15,-1 0 0,0 18-16,1-18 15,17 17-15,-18-17 0,0 36 16,-35-1 0,36-18-16,-18 54 15,35-53-15,-18 17 0,0 0 16,18-17-16,0-1 0,0 19 15,0-19-15,0 1 16,18 0-16,17-18 0,-35 17 16,18-17-16,-1 0 0,19 0 15,-19 0-15,1-35 0,35 17 16,-35-17-16,52-35 16,-70 52-16,18-35 15,-18 35-15,0-17 0,0 0 16,0 17-16,-18 1 0,0-19 15,-17 19-15,0-1 16,17 18-16,1 0 0,-1 0 16,-17-18-16,17 18 0,0 0 15,1 0-15,-18 0 0,17 0 0,0 0 16,1 0-16,-1 0 0,0 18 0,1-18 16,-1 35-1,0-35-15,18 18 16,0 0-16,0 17 0,0-18 15,18-17-15,-18 18 16,35 0-16,1-1 0,-19-17 16,1 18-16,0-18 0,-1 0 0,18 18 15,-17-18-15,0 0 0,17 17 16,-17-17-16,-1 0 16,1 0-16,0 0 15</inkml:trace>
  <inkml:trace contextRef="#ctx0" brushRef="#br1" timeOffset="-213024.1">8079 5592 0,'-18'0'31,"36"0"47,-18 17-62,17 1-16,-17-1 0,18-17 15,0 36-15,-1-19 0,-17 1 0,18 17 16,-1-17-16,-17 0 0,36 34 15,-19-34 1,1 0-16,0-1 0,-18 1 16,35 17-16,-17-17 15,-18 0-15,17-18 16,-17 17-16,0-52 47,0 17-47</inkml:trace>
  <inkml:trace contextRef="#ctx0" brushRef="#br1" timeOffset="-212472.37">8096 5592 0,'0'-18'31,"0"36"31,-17-1-62,17 1 16,-18-18-16,0 35 16,1-17-16,17-1 15,0 1-15,-18-18 16,18-18 15,0 1-15,0-1-1,35 0-15,-35 1 0,0-1 0,0 1 16,0-19-16,18 36 0,-18-17 16,0-1-16,18 18 0,-18-18 15,17 18 17,-17 18-17,18-18-15,0 35 0,-1-17 16,1-18-16,-18 18 0,17-18 15,1 17-15,0 1 0,-1-18 16,1 17-16,0 1 0,-1-18 16,-17 18-16,18-18 0</inkml:trace>
  <inkml:trace contextRef="#ctx0" brushRef="#br1" timeOffset="-211624.54">7955 6385 0,'0'18'234</inkml:trace>
  <inkml:trace contextRef="#ctx0" brushRef="#br1" timeOffset="-208140.54">7638 6685 0,'17'0'16,"-17"-18"-16,18 18 15,-18-17-15,18 17 16,-18-18-16,0 1 47,-18 17-31,-17 0-1,17 0-15,0 0 16,-17 35-16,17-18 0,1 1 15,-1 0-15,1-1 0,17 1 16,-18 17-16,0-17 0,1-18 16,17 35-16,-18-17 15,18 0-15,0-1 0,0 1 16,0-1-16,35-17 16,-35 18-16,18-18 15,0 0-15,-1 0 0,18-35 16,-17 35-16,0-18 0,17 18 0,-17-17 15,-1-1-15,1 0 0,17-17 16,-35 0-16,18 17 0,-18 0 0,0-17 16,0 17-16,0 1 0,0-18 0,-35-1 15,35 19-15,-18-1 0,18 0 16,-35 1-16,17 17 0,0 0 0,-17-18 16,17 18-16,1 0 0,-18 0 15,17 0-15,0 18 16,-17-1-16,17-17 0,1 36 15,-1-19-15,0 1 0,18 0 16,-17-18-16,17 17 0,0 1 16,0-1-16,35 1 15,0-18-15,-35 18 0,36-18 16,-19 0-16,19 0 16,-19 0-16,1 0 0,52 0 15,-52 0-15,0 0 0,35 0 16,-36 0-16,1 0 0,17 0 15</inkml:trace>
  <inkml:trace contextRef="#ctx0" brushRef="#br1" timeOffset="-207441.42">8167 7003 0,'0'-18'32,"-35"36"30,17-1-62,0 19 0,-17-19 16,35 1-16,-18-1 15,1 1-15,-1 17 0,18 1 16,0-19-16,0 19 0,0-19 16,0 1-16,0-1 0,0 1 0,0 0 15,18-1-15,-1 1 16,19-18-16,-19 0 0,19 0 16,-19 0-16,36 0 15,-35-18-15,-1 18 0,54-53 16,-53 53-16,17-52 15,-18 34-15,1-35 16,-18 35-16,0 1 0,-35-36 16,35 35-16,-35 1 0,-1-19 15,19 19-15,-19-1 0,1-17 16,17 35-16,-17-18 0,0 18 16,17 0-16,1 0 15,-19 0-15,19 35 16,-1-17-16,0 0 15,18 17-15,0-17 16,0 17-16,36-18 0,-36 1 16,53 17-16,-18-17 0,-17 0 15,52-1-15,-35 1 16,1 0-16,69 17 16</inkml:trace>
  <inkml:trace contextRef="#ctx0" brushRef="#br1" timeOffset="-206508.81">7990 8784 0,'0'0'0,"36"-35"31,-36 17-31,-18 36 78,0 0-78,1-1 16,-19 18-16,1 36 15,35-53 1,-17-1-16,17 1 0,0 17 0,0 18 16,0-35-16,0-1 15,35 1-15,-35 0 0,17-1 16,19-17-16,-19 18 0,1-18 15,0 0-15,35 0 0,-36 0 16,71-18-16,-70 18 16,35-35-16,-35 0 0,-1 17 15,1 0-15,17-17 16,-35 0-16,0-36 0,0 36 16,0 17-16,-53-52 15,36 52-15,-36 1 16,35-1-16,-17 18 0,-36 0 15,36 0-15,0 18 16,17-18-16,0 17 0,1-17 0,-1 18 16,18 17-16,-18 0 15,18 1-15,18-1 16,53 0 0,-36-35-16,-17 0 15,35 0-15,-18 0 0,71 0 16,-71-17-16,18-1 15</inkml:trace>
  <inkml:trace contextRef="#ctx0" brushRef="#br1" timeOffset="-205461.05">9666 9102 0,'-18'0'78,"1"-18"-63,-1 0-15,1 18 16,17-17-16,-18-1 0,0 18 0,1-18 16,-1 1-16,-17-1 0,-1 1 15,19-1-15,-36-17 0,35 17 16,-17 0-16,0-17 15,-1 17-15,19 1 0,-19-1 16,19 1-16,-18-1 0,-1 0 16,19 18-16,17-17 0,-36 17 15,19-18-15,-1 18 0,0 0 16,18-18-16,-17 18 0,-1 0 16,18 18 30,0 0-30,0-1-16,18-17 16,-18 18-16,17-18 15,19 0-15</inkml:trace>
  <inkml:trace contextRef="#ctx0" brushRef="#br1" timeOffset="-205028.31">9066 8643 0,'-17'-18'0,"34"36"0,-52-36 16,35 1-16,-18 17 0,1 0 15,17-18-15,-18 18 16,18-18-16,-17 18 31,-1 0-15,0 36-16,1-36 15,-1 35-15,0-17 16,1 17-16,17-17 16,0 17-16,0-17 15,0-1 1,35-17 15,-17 0-31,-18-35 0,17 35 16,19 0-16,-19 0 15,1 0 1,-18 18 0,17-18-16,-17 17 15,18 1-15,0 17 16,-1-17-16,-17-1 0,18 1 16,-18 0-16,18-18 15,-1 0-15</inkml:trace>
  <inkml:trace contextRef="#ctx0" brushRef="#br1" timeOffset="-203930.59">10460 6985 0,'-35'0'31,"35"-18"-31,-18 18 31,0 18-15,1-18-1,-1 35-15,-17-17 0,17 0 16,0-18-16,-34 17 16,34 1-16,0-1 0,-17 1 15,17-18-15,1 18 0,-1-1 0,0-17 16,1 18-16,-1-18 0,1 18 0,-1-18 16,0 17-16,1-17 15,-1 18 1,0-18-1,1 0-15,17 18 16,-18-18-16,0 0 16,1 0-16,17-18 47</inkml:trace>
  <inkml:trace contextRef="#ctx0" brushRef="#br1" timeOffset="-203513.22">9948 7020 0,'18'0'31,"-18"18"-15,0 0-16,0 17 16,0-18-16,0 1 15,-35 17-15,35-17 0,-18 0 16,0 17-16,18-17 0,-17-1 16,-1 18-16,18-17 15,-18-18-15,18 18 0,-17-1 16,-1-17-1,18 18 17,18-18-1,17 0-15,-17 18-16,35-18 15,-36 0-15,1 0 0,17 17 16,1-17-16,-19 18 0,18-18 15</inkml:trace>
  <inkml:trace contextRef="#ctx0" brushRef="#br1" timeOffset="-202344.23">10213 8537 0,'0'18'0,"0"-36"62,0-17-46,18 35 0,-18-18-16,0-17 15,0 17-15,0 1 0,0-54 16,0 1 0,0 52-16,0 0 0,0-35 15,0 36-15,-18-18 16,18 17-16,0 0 0,0-17 15,0 17-15,0 1 16,-18 17-16,18-18 0,0 0 16,0 1 15</inkml:trace>
  <inkml:trace contextRef="#ctx0" brushRef="#br1" timeOffset="-202124.86">10160 7902 0,'0'-17'31,"-18"17"0</inkml:trace>
  <inkml:trace contextRef="#ctx0" brushRef="#br1" timeOffset="-201092.15">10089 7920 0,'0'-18'31,"0"1"0,0 34 79,18-17-110,-18 18 15,0-1-15,18-17 0,-18 18 16,17 0-16,-17-1 0,0 1 15,18-18-15,-18 35 0,18-17 16,-18 0-16,0 17 0,0 0 16,17-17-16,-17 17 15,0-17-15,0-1 0,0 19 0,0-19 16,0 1-16,0 0 16,0-1-16,0 1 0,0-1 0,0 1 15,0 0-15,0-1 0,18 1 16,-18 0-16,0-1 15,0 1-15,0 0 16,18-18 0,-18 17-16,17-17 62,-17-17-31,0-1-15,0 0-16,0 1 16,0-1-1,0 0-15</inkml:trace>
  <inkml:trace contextRef="#ctx0" brushRef="#br1" timeOffset="-200534.5">10125 7920 0,'-18'0'15,"36"0"-15,-36-18 16,0 18 46,18 18-62,-35-18 0,35 17 16,-17-17-16,-19 53 16,36-35-16,-17 0 0,-1 17 15,18-17-15,0-1 16,0 1-16,0 0 15,18-18 1,-1 0-16,1-36 16,0 36-16,-1-17 0,1 17 15,-1-18-15,-17 0 0,36-17 16,-19 0-16,1 17 0,17-35 16,-35 36-1,0-1 1,18 18 15,-18 35-15,0-17-16,18-18 15,-18 17-15,17-17 0,1 18 0,-18 0 16,17-18-16,-17 17 0,18 1 16,0-18-16,-18 18 0,35 17 15,-17-35-15</inkml:trace>
  <inkml:trace contextRef="#ctx0" brushRef="#br1" timeOffset="-199546.56">9754 6579 0,'18'0'15,"-36"0"48,1 0-63,-19 0 15,19 18-15,-1-18 0,-17 18 16,0-1-16,17-17 0,-35 35 16,18-17-16,17 0 0,-35-1 15,18 1-15,17 0 0,-17-1 16,17-17-16,1 18 0,-19-18 16,19 18-16,-1-18 15,0 0-15,1 0 16,-1 0 15,36 0 32</inkml:trace>
  <inkml:trace contextRef="#ctx0" brushRef="#br1" timeOffset="-199062.31">9243 6509 0,'-18'0'16,"18"35"15,-18-17-31,18-1 0,-17 1 16,17 0-16,-35 17 15,17-18-15,0 19 16,1-19-16,-1-17 0,0 18 15,1 0-15,17-1 0,-18-17 16,18 18-16,-18-18 16,18 18 46,36-1-62,-19-17 16,-17 18-16,18-18 15,0 0-15,-1 18 0,1-18 16,0 17-16,-1-17 16,1 0-16,17 18 15,-17-18-15,-18 17 0,17-17 16,1 18-16,0-18 16,-1 0-16</inkml:trace>
  <inkml:trace contextRef="#ctx0" brushRef="#br1" timeOffset="-194754.02">4516 4374 0,'0'-17'0,"35"17"31,-35 17 32,0 1-1,-18-18 63,-17 0-109,17 0-16,-17-18 15,17 18-15,1 0 16,-19-17-16,19 17 0,-1 0 0,-52-35 16,34 35-1,1-18-15,0 18 0,17-18 16,-52 18-16,52-17 0,-17 17 16,-1-18-16,1 18 0,17 0 0,-17-18 15,18 18-15,-36 0 0,35-17 16,0 17-16,1 0 0,-1 0 15,0 0 1,1 0 15,17-18-15,-18 18-16,1 0 16,-1 0-1,0 0 1,36 0 93,-18 18-93,0-1-1</inkml:trace>
  <inkml:trace contextRef="#ctx0" brushRef="#br1" timeOffset="-194072.41">3651 4075 0,'-17'0'0,"17"-18"16,-18 18 0,0 0 15,1 18 0,17-1-31,-18 1 16,18 17-16,-18-17 15,18 17-15,0-17 16,0-1-16,0 1 16,0 0-16,0-1 0,18 1 0,-18 0 15,0-1 1,18-17-16,-1 0 47,-17-17-16,18-1-31,-18 0 16,18 1-16,-18-1 15,0 0-15,17 1 0,-17-1 16,0 0-16,18 1 16,-18-19-1,0 19-15,0-1 0,0 1 16,0-1-16,0 0 15,0 1 1,18 17 0,-18-18-16,17 18 15,1 0-15,-1 0 0,1 0 16,0 0-16,-1 0 16,1 0-16,0 18 0,17-1 15,-17-17-15,-1 18 0,18 17 16,-17-35-16,0 18 0,-1-18 0,1 17 15,0 1-15,-1-18 0,1 18 16,0-18-16,-1 0 16,-17-18 15</inkml:trace>
  <inkml:trace contextRef="#ctx0" brushRef="#br1" timeOffset="-192973.09">3986 5680 0,'0'-18'110,"-17"18"-95,17-18-15,-18 1 0,0-1 16,18 1-16,-35-19 16,0 1-1,17 17-15,1 1 16,-1-1-16,0 0 0,-17-17 16,17 17-16,1 1 0,17-1 15,-18 18-15,18-17 0,-17-1 16,-1 18-16,18-18 0,-18 18 0,18-17 15,-17 17-15,17-18 16,-18 18-16,18 18 63,0-1-48,0 36 16,0-35-31,18-18 32</inkml:trace>
  <inkml:trace contextRef="#ctx0" brushRef="#br1" timeOffset="-192470.72">3651 5274 0,'0'0'0,"-35"-18"32,35 1-32,-18 17 15,18 17 48,-17 1-63,17 0 15,-18-1-15,18 1 16,-18 0-16,1-1 16,17 1-16,-18-18 15,18-18 17,0 1-32,35-19 15,-35 19-15,18-19 16,-18 19-16,0-1 0,0-17 15,18 17-15,-18 1 0,17-1 16,1 18 31,-18 18-31,18-18-16,-1 17 0,1 1 15,17 17-15,-17-17 16,17 17-16,-17-17 15,-1-1-15,1 1 0,0 0 16,-1-1-16,1 1 16,0-1-16,-1-17 15</inkml:trace>
  <inkml:trace contextRef="#ctx0" brushRef="#br1" timeOffset="-191676.6">3140 5768 0,'0'0'0,"17"0"15,-17 18 32,0-1-31,0 1-16,0-1 16,-17-17-16,-19 18 15,36 0-15,-35-1 0,18 1 0,-54 35 16,0 17-1,54-52-15,-1 0 0,-17 17 16,17-17-16,1-1 16,-1 1-16,18 0 0,-35-1 15,17 1-15,0 0 16,1-1 0,-1 1-16,18-1 15,-18-17-15,18 18 16,-17-18 15,17-35 32</inkml:trace>
  <inkml:trace contextRef="#ctx0" brushRef="#br1" timeOffset="-191234.31">2663 5997 0,'0'0'0,"-17"-17"31,17-1 0,0 53 0,0-17-31,0-1 16,-18 19-16,18-19 0,-17 36 16,17-35-16,-18 17 0,0 1 15,18-19-15,-17 1 0,17 17 16,0-17-16,0-1 15,17-17 32,1 0-31,0 0-16,-1 18 16,1-18-16,-1 0 15,19 0-15,-19 0 0,1 0 16,17 0-16,-17 0 15,17 0-15,-17 0 16,-1 0-16</inkml:trace>
  <inkml:trace contextRef="#ctx0" brushRef="#br1" timeOffset="-190324.83">3651 7250 0,'0'35'32,"0"-18"-32,0 1 15,0 0 1,-17-18 46,-1 0-46,-17-18-16,17 18 16,0 0-16,-17-18 0,35 1 0,-18-1 15,-17-17-15,-18 0 16,36 17-16,17 0 15,-36 1-15,19-1 0,-1 0 16,0 18 0,1-17-16,-1 17 0,1 0 15,-1 0 1,0 0-16,1 0 16,52 0 77,-17 0-93</inkml:trace>
  <inkml:trace contextRef="#ctx0" brushRef="#br1" timeOffset="-189706.23">3281 7020 0,'0'0'0,"-18"0"16,-17-35-1,17 35 1,1 0 0,17-18-16,-18 18 15,18-17-15,0-1 31,0 36 48,0-1-79,0 1 15,0 0-15,0-1 16,0 19-16,0-19 0,0 1 15,0-1-15,0 1 16,0 0-16,0-1 16,0 1-16,0-36 47,0 1-16,0-1-16,0 0 1,0 1 0,0-1-16,18 1 15,-18-1-15,0 0 0,0 1 16,0-1-16,17 18 16,-17-18-16,18 18 15,0 0 16,-18 18-31,17 0 16,-17-1-16,18 1 16,-18 0-16,17-1 15</inkml:trace>
  <inkml:trace contextRef="#ctx0" brushRef="#br1" timeOffset="-188662.45">3016 3792 0,'-17'0'0,"34"0"0,-34-17 0,17-19 16,-18 19-1,18-1-15,-18 1 16,18-1-16,0 0 16,-17 18-16,17-17 15,-18 17-15,0 0 16,1 0-16,-1 0 0,0 0 0,1 35 15,-18-35-15,17 18 0,0-18 0,1 35 16,-19 0-16,36-17 0,-17-1 16,-1 36-16,18-35 0,0 17 15,0 0-15,0-17 0,0 17 16,0-17-16,35 0 0,-35-1 16,18-17-16,35 36 0,-35-36 15,-1 0-15,1 0 0,17 0 0,-17 0 16,-1 0-16,36-18 15,-17-17-15,-19 17 0,1 0 0,17-35 16,-17 36-16,-18-18 0,17-36 16,-17 36-16,0-1 0,-35-52 15,-18 18-15,-17-36 16,52 88-16,-17 1 0,-18-1 16,18 18-16,-18 0 15,35 0-15,0 0 0,-17 18 0,0 17 16,17-18-16,1 1 15,-1 35-15,18-35 0,0 17 16,0-17-16,0 17 0,0-17 0,35-1 16,-35 1-16,35-1 0,1 1 0,-19 0 15,19-18-15,-1 17 0,0-17 0,0 0 16,36 0-16,-36 0 0,1 0 16,-1 0-16,35 0 0,-52 0 15,0 0-15,-1 0 0</inkml:trace>
  <inkml:trace contextRef="#ctx0" brushRef="#br1" timeOffset="-187592.89">2487 4939 0,'-18'-18'16,"36"36"-16,-53-36 0,35 1 0,-18 17 16,1 0-16,17-18 15,-18 18-15,0 0 16,1 0 0,17 18-16,-18-18 15,0 35-15,-17 0 0,17-17 16,18-1-16,-17 19 0,-1-1 15,0 0-15,18-17 0,0 35 16,0-36-16,0 1 0,0 35 16,0-35-16,0-1 0,18 1 15,-18 0-15,35-1 0,-17-17 16,-18 18-16,18-18 0,17 0 16,-17 0-16,-1 0 0,19-35 15,-1 17-15,-18 0 0,1 1 16,17-19-16,-35 1 0,18 17 0,-18-70 15,0 53 1,-18-18-16,18 18 0,-70-36 16,52 54-16,1-1 15,-19 0-15,19 18 0,-1 0 16,-35 0-16,35 36 16,1-36-16,-1 17 0,0 19 15,18-19-15,0 18 0,0-17 16,0 0-16,0 17 15,36-17-15,-36-1 0,35 1 0,-17-18 16,-1 18-16,19-18 0,17 17 16,-18-17-16,0 18 0,0-18 0,18 0 15</inkml:trace>
  <inkml:trace contextRef="#ctx0" brushRef="#br1" timeOffset="-186845.19">2275 5768 0,'-17'-18'16,"-1"36"46,0 17-46,1-17-16,17-1 15,-18 1-15,18 0 0,-17 17 16,-1-17-16,18 52 16,0-35-16,0-17 0,0 17 15,0-17-15,35 0 0,-35-1 0,18 19 16,-1-19-16,19 1 16,-19-18-16,1 0 0,-18 18 0,35-18 15,1 0-15,-19 0 0,19-18 16,-19 18-16,1-35 0,17-1 15,-17 19-15,-1-1 0,1-17 16,-18-1-16,0 1 0,0 18 16,0-36-16,-35-18 15,-1 53-15,36 1 16,-17-1-16,-18 1 0,17 17 16,0 0-16,-17 0 0,17 35 15,1-35-15,-19 17 0,19 19 16,17-19-16,-18 36 0,0-35 15,18 0-15,0 52 16,0-52-16,53-1 0,-17 19 16,-19-36-16,19 17 0,34-17 15</inkml:trace>
  <inkml:trace contextRef="#ctx0" brushRef="#br1" timeOffset="-185942.12">2681 7232 0,'-18'0'0,"36"0"0,-36-18 15,1 18-15,17-17 16,-18 17 15,18 35-31,-17-17 16,-1 17-16,0-18 0,1 36 15,-1-35-15,18 17 0,-18-17 16,1 35-16,-1-18 0,0 0 16,18-17-16,-17 17 0,17-17 0,0 0 15,0 35-15,0-36 0,0 1 16,0-1-16,0 1 0,17-18 16,1 0-16,17 0 15,18 0 1,-35-18-16,0 18 0,34-35 15,-34 18-15,17-19 16,-17 19-16,0-1 0,-1-17 16,-17 17-16,18 0 0,-18-34 15,0 34-15,0 0 0,-35-35 16,35 36-16,-18-1 0,18 0 0,-35 18 16,17-17-16,0 17 0,1 0 0,-18 0 15,17 0-15,-17 35 0,-1 0 16,19-17-16,-1 0 0,0 17 15,1-17-15,17-1 0,0 18 16,0-17-16,0 0 0,35 17 16,0-17-16,-17-18 15,17 0-15,-17 17 0,17-17 0,0 0 16,36 0-16,-36 0 16</inkml:trace>
  <inkml:trace contextRef="#ctx0" brushRef="#br1" timeOffset="-185158.4">2258 8255 0,'0'-18'32,"0"54"-1,0-19-16,0 1 1,-36 0-16,36-1 0,0 1 16,0 17-16,0 0 0,0-17 15,-17 53-15,17-54 16,0 18-16,0-17 0,35-18 16,-35 18-16,18-18 0,-18 17 15,35-17-15,-17 0 0,-1 0 16,1-35-16,17 0 0,-17 0 15,0 17-15,-1-35 0,1 0 16,-18-35 0,0 53-16,0-18 15,-18 35-15,18 0 0,-17 1 0,17-1 16,-36 18-16,36-17 0,-53 17 16,36-18-16,-1 18 0,0 0 0,-17 0 15,17 35-15,1-35 0,-18 18 16,35-1-16,-18-17 0,18 18 15,0 0-15,-18-1 0,18 1 0,0 0 16,0-1-16,0 1 0,0 0 16,36-1-16,-36 1 0,17-18 15,-17 17-15,35 1 0,-17 0 0,17-18 16,1 17-16,-1-17 0,0 18 16,18-18-16,-35 0 0,17 0 15,18 0-15,-35-18 0,-1 18 16</inkml:trace>
  <inkml:trace contextRef="#ctx0" brushRef="#br1" timeOffset="-184281.86">3034 9331 0,'0'0'0,"0"-35"32,-18 35-17,1 0 17,-1 17-17,0 19-15,1-36 0,-1 17 16,-17 36-16,17-35 15,18-1-15,-18 36 0,1-35 16,17 0-16,0 70 16,0-71-16,0 19 0,0-1 15,17-17-15,-17-1 0,18 19 16,17-19-16,1 1 16,-19-18-16,1 0 0,17 0 15,-17-35-15,17-1 16,-17 19-16,-1-1 0,1-35 15,0 35-15,-1-17 0,-17 18 0,18-54 16,-18 53-16,0-17 0,0-18 16,-35 36-16,35-1 0,-53-17 15,35 17-15,1 18 0,-36-18 16,35 18-16,0 0 16,-35 0-16,36 0 0,-1 36 15,-17-1-15,17-35 0,1 18 16,17-1-16,-18 18 0,0-17 15,18 0-15,0 17 0,0-17 16,0-1-16,36 19 0,-36-19 16,17 1-16,18-1 0,-17-17 15,0 0-15,17 18 0,-17-18 16,17 0-16,0 0 0,36 0 16,-1-35-16,54-18 15,-89 35-15,-17 1 0</inkml:trace>
  <inkml:trace contextRef="#ctx0" brushRef="#br1" timeOffset="-175189.03">18927 10425 0,'-18'17'0,"0"-17"16,1 0-1,-1 0 17,0 0-17,36 18 63,0-18-62,-1 0-16,1 0 0,0 0 16,34 17-16,-34-17 15,17 0-15,18 0 0,-35 0 16,17 0-16,18 0 0,-18 0 15,-17 0-15,35-17 0,-35 17 16,-1 0-16,1-18 0,-36 18 31,-17 0-15</inkml:trace>
  <inkml:trace contextRef="#ctx0" brushRef="#br1" timeOffset="-174923.87">19297 10248 0,'-35'0'0,"-18"-35"15,35 35 1,0 0-16,1 0 16,17 35-16,-18-35 0,18 18 15,-17 17-15,-1-17 0,18-1 16,-35 19-16,35-19 15,0 1-15,-18 0 0,18-1 0,0 1 16,-18 17-16,18-17 16,0-1-16,-17 1 15,-1-18 1,18-18 15</inkml:trace>
  <inkml:trace contextRef="#ctx0" brushRef="#br1" timeOffset="-174684.97">18962 10319 0,'0'0'15,"0"17"17,0 1-32,0 17 15,0-17-15,0 0 16,35-18-16,-17 35 0,-18-18 15,17 1-15,19 35 16,-19-35-16,19 17 0,-36-17 16,17-18-16,18 35 15,-17-35-15,0 18 16,-1-18-16,1 0 0,-18-36 16</inkml:trace>
  <inkml:trace contextRef="#ctx0" brushRef="#br1" timeOffset="-173276.33">19985 10195 0,'0'0'0,"-18"0"16,1 0-16,-1-17 0,0 17 15,1 0-15,-1 0 0,0-18 16,1 18-16,-1 0 16,0 0-16,1 18 15,17-1-15,-18-17 0,1 53 16,17-35-16,-18-1 0,18 1 0,0 17 15,-18-17-15,18 0 0,0 17 0,0-17 16,0-1-16,0 18 0,0-17 0,0 17 16,0-17-16,53 53 15,-53-54-15,71 1 16,-54 0-16,19-18 16,-19 0-16,19 0 0,34-36 15,-35 36 1,1-17-16,-19 17 0</inkml:trace>
  <inkml:trace contextRef="#ctx0" brushRef="#br1" timeOffset="-172456.62">20320 10389 0,'-35'0'0,"17"0"0,-17 0 16,17 0-16,-17 0 15,17 0-15,1 0 0,-19 18 16,19 0-16,17 17 0,-18-35 15,18 17-15,0 1 0,0 17 16,18-17-16,17 0 16,-35-1-16,35-17 0,1 18 15,-19-18-15,1 0 0,52 0 16,-52 0-16,17-35 16,-17 35-16,-18-18 15,0-17-15,0 17 16,0 0-16,-18 1 0,18-1 0,-53 18 15,18-35-15,17 35 0,1-18 16,-1 1-16,1 17 0,-1-18 16,53 18 15,0 0-31,36 18 16,35-1-1,-89 1-15,36 0 16,-35-18-16,0 17 0,17 1 15,-17-18-15,-18 17 0,17-17 16,-17 18-16,18 0 0,-18-1 16,0-34 31,-18-1-47,18-17 15,0 17-15,0 1 16,0-19-16,0 19 15,35-1-15,-17 18 0,-18-18 16,18 18-16,35 0 0,-36 0 16,1 0-16,17 0 0,-17 36 15,0-36-15,17 17 0,-18 19 16,-17-19-16,18 18 0,0-17 16,-18 0-16,0-1 0,17 19 15,-17-19-15,0-34 31,0-19-15,0 1-16,0 0 16,0 17-16,0 1 0,0-19 15,0 19-15,0-1 0,0 0 16,18 1-16,0 17 16,-1-18-16,1 18 0,0 0 15,17 0-15,-18 35 0,1-35 16,17 18-16,-17 17 0,-18-17 15,18 0-15,-18-1 0,0 1 0,0-1 16,0 19-16,0-19 0,0 1 16,-18 0-16,18-1 15</inkml:trace>
  <inkml:trace contextRef="#ctx0" brushRef="#br1" timeOffset="-172217.23">21290 10336 0,'0'-17'0,"0"34"47,0 19-47,35-1 16,-35-17-16,18-1 15,0 54-15,-18-36 0,0 0 16,0 89-16,0-89 15,0 0-15,0 36 0,0-36 16,0-17-16,0 17 0,0-53 16,0-17-1,0 18-15</inkml:trace>
  <inkml:trace contextRef="#ctx0" brushRef="#br1" timeOffset="-171973.32">21308 10319 0,'-18'-18'15,"36"36"-15,-36-54 0,0 36 0,18-17 16,0-1-16,18 18 16,17 0-1,1 0-15,-19 0 0,19 0 0,17 35 16,-36-17-16,18-18 0,1 35 16,-36-17-16,17 0 0,-17-1 15,0 1-15,0 0 0,0-1 0,-35 1 16,0 17-16,0-17 0,-1-1 15,19-17-15,-19 18 0,1 0 0,17-18 16,-35 0-16,36 0 0,-1 0 16,18-18-16</inkml:trace>
  <inkml:trace contextRef="#ctx0" brushRef="#br1" timeOffset="-171122">21784 10336 0,'0'0'0,"-35"0"31,17 18-31,18 17 16,-18-35-16,18 36 0,0-1 16,0-18-16,0 1 15,0 17-15,36-17 0,-36 0 0,17-1 16,1-17-16,0 0 15,52 0-15,-52 0 16,17-17-16,0-19 0,1 36 16,-19-35-16,19 0 0,-19 0 15,1 17-15,0-17 16,-1 17-16,-17 0 0,0-17 16,0 17-16,-17 54 31,17-19-31,-18 19 15,18-19-15,0 1 0,0 0 16,0-1-16,0 1 0,0-1 0,18 19 16,17-19-1,-18-17-15,36 0 16,-35-17-16,0 17 0,35-36 16,-36 1-16,1 18 0,17-36 15,-17 17-15,-1 1 0,1-35 16,-18 34-16,0 1 0,0-88 15,0 87-15,0 19 16,0-36-16,-18 35 0,18 0 16,0 1-16,-17 17 15,17 35 1,0 0 0,0-17-16,0 0 0,0 17 0,0 0 15,0-17-15,0 88 16,0-71-16,0 0 0,17 36 15,-17-54-15,0 19 0,0 17 16,0-18-16,18-18 0,0 19 16,-18-19-16,17-17 0,54 18 15,17-18 1,-53-18-16,1 18 0,17-53 16,-36 18-16,18 18 15,1-36-15,-19 35 0,-17 0 0,18-35 16,-18 36-16,0-1 15,0 1-15,-18 17 16,1 0 0,17 17-16,-36-17 0,36 18 0,-17-18 15,-1 35-15,1 0 0,17-17 16,-18 0-16,18 17 0,0-17 16,0-1-16,0 18 0,0-17 15,35 0-15,-17-18 16,-1 17-16,19-17 15,-19 0-15,1-35 16,0 35-16,-1-18 0</inkml:trace>
  <inkml:trace contextRef="#ctx0" brushRef="#br1" timeOffset="-170894.22">22225 10107 0,'-71'0'0,"142"0"0,-159 0 0,70 0 16,1 0-16,52 0 31,18 0-15,-36 0-16,1 0 0,17 0 15,1-18-15,-1 18 0,71-17 16,-71-1-16,0 18 0</inkml:trace>
  <inkml:trace contextRef="#ctx0" brushRef="#br1" timeOffset="-170105.16">23865 9842 0,'0'-17'0,"0"34"0,-17-52 0,-1 35 16,18-35-16,-18 17 0,18 1 15,0 52 17,0 0-32,0-17 15,0-1-15,0 54 0,0-18 16,0-18-16,0 18 0,0 53 15,0-53-15,-17 17 0,-1 36 16,18-35-16,-17-18 0,-1 53 16,0-71-16,18 0 0,0 36 15,0-54-15,0 1 0,0 17 16,0-17-16,18-18 16,-18-18-16,18 18 15,-18-35-15,35 0 0,0 17 0,-17-17 16,35-89-1,-36 36-15,-17 53 16,-17-53-16,17 70 16,-36-17-16,1 17 0,17 18 15,1-18-15,-1 18 0,-17 0 0,17 0 16,1 0-16,-19 0 0,19 0 0,-1 0 16,0 0-16,1 0 0,17 18 15,17-18 16,36 0-31,-35 0 16,17 0-16,1 0 0,87-18 16,-70 1-16</inkml:trace>
  <inkml:trace contextRef="#ctx0" brushRef="#br1" timeOffset="-169436.72">24324 10072 0,'-123'0'47,"87"17"-47,19-17 0,-19 36 0,19-36 0,-19 35 16,1 0-16,18 1 0,-1-19 15,18 1-15,-18 17 0,18-17 16,0-1-16,0 19 0,0-19 16,36 1-16,-1 0 0,-35-1 15,35-17-15,18 0 0,-35 0 16,17 0-16,-17 0 0,17-17 15,-18 17-15,19-36 0,-19 36 0,19-35 16,-19 17-16,-17-17 0,18 17 16,-18 1-16,0-1 0,0 1 0,-35-36 15,35 35-15,-36 0 0,1-17 16,17 35-16,1-18 0,-18 18 16,-1 0-16,19 0 0,-1 0 15,0 0-15,1 36 0,-1-19 16,18 19-16,0-19 0,0 1 15,18 0-15,-18-1 0,35 1 16,18-1-16,17-17 16,54 18-16,-71-18 15,35-35-15,-35 35 0,-18-18 16,36-17-16,-36 17 0,-17 1 16,17-19-16,-35 19 15,0-1-15,0 0 0,-35 18 16,-1 0-16,19 0 15,-18 0-15,17 0 0,-17 18 16,17 0-16,0-18 0,18 35 0,-17-17 16,17-1-16,0 1 15,35 0-15,-35-1 0,18-17 16,17 18-16,-17-18 0,-1 0 16,1 0-16,-1 17 0,1-17 15,0 0-15,-18 18 0,17 0 16,-17-1-16,0 1 15,0 0-15,0-1 0,0 1 16,-17-18-16,17 18 0,0-1 0,-36 1 16,36-1-1,36-17 1,17-35 0</inkml:trace>
  <inkml:trace contextRef="#ctx0" brushRef="#br1" timeOffset="-168990.42">24977 10248 0,'0'0'0,"0"35"31,0-17-15,0 17-16,0-17 16,0 0-16,0-1 0,17 19 15,-17-19-15,18-17 0,17 35 16,-35-17-16,53-18 15,-35 0-15,-1 0 16,1-35-16,0 35 0,-1-35 16,19-1-16,-19 19 0,1-1 15,17-53 1,-17 71-16,-18 18 31,0 17-15,0-17-16,0 0 15,0-1-15,0 1 0,17 17 0,1-35 16,-18 18-16,35-1 16,-17-17-16,0 0 0,17 0 15,0 0-15,-17 0 0,-1-17 0,36-18 16,-35 35-16,17-36 0,-17 19 16,-18-1-16,18 0 0,-18 1 0,17-19 15,-17 19-15,0-1 0,-35 1 16,17 17-16,1-18 15,-19 18-15,19 0 16</inkml:trace>
  <inkml:trace contextRef="#ctx0" brushRef="#br1" timeOffset="-168289.25">26141 10283 0,'-53'0'0,"106"0"0,-124-17 16,36 17-16,-88-18 16,87 18-16,-34 0 15,-36 71 1,88-54-16,1 1 0,-1 17 16,0-17-16,18 0 0,0 34 15,0-34-15,36 0 16,-1-1-16,0-17 15,18 0-15,-35 0 0,17 0 16,18-17-16,-35 17 0,17-36 16,18 1-16,-36 18 0,1-1 15,17-17-15,-35 17 0,18 0 16,0 1-16,-18-1 16,-36 36 15,36 17-31,-17-35 15,17 18-15,0-1 0,0 19 16,0-19-16,0 1 0,35-1 16,-35 1-16,35-18 0,0 18 15,-17-18-15,17 0 0,18 0 16,-17 0-16,-19-36 0,54 1 16,-36 18-16,-17-1 0,17 0 0,0-35 15,-17 18-15,0 17 0,-1-34 16,-17 34-16,0 0 0,-53 1 15,18-1-15,0 18 16,-1 0-16,19 0 0,-19 35 16,36-17-16,-17-18 0,17 18 15,0 17-15,0-18 16,0 1-16,35-18 0,-35 18 16,18-18-16,17 17 0,-17-17 15,-1 0-15,19 18 0,-19-18 16,1 0-16,17 18 15,-17-18-15,-18 17 16,0 1-16,0 0 16,0-1-16,0 1 15,-18-1-15,18 1 0,-17 0 16,17-1-16,-18-17 16,18 18-16,35-18 15</inkml:trace>
  <inkml:trace contextRef="#ctx0" brushRef="#br1" timeOffset="-167860.84">27058 10336 0,'18'-17'0,"-54"-19"32,1 36-32,17 0 0,1 0 0,-1 0 0,-17 0 15,-36 36-15,54-36 16,-19 17-16,19 19 15,17-19-15,-35 54 16,35-36 0,0-17-16,35-1 0,0-17 15,-17 0-15,-1 0 0,19 0 16,-19-35-16,19 35 0,16-35 16,-16 0-16,-19 17 0,36-35 15,-35 18-15,0-1 0,17-69 16,-35 52-16,0 17 0,0-52 15,0 53-15,-35-18 0,17-18 16,0 19-16,1 34 16,17 0-16,-18 18 0,18-17 15,-18 52 1,18 0-16,0 0 16,0 1-16,0 34 0,0-17 15,0-17-15,18 52 0,17-53 16,-35 0-16,18 53 0,0-52 15,-18-19-15,17 36 0,1 0 16,0-35-16</inkml:trace>
  <inkml:trace contextRef="#ctx0" brushRef="#br1" timeOffset="-167248.81">27905 10195 0,'0'-17'15,"0"-1"16,0 53-15,0-17-16,0 0 16,17-1-16,-17 18 0,0 18 15,0 36-15,0 52 16,0-88-16,0 0 0,-17-1 16,17 1-16,-18 0 0,18-17 0,-18 34 15,1-35-15,17-17 0,-18 17 16,18-70-1,0 0 1,0-1-16</inkml:trace>
  <inkml:trace contextRef="#ctx0" brushRef="#br1" timeOffset="-166989.03">27693 10266 0,'0'0'0,"0"-18"16,0 1-1,18 17-15,17 0 16,0 0-16,18 0 16,-18 35-16,18-35 0,36 17 15,-54 1-15,0 0 0,18 17 16,-18 0-16,-17 18 16,-18-35-16,-88 17 15,52-17-15,1-18 0,18 17 16,-36-17-16,35 0 0,-17 0 0,-18 0 15,18 0-15,17-17 0,-17-1 16,35-17-16</inkml:trace>
  <inkml:trace contextRef="#ctx0" brushRef="#br1" timeOffset="-166649.34">28381 10248 0,'0'0'0,"0"-17"32,18 52-17,-1-18-15,19 19 16,-19-19-16,36 54 16,-53-53-16,18 52 15,-18-52 1,0-1-16,0 1 15,-18-18-15,-17-35 16,35 17-16,0 0 16,-18-34-16,18 34 0,0 0 15,0-35-15,0 18 0,0 17 16,18-17-16,17 18 0,-35-1 16,35 0-16,-17 1 0,0 17 15,35 0-15,-36 0 0,18 0 16,1 0-16</inkml:trace>
  <inkml:trace contextRef="#ctx0" brushRef="#br1" timeOffset="-166362.3">29034 10283 0,'-18'0'32,"-17"18"-32,17 0 15,0-18-15,-52 53 16,52-36-16,18 1 0,-17 17 15,-1-17-15,18 17 0,0-17 16,0-1-16,0 1 0,35 0 16,-17-1-16,35-17 15,-36 0-15,19 0 0,-1-35 16,0 35-16,-17-18 0,0 18 16,-1-35-16,-17 17 0,18 1 15,-1-36-15,-17 35 0,0 1 16,0-19-16,-35 1 0,35 17 15,-35 1-15,0-1 0,17 18 16,0 0-16,-17 0 0</inkml:trace>
  <inkml:trace contextRef="#ctx0" brushRef="#br1" timeOffset="-166073.4">29422 10283 0,'0'-17'0,"0"34"0,-36-34 0,19-1 15,-1 18-15,18 35 32,0 1-17,18-1-15,-18 0 0,17 1 16,-17-1-16,0 88 15,0 36 1,-17-106-16,17 0 0,-18 53 16,0-53-16,1 35 15,17-71-15,17-52 16,-17 18-16</inkml:trace>
  <inkml:trace contextRef="#ctx0" brushRef="#br1" timeOffset="-165781.81">29439 10248 0,'0'0'0,"-35"-17"0,17-19 31,54 36-31,-1 0 16,0 0-16,-17 18 15,88 0-15,-71 17 16,0-18-16,1 1 0,-1 0 15,-18 35-15,-17-36 16,-17 19 0,-36-36-16,0 17 15,18 1-15,-1-18 0,-52 0 16,53 0-16,17 0 0,1 0 16,-1 0-16,0-18 0,18 1 15,0-1 1</inkml:trace>
  <inkml:trace contextRef="#ctx0" brushRef="#br1" timeOffset="-165421.08">29986 10301 0,'0'0'0,"0"-18"0,0 1 15,0-1 1,-18 18-1,1 35-15,-18-17 16,17-18-16,0 53 16,1-35-16,-1-1 0,0 36 15,18-35-15,0 35 16,0-36-16,0 1 0,36-18 16,-36 18-16,17-18 0,19 0 15,-1 0-15,-18 0 0,36-36 16,-17 36-16,-19-17 0,19-1 0,-19 0 15,1-17-15,-1 18 0,-17-54 16,0 36-16,0 17 0,-35-17 16,0 17-16,17 1 15,-70-1-15,70 18 16,-34 0-16,34 35 0,0-35 16,-17 18-16,35-1 0,0 19 15</inkml:trace>
  <inkml:trace contextRef="#ctx0" brushRef="#br1" timeOffset="-164826.6">30621 10248 0,'-18'0'0,"36"0"0,-71-17 15,36-1-15,-1 18 16,0 0-16,1 0 0,-1 0 0,-17 0 16,17 18-16,0-18 0,-52 52 15,35-34 1,17 0-16,-17 17 0,17 0 16,-17 1-16,35-19 15,0 18-15,35-17 0,0-18 16,1 18-16,-19-18 0,1 0 15,35 0-15,-36 0 16,1 0-16,35-36 0,-35 19 16,-1 17-16,19-71 15,-19 54-15,-17-1 0,0 0 16,0 1-16,0-1 0,0 0 16,-17 1-16,-1 17 15,18 35 1,-18-35-16,18 35 15,0-17-15,-17 17 0,17 1 16,0 34-16,0-52 0,0 17 16,0 0-16,0 1 0,0-1 0,0 53 15,0-35-15,-36-18 16,36 36-16,-17-36 0,-1 53 16,0-88-16,18 18 15,-17-18-15,-1 0 16,1-18-16,-1 18 15,0-17-15,-17 17 0,17-36 0,1 19 16,-1-1-16,-35 0 0,35 1 16,1-1-16,-1 18 0,18-17 15</inkml:trace>
  <inkml:trace contextRef="#ctx0" brushRef="#br1" timeOffset="-164357.58">30939 10266 0,'-18'-18'0,"36"36"0,-54-36 15,19 1-15,-1-1 0,0 18 16,-17 0-16,17 0 15,1 35-15,-1 0 0,1 1 16,17-19-16,-18 1 0,18 0 16,-18-1-16,18 1 0,0 0 15,0-1-15,0 1 0,18-1 16,17 1-16,0-18 16,-17 0-16,17 0 15,-17 0-15,0-35 0,35 17 16,0-35-1,-53 36-15,17-1 0,1-35 16,-18 35-16,0 1 0,17-1 16,-17 1-16,0 34 31,0 18-15,0-17-16,0 0 0,0-1 0,0 19 15,0-19-15,0 1 16,18 35-16,17-36 15,1-17-15,-19 0 16,19 0-16,-19 0 0,1-35 16,17 35-16</inkml:trace>
  <inkml:trace contextRef="#ctx0" brushRef="#br1" timeOffset="-164140.96">31485 9842 0,'-35'-35'0,"70"70"0,-70-87 15,17 52-15,1 0 16,17 35-16,-18-35 0,18 53 16,-17-18-16,17 0 0,0 18 15,0-17-15,0-1 0,0 88 16,0-87-16,0 34 16,0-35-16,0-17 0,0 53 15,0-54 1,-18 18-16</inkml:trace>
  <inkml:trace contextRef="#ctx0" brushRef="#br1" timeOffset="-163829.65">31097 10178 0,'0'0'0,"-17"-18"0,-1 18 0,0 0 15,54 0 1,17 0-1,-18 0-15,106 18 16,-70-18-16,34 0 16,-69 0-16,17 0 0,17 0 15,-35 0-15,-17 0 0,0 0 16,-1 0-16,-17 17 31,0 19-15,-17-1-16,17-18 15,0 19-15,0-19 0,0 19 16,0-19 0,0-52-1</inkml:trace>
  <inkml:trace contextRef="#ctx0" brushRef="#br1" timeOffset="-163099.79">31785 10001 0,'0'-17'0,"0"34"0,0-17 47,0 36-47,18-19 16,17 18-16,-17-35 0,35 36 16,-18-36-16,-17 17 0,17-17 15,18 18-15,-18-18 0,-17 18 16,-1-18-16,1 0 15,-53 0 1,17-36-16,-35 36 16,0 0-1,36 0-15,-19 36 0,19-19 16,-1-17-16,0 36 0,18-19 0,-17 1 16,17-1-16,-18 1 0,18 0 0,0-1 15,0 1-15,0 17 16,35-35-16,-35 18 0,18-18 15,-18 18-15,35-18 0,1 0 16,-19 0-16,19 0 16,-36-36-16,17 36 0,1-53 15,-1 36-15,-17-36 16,0 35-16,18 1 16,-18-1-16,0 0 0,0-17 0,18 35 15,-1-35-15,-17 17 16,18 18-16,0 0 0,-1 0 15,1 18-15,0-18 16,-18 35-16,17-35 0,1 35 0,0-17 16,-18 0-16,17-1 0,1 18 15,-1 18 1,-17-35-16,0 0 0,0-1 0,0 1 16,0 0-16,0-1 15,-35-17 1,18 0-16,17-17 15,-18 17-15,18-36 0,-18 36 16,18-17-16,0-1 0,0 0 0,0-17 16,0 17-16,36 1 0,-19-18 15,-17 17-15,35 0 0,-17 1 16,0-1-16,35 18 16,-36 0-16,1 0 15,0 35-15,-1-35 0,1 18 0,17 17 16,-17 0-16,-1-17 0,1 0 15,-18-1-15,18 1 0,-18 17 0,0-17 16,0 17-16,0-17 0,-36-1 16</inkml:trace>
  <inkml:trace contextRef="#ctx0" brushRef="#br1" timeOffset="-161997.46">30127 10336 0,'18'-17'62,"-1"17"-46,1 0 0,-18 17 30,0 1-30,-35 0-16,35-1 16,0 1-16,0 0 15,-18-1-15,18 1 0,0-1 16,-17 19 0,17-19-16,0 1 0,0 0 15,0-1-15,0 1 16,17-18-16,-17 18 15,35-18-15,-17 0 0,17 0 16,-17 0-16</inkml:trace>
  <inkml:trace contextRef="#ctx0" brushRef="#br1" timeOffset="-160571.65">19773 11448 0,'0'-36'15,"-17"36"-15,17-17 0,0-1 16,0 36 15,17 17-31,-17-17 0,0 17 16,18 0-16,-18 0 0,17-17 15,-17 17-15,18-17 0,0 0 16,-18-1-16,17-17 16,1-17-1,0 17-15,-1-36 16,1 36-16,0-35 0,-1 17 16,18-17-16,1 0 15,-19 17-15,1 1 16,-18-1-16,0 53 31,0-17-31,0 17 16,35-17-16,-35-1 0,36 19 15,-19-19-15,1-17 0,0 18 16,-1-18-16,1 0 0,-1 0 0,36 0 16,-35 0-16,35 0 15,-35-35-15,-1 35 0,18-53 16,-17 35-16,-18 1 0,0-36 15,0 35-15,0 0 0,-18-35 16,18 36-16,-17-1 0,-1 1 16,1 17-1</inkml:trace>
  <inkml:trace contextRef="#ctx0" brushRef="#br1" timeOffset="-160418.37">20602 11324 0,'0'0'15,"18"0"-15,-18 18 0,0-1 16,0 1 0,0 0-16,0-1 15,0 1-15,0 0 0,0-1 16,0 1-16,0 0 0,0-1 0,0 1 16,0-1-16</inkml:trace>
  <inkml:trace contextRef="#ctx0" brushRef="#br1" timeOffset="-160264.91">20620 11077 0,'-18'0'0,"36"0"0,-36-17 16,36 17-1,35 0 1,0 0-1,-18 0-15</inkml:trace>
  <inkml:trace contextRef="#ctx0" brushRef="#br1" timeOffset="-160086.59">20955 10989 0,'0'18'31,"0"-1"-15,0 19-16,0-19 0,0 36 15,0-18-15,0 54 16,0-54-16,0 0 15,35 53-15,-35-52 0,0 17 16,0-18-16,0-18 0,0 1 16,0 0-16,-17-18 15</inkml:trace>
  <inkml:trace contextRef="#ctx0" brushRef="#br1" timeOffset="-159540.29">20849 11289 0,'0'0'0,"18"0"31,17 0-15,0 0-16,1 0 0,34-35 16,-35 35-16,1-18 0,34 0 15,-52 1-15,17-1 0,18-35 16,-35 35-16,-18 1 0,17-36 15,-17 35-15,18 1 0,-18-36 16,0 35-16,0 0 16,0 54-1,-35-1 1,35 0-16,0 1 0,0-1 16,-18 35-16,18-34 0,0-1 15,0 18-15,0-18 0,0 0 16,0 1-16,0-1 0,0 0 0,0-17 15,0 17-15,0-17 0,0-1 16,0 1-16,0-53 31,18 35-31,-18-18 0,17-35 16,-17 36-16,18-19 0,-18-17 16,0 18-16,18 18 0,-1-1 0,-17-17 15,18 17-15,-18 0 16,18 18-16,-1 0 15,19 0-15,-19 0 0,1 18 0,17 17 16,-17-17-16,52 52 16,-52-52-16,0 0 15,-1 52-15,1-52 16,-18 0-16,0-1 0,0 1 16,-35-18-16,-1 0 15,19 0-15</inkml:trace>
  <inkml:trace contextRef="#ctx0" brushRef="#br1" timeOffset="-158697.49">22789 11395 0,'0'-18'0,"0"36"0,-17-54 0,17 19 16,-18 17-16,1-35 15,17 17-15,-18 0 16,18 1-16,0 52 16,0-17-1,0-1-15,0 36 16,18 0-16,-18 0 16,17-18-16,-17-17 0,35 17 15,-35-17-15,36-1 16,-19-17-16,1 0 0,35 0 15,-35 0-15,-1-17 0,36-19 16,35-34 0,-70 35-16,-18 17 0,18-17 15,-1-1-15,-17 19 0,0-1 16,0-17-16,0 17 16,0 54-1,0-19 1,-17 36-16,17-35 15,0-1-15,0 1 0,0 0 16,0-1-16,17 1 0,18 0 0,-35-1 16,18-17-16,17 18 15,-17-18-15,0 0 0,17 0 16,-17-18-16,-1 18 0</inkml:trace>
  <inkml:trace contextRef="#ctx0" brushRef="#br1" timeOffset="-158229.22">23513 11236 0,'17'0'16,"-17"18"15,0 17-15,0-17-16,0-1 0,18 18 16,0 71-16,-18-70 15,17 69-15,-17-52 16,0 71-16,0-89 15,0 0-15,0 18 0,0-35 16,0 0-16,0-54 16,35 1-1,-35 0-15,18-1 16,-18 1-16,0 0 0,0-89 16,0 89-16,0-18 0,0 18 15,-18 0-15,18-18 0,-52-53 16,52 71-16,-18 17 0,18-35 15,0 18 1,18 35 0,17 0-1,-18 17-15,19-17 0,-19 36 16,36-19-16,-35 1 0,0 0 16,17 17-16,-35-17 0,17-1 15,-17 18-15,0-17 16,-52 17-1,16-17-15,-17 0 16,18-1-16,0-17 0,17 0 16,1 0-16,-1 0 0</inkml:trace>
  <inkml:trace contextRef="#ctx0" brushRef="#br1" timeOffset="-157720.72">24412 11236 0,'-35'-18'0,"-124"-35"32,142 36-32,-1 17 0,-17 0 0,17 0 15,0 35-15,-17 0 16,17-17-16,-34 53 0,34-54 15,-17 107 1,35-71-16,0-36 16,0 1-16,35-1 15,0-17-15,-17 0 0,-1 0 0,1 0 16,17-17-16,1 17 0,52-88 16,-53 52-16,0 1 0,18-35 15,-35 34-15,0 1 0,17-53 16,-35 52-16,17-16 0,-17-37 15,0 54-15,0 0 0,-52-53 16,52 70-16,-18 0 16,0 1-16,1 17 15,-1 35-15,18 0 16,0 1-16,0-1 0,-18 0 16,18 0-16,0 1 0,0-1 15,0 18-15,0 17 0,0-17 16,0-17-16,36 34 0,-36-35 0,0 1 15,0 17-15,0-18 16,17-17-16,36-1 16,18-17-1</inkml:trace>
  <inkml:trace contextRef="#ctx0" brushRef="#br1" timeOffset="-156922.28">24994 11271 0,'0'0'16,"0"-17"-16,0-1 0,0 0 15,-35 18-15,17 0 0,1 0 16,-19 0-16,19 0 0,-1 18 16,-52 35-16,17 17 15,35-52-15,0 0 16,1 35-16,-1-36 0,18 1 16,0 35-16,0-36 15,35 1-15,-17-18 0,0 18 16,17-18-16,18 0 0,-35 0 15,17 0-15,0-36 0,-17 36 0,-1-35 16,1 35-16,0-35 0,-1 17 0,1 1 16,0-1-16,-1-53 15,-17 54-15,0-1 16,0 1-16,0 34 31,-17-17-31,17 35 0,-18 1 16,18-19-16,0 1 0,0 0 0,0 17 15,0-17-15,0-1 0,0 1 0,35-1 16,-35 1-16,18-18 0,-1 18 16,1-18-16,0 0 0,17 0 15,18-71-15,18 1 16,-71 34-16,17 1 16,18-35-16,-35 34 0,18-17 15,-18 18-15,0-18 0,0 18 0,0 0 16,0-18-16,0 17 15,0 19-15,0-1 0,-18 18 16,18 35 0,-17 1-16,17-19 15,0 19-15,0-19 0,-18 89 16,18 0 0,0-88-16,0 17 0,0 18 15,0-18-15,35-17 0,-35 35 16,18-36-16,0 1 0,-1-18 15,1 0-15,17 17 0,-17-17 0,17 0 16,0 0-16,1 0 0,-1-35 16,0 35-16,1-35 0,-1 17 0,-18 1 15,19-1-15,-19-17 0,-17 17 0,18 0 16,-18-34 0,0 34-16,0 0 0,-18 18 15,-17 0-15,17 0 16,18 18-16,-17-18 0,17 18 15,-18-18-15,18 17 0,-17-17 0,17 35 16,0-17-16,0 0 0,0-1 16,0 1-16,0 0 0,35-1 15,-35 1-15,17-18 0,19 18 16,-19-18-16,72 0 16,-54 0-16,53-36 15</inkml:trace>
  <inkml:trace contextRef="#ctx0" brushRef="#br1" timeOffset="-156505.52">26317 11271 0,'0'0'16,"0"-17"-16,0-1 0,-35 0 16,17 18-16,-17 0 15,0 0-15,17 0 0,0 0 0,-17 0 16,18 36-16,-19-36 0,19 35 0,-19-17 16,-17 34-1,36-16-15,-1-1 0,18-17 16,0 17-16,0 0 0,0-17 15,18-1-15,17-17 0,-17 18 16,35-18 0,-36 0-16,19-35 0,16 0 0,-16 17 15,-1 0-15,-17-17 0,17-18 16,-17 18-16,-1 0 0,-17-1 16,18-17-16,-18 18 0,0 0 0,0-106 15,-35 105-15,17-34 16,18 35-16,-35-1 0,35 1 15,0 17-15,-18 18 16,0 0-16,18 36 16,-17-1-16,17 0 0,-18 0 15,18 1-15,0-1 0,0 0 0,0 89 16,0-89-16,0 0 16,18 1-16,-18-1 0,0 0 0,35 89 31,-35-89-31</inkml:trace>
  <inkml:trace contextRef="#ctx0" brushRef="#br1" timeOffset="-156271.97">25118 11112 0,'0'0'16,"-36"-17"-16,1 17 0,18 0 0,-1 0 0,0-18 16,54 18 15,16 0-31,-34 0 0,17 0 16,54 0-16,-54 0 0,18 0 15,-18 0-15,18-17 0,-18 17 16,18-18-16,0 0 0</inkml:trace>
  <inkml:trace contextRef="#ctx0" brushRef="#br1" timeOffset="-155559.97">27287 11307 0,'-17'0'0,"34"0"15,-34-36-15,17 19 16,-18 17-1,18 35-15,0 18 16,0-36-16,-18 19 16,18-1-16,0-17 0,0 17 15,0-17-15,0-1 16,36-17-16,-36 18 0,17-18 16,1 0-16,0 0 0,35 0 15,-36-35-15,1 35 0,17-18 16,-35-17-16,18 17 15,-1 0-15,-17 1 0,0-1 16,0 0-16,0 1 16,36 17-1,-36 17 1,17-17-16,-17 18 0,36-18 0,-19 18 16,1-18-16,-1 35 0,1-35 15,0 0-15,17 0 0,-17 18 16,-1-18-16,1 0 0,0 0 0,17 0 15,-17-18-15,-1-17 16,-17 17-16,0-17 16,-35 0-16,17-36 15,18 53-15,0 1 16,0-1-16</inkml:trace>
  <inkml:trace contextRef="#ctx0" brushRef="#br1" timeOffset="-155116.39">27905 11307 0,'0'0'15,"53"17"-15,-36 1 0,1-18 0,0 0 16,-1 0-16,1 0 0,-1 0 16,1 0-16,0-35 15,-1 35-15,1-36 16,-18 19-16,0-19 16,0 19-16,0-1 15,-35 18-15,17-18 0,0 18 16,-17 36-16,18-36 15,17 35-15,-18-17 0,-17 17 16,17 0-16,18-17 0,-18 17 0,18 0 16,0-17-16,0 17 0,36 1 15,-36-19-15,17-17 16,71 35-16,-70-35 0,70 0 16,-52 0-16,16 0 0,-16 0 15,17 0-15,-18-17 0,0 17 0,1-35 16,-1 17-16,-18 0 0,1 1 15,0-19-15,-18 1 0,0 0 16,0 17-16,0 1 0,-36-1 0,36 0 16,-17 1-16,-1-1 0,1 18 15,-1 0 1,18 18-16,-18 35 16,18-36-16,-17 1 0,17 35 15,0-36-15,0 1 0,0 17 16,0-17-16,0 0 0,0-1 15,17-17-15,1-17 16</inkml:trace>
  <inkml:trace contextRef="#ctx0" brushRef="#br1" timeOffset="-154970.22">28469 11042 0,'0'0'16,"-17"0"-1,17-18-15,0 54 16,17-19 0,18 1-16,-17-18 0,0 17 15</inkml:trace>
  <inkml:trace contextRef="#ctx0" brushRef="#br1" timeOffset="-154457.05">29016 11183 0,'-18'0'0,"-17"0"16,17 0-16,-17 0 0,17 0 0,-34 0 16,34 0-16,0 0 0,-17 0 15,17 35-15,1-35 0,-1 36 16,-17-1-16,35 0 0,-18-17 0,18 17 16,0-17-16,0-1 0,0 19 15,35-19-15,-17 1 16,17-18-16,-17 0 15,0 0-15,35 0 0,-36 0 16,18 0-16,18-18 0,-35 1 16,0 17-16,-1-53 0,1 35 15,-18 0-15,0-17 0,0 18 16,0-1 0,0 0-16,0 1 0,0 52 31,0 0-16,-18-17-15,18 17 16,0 0-16,-17 1 0,17 17 16,0-18-16,0 0 0,-18 36 15,0-36-15,1 0 0,-1 36 16,0-36-16,1-17 0,17 17 16,-18-17-16,1-1 0,-1 19 0,-17-19 15,17 1-15,0-18 0,1 17 16,-1-17-16,0 0 15,1 0-15,-1-17 0,1 17 16,-1-35-16,0 35 0,18-18 16,-17 18-16,17-18 15,0 1-15,0-1 16</inkml:trace>
  <inkml:trace contextRef="#ctx0" brushRef="#br1" timeOffset="-153941.52">29316 10971 0,'0'0'16,"0"-17"-16,-35-1 0,17 0 0,18 1 15,0-1-15,0 53 31,18-35-31,-18 36 16,17 52-16,-17-53 16,18 89-16,-18-89 15,0 18-15,0 17 0,0-34 16,-35-1-16,35 36 16,-18-54-16,18 1 0,-18 17 15,1-17-15,17-36 31,0-17-31,0 17 16,0 1-16,0-19 0,0 19 0,17-36 16,-17 17-16,0 19 0,18-36 15,0 35-15,-18 1 0,17-1 16,1 18-16,-1 0 16,1 0-16,0 35 15,-1-17-15,1 0 0,0 17 16,-18-18-16,17 1 0,1 0 0,-18 17 15,18 0-15,-1-17 0,1 0 16,-18-1-16,0 1 16,17-18-1,-17-18 1,18-17-16,0 17 16</inkml:trace>
  <inkml:trace contextRef="#ctx0" brushRef="#br1" timeOffset="-153684.55">29863 10954 0,'0'-18'0,"0"36"0,0-54 16,-18 36-1,18 18 1,-18-18-16,18 35 0,-17 18 16,17-35-16,-18 17 0,18 18 15,0-18-15,0 1 16,0 34-16,-18-34 0,18-19 15,0 54-15,0-36 0,0-17 16,0 35-16,0-36 0,0 1 16,0 17-16,0-17 15,18-18-15,0 0 16,17 0-16,-17-36 0,-1 36 16,1-17-16</inkml:trace>
  <inkml:trace contextRef="#ctx0" brushRef="#br1" timeOffset="-153211.18">29633 11183 0,'-35'0'0,"70"0"0,-88 0 15,36 0-15,-1 0 0,0 0 16,54 0 0,-1 0-1,0 0-15,-17 0 0,35 0 0,-18 0 16,53 0-16,-35 0 0,0 0 15,35 0-15,-35 0 0,0-18 16,18 18-16,-36-17 0,-17 17 16,17-18-16,-17 18 15,-54 0 17,36 18-32,-17-1 15,-1 1-15,0 17 16,18-17-16,0 17 15,0-17-15,0 0 0,0-1 0,0 1 16,36-1-16,-19 19 16,1-19-16,-18 1 0,18 0 15,-1-18-15,-17 17 0,18-17 16,-18 18-16,-18-18 16,18 18-1,-70-18-15,52 0 0,0 0 0,-35 17 16,18-17-16,18 0 15,-19 0-15,19 0 0,-1 18 16,0-18-16,1 0 0,-1 0 16</inkml:trace>
  <inkml:trace contextRef="#ctx0" brushRef="#br1" timeOffset="-153065.25">30533 11536 0,'0'17'0</inkml:trace>
  <inkml:trace contextRef="#ctx0" brushRef="#br1" timeOffset="-151743.95">18715 12700 0,'0'0'0,"-18"0"31,36 0 0,-1 0-31,19 0 16,-19 0-16,19 0 0,52 18 15,-53-18-15,53 17 16,-52-17-16,52 18 16,-71-18-16,54 0 15,-53 0-15,-1 0 0,1 0 16,0 0-16,-1 0 15,-17-18-15,0 1 16</inkml:trace>
  <inkml:trace contextRef="#ctx0" brushRef="#br1" timeOffset="-151512.08">19173 12559 0,'-17'0'0,"34"0"0,-52 0 0,18 18 15,-1-18 1,0 17-16,1 1 16,-1-1-16,18 1 0,-35 17 15,35-17-15,0 0 0,-18 17 16,0-17-16,18-1 0,-17 1 16,17-1-16,0 1 0,-18-18 15,18 18-15,-17-18 16,-1 0-1</inkml:trace>
  <inkml:trace contextRef="#ctx0" brushRef="#br1" timeOffset="-151309.28">18874 12665 0,'17'0'31,"-17"17"-31,18 19 15,0-36-15,-18 17 0,52 36 16,-34-35-16,0-1 16,17 1-16,-17 0 0,17 17 15,-17-17-15,52 17 16,-52-17-16,-1-18 0,19 17 16</inkml:trace>
  <inkml:trace contextRef="#ctx0" brushRef="#br1" timeOffset="-151009.96">19861 12559 0,'-17'-18'0,"34"36"0,-52-36 16,17 1-1,18 52 1,0-17 0,36-18-16,-36 35 0,0 18 15,17-36-15,-17 1 0,0 17 0,0 53 16,0-52-16,0 17 16,0-18-16,0-17 0,0 17 15,0-18-15,0-52 31</inkml:trace>
  <inkml:trace contextRef="#ctx0" brushRef="#br1" timeOffset="-150623.93">19826 12488 0,'0'-17'16,"0"34"-16,0-52 0,0 0 15,0 17-15,0 0 0,18 1 16,-1 17-1,1 0-15,53 0 16,-36 35-16,53-17 16,-53 17-16,18 36 15,-35-54-15,-18 1 0,18 17 16,-18 0-16,0-17 0,-36 17 16,-17-17-16,36 0 0,-72 17 15,54-35-15,-35 18 16,34-18-1,54 0 17,-18 17-17,18-17-15,-18 18 0,35-18 0,-17 35 16,-1-35-16,18 35 16,-17-17-16,53 17 0,-36-17 15,0-18 1,-17 18-16,17-18 15,-17 0-15</inkml:trace>
  <inkml:trace contextRef="#ctx0" brushRef="#br1" timeOffset="-149892.39">20443 12876 0,'-17'0'0,"34"0"0,-34 18 0,-1-18 15,53 0 16,-17 0-15,17 0-16,-17 0 16,0-18-16,17 18 0,0-17 15,-17-19-15,-1 36 0,19-35 16,-19 18-16,-17-1 0,0 0 16,0 1-16,0-1 0,0 0 0,-17 18 15,-19-17-15,36-1 0,-17 18 16,-18 0-16,17 0 15,0 35-15,1-35 0,-1 36 0,0-1 16,1-17-16,17-1 0,-18 18 16,18 1-16,0-19 0,35 19 15,-35-1-15,36-17 0,-36-1 16,35 1-16,-17-1 0,17-17 16,-18 18-16,19 0 0,-1-18 15,-17 17-15,35-17 0,-36 0 16,19 0-16,16-35 0,-16 35 15</inkml:trace>
  <inkml:trace contextRef="#ctx0" brushRef="#br1" timeOffset="-149657.93">21220 12682 0,'0'0'0,"-36"0"0,19 0 15,-36 0 1,17 0-16,19 36 15,-1-19-15,1-17 0,17 36 16,-18-19-16,0 1 0,18-1 0,-17 1 16,17 17-16,0 1 0,0-19 15,0 19-15,0-19 0,35 1 16,-35-1-16,18-17 0,17 18 16,0-18-16,0 0 0,1 0 15,34 0-15,-35-18 0,1 18 16</inkml:trace>
  <inkml:trace contextRef="#ctx0" brushRef="#br1" timeOffset="-148865.72">21643 12718 0,'-194'0'32,"176"17"-32,-52 1 15,52 17-15,0-17 0,1 17 16,17-17-16,0-1 0,0 19 15,0-19-15,35 1 0,-17 17 16,-18-17-16,35-18 0,0 17 16,-17-17-16,0 0 0,-1 0 15,1 0-15,-1 0 0,1 0 0,17-17 16,-17 17-16,0-35 0,-1 35 16,-17-36-16,18 19 0,0-1 0,-18 0 15,0-17-15,17 0 0,-17 17 16,0-17-16,0 0 0,0 17 15,0 0-15,0 1 0,18 17 16,-18-18-16,17 18 16,1 0-16,0 0 0,-1 0 15,1 35-15,0-35 0,35 18 16,-36 0-16,18-1 0,1 19 16,-19-19-16,1 1 0,0-1 15,-18 1-15,0 0 16,17-18-16,-17 17 0,0 1 15,-35-18 1,35-35 0,0 17-16,0-17 15,0 17-15,0 1 0,0-1 0,0 0 16,0-17-16,0 17 0,18 1 16,-18-1-16,35 0 0,-17 18 15,-1 0-15,1 0 16,0 0-16,-1 0 0,1 18 0,-1-18 15,19 35-15,-19-35 0,1 18 16,0 0-16,-18-1 0,17 1 16,1 0-16,-18-1 0,18 18 15,-18-17-15,0 0 16,0-54 15,0 19-31,17 17 0,-17-35 16,0 17-16,0 0 0,18-17 15,-1 0-15,-17 17 0,18 0 0,0-17 16,-1 35-16,1-17 0,17-1 16,-17 18-16,17 0 15,-17 0-15,-1 0 0,19 35 16,-19-17-16,1-1 16,0 36-16,-18-35 0,17 0 0,-17-1 15,0 19-15,0-19 16,0 1-16,0 17 0,0-17 15,-17-18-15,17 17 0,0 1 16,35-18-16</inkml:trace>
  <inkml:trace contextRef="#ctx0" brushRef="#br1" timeOffset="-148597.65">22931 12612 0,'0'0'0,"-18"-18"0,18 1 0,0-1 15,-18 18-15,54 18 32,-19 17-17,-17-18-15,18 1 0,-18 17 0,17-17 16,1 35-16,0-18 0,-18 0 16,17 36-16,-17-36 0,0 18 15,0 35-15,0-52 16,0-1-16,-35 53 0,35-53 0,-18-17 15,18 0-15,0-1 16,-17-17-16,17-17 0,0-19 16,0 1-16,0-35 15</inkml:trace>
  <inkml:trace contextRef="#ctx0" brushRef="#br1" timeOffset="-148341.86">22948 12718 0,'-17'-53'0,"34"106"0,-52-177 16,35 107-16,0-19 15,53 19 1,-18 17-16,-17 0 16,17 0-16,-17 0 0,17 17 0,35 19 15,-34-19-15,-19 1 0,19 17 16,-19 0-16,1-17 16,-18 17-16,0-17 0,0 0 15,-35-1-15,35 1 0,-36-1 0,19 1 16,-89 17-16,71-35 15,17 0-15,-53 0 0,36 0 16,18 0-16,-19 0 0,19-17 16,-1 17-16,18-36 0,0 19 15,0-1-15</inkml:trace>
  <inkml:trace contextRef="#ctx0" brushRef="#br1" timeOffset="-147514.93">23407 12629 0,'17'-17'0,"-34"34"0,34-52 16,-34 35 0,-1 18-1,18 17 1,-17-17-16,17-1 0,0 1 16,0 17-16,0 1 0,0-19 15,35 18-15,-35-17 0,35 0 16,-17-1-16,-1 1 0,1-18 15,17 0-15,-17 0 16,17 0-16,0-18 0,-17 18 16,0-35-16,17 17 0,-35 1 15,18-1-15,-1 1 0,1-19 0,0 19 0,-18-19 16,17 19-16,-17-19 0,0 1 16,0 18-16,0-1 0,0 0 15,-17 18 1,17 18-16,0 0 15,0 17-15,-18-18 0,18 36 16,0-17-16,0-19 16,0 19-16,0-19 0,35 1 15,-35-1-15,18-17 0,-18 18 0,17-18 16,19 0-16,-19 0 0,1 0 0,35-35 16,-35 35-16,17-18 15,0-35-15,0 36 0,-17-19 16,-18 1-16,18 0 0,-1 0 0,-17-1 15,0-17-15,18-17 0,-18 17 16,0 18-16,0-18 0,0 17 0,-35 19 16,35-19-16,-36 1 0,36 18 15,-17 17 1,17 35-16,-18-35 0,18 35 16,0 0-16,0-17 0,-17 17 0,17 1 15,0-1-15,0 0 0,0 18 0,0 18 16,35-36-16,-35 0 0,17 18 15,-17-18-15,18 1 0,-18 17 16,0-36-16,35 1 0,1 17 16,-19-35-16,54 0 15,-54 0-15,19 0 16,-1-18-16,0 18 0,1-35 0,-1 18 16,18-19-16,-18 1 0,-17 17 15,-1-35-15,1 36 0,-18-1 16,0-17-16,0 17 0,0 1 15,-18 17 1,1 0-16,17 17 16,-18-17-16,18 18 0,-35-18 15,35 35-15,-18-17 0,18 35 16,0-36-16,0 1 0,0 17 16,0-17-16,0 0 0,18 17 15,-18-18-15,17-17 16,19 0-16,-19 0 0,19 0 15</inkml:trace>
  <inkml:trace contextRef="#ctx0" brushRef="#br1" timeOffset="-147296.97">23901 12382 0,'-89'0'0,"178"0"0,-195 0 0,71 0 16,17 0-16,0-17 16,106 17-1,-52 0-15,-1 17 16,18-17-16,-18 0 0,18 0 16,-18 0-16,18 0 0,-17 0 0,17 0 15,-18 0-15</inkml:trace>
  <inkml:trace contextRef="#ctx0" brushRef="#br1" timeOffset="-146564.18">25964 12259 0,'-17'-18'16,"34"36"-16,-34-53 0,-1 17 0,1-17 15,-1 17-15,18 1 0,0-1 16,0 53 31,0 0-47,0-17 0,0 17 16,0 18-16,0-17 15,-18-1-15,1 88 16,-1-87-16,0 69 15,18-87-15,0 35 0,0-35 0,0-1 16,36 1-16,-36 0 16,17-18-16,1 17 0,0-17 15,-1 0-15,36 0 16,-35-35-16,17 0 16,-35 17-16</inkml:trace>
  <inkml:trace contextRef="#ctx0" brushRef="#br1" timeOffset="-145834.72">25629 12453 0,'-35'0'0,"70"0"0,-88 0 0,36 0 0,-19 0 16,72-18 15,34 18-31,-34-17 0,175-19 16,-140 36-1,52-35-15,-70 35 0,0-17 16,53-36-16,-88 35 16,-1 0-16,1-35 0,-18 36 15,0-1-15,0 1 0,0-1 16,0 0-16,0 36 31,-18-18-31,18 35 0,-17-17 0,17 17 16,-18-17-16,18 17 0,-35 106 15,17-35 1,18-71-16,0 18 16,0-18-16,0-17 0,0 0 0,35 17 15,-17-17-15,0-18 16,-1 0-16,1 0 16,-1-36-16,1 36 15,0-17-15,-1-1 0,1-17 0,0 17 16,17-35-16,0 36 0,-35-1 15,36-35 1,-19 53-16,-17 18 16,0 17-1,0-17-15,0-1 0,0 19 16,35-19-16,-17 18 0,-18-17 16,35 0-16,1-1 15,-19 1-15,36-18 16,-35 0-16,17 0 0,0-18 15,1 18-15,-19-35 0,54-18 16,-54 36-16,19-54 16,-36 36-16,17 17 0,-17 0 15,0 1-15,0-1 0,-35 0 16,35 1-16,-35 17 0,0 0 0,17 0 16,0 0-16,1 35 0,-1-35 15,0 53-15,18-35 0,-17-1 16,17 36-16,0-35 0,0 0 15,0 17-15,35-18 0,-35 1 16,18 0-16,52-1 16,-52 1-16,52-18 15,-34 0-15,105 0 0</inkml:trace>
  <inkml:trace contextRef="#ctx0" brushRef="#br1" timeOffset="-145440.91">27869 12471 0,'-17'0'0,"34"0"0,1 0 32,17 0-17,1 0-15,-1 0 0,-17 0 16,-1 0-16,18 0 0,-17 0 0,0 0 15,17-18-15,-17 0 16,-18-17-16,0 17 16,0 1-16,-18-18 15,-17-1 1,17 19-16,0 17 0,1 0 16,-1 35-16,1-35 15,17 35-15,-18 0 0,0-17 0,18 17 16,-17-17-16,17 17 0,0-17 0,-18 35 15,18-35-15,0-1 0,0 18 16,35-17-16,-35 0 0,18-1 16,17-17-16,-17 0 0,17 0 15,0 0-15,-17 0 0,70-17 16,-53 17-16,-17-36 16</inkml:trace>
  <inkml:trace contextRef="#ctx0" brushRef="#br1" timeOffset="-145126.08">28434 12365 0,'0'0'0,"18"0"32,-1 17-17,1 1 1,17-18-16,18 71 16,-18-54-16,36 36 15,-54-35-15,1-18 0,0 53 16,-18-36-1,0 1-15,-18-18 16,-17 0-16,17 0 16,-17 0-16,17-35 0,1 17 15,17-17-15,0 0 16,0-18-16,17-36 16,19 72-16,-1-54 15,0 71-15,-17-17 16,35-1-16,-36 18 0,19 0 15,-1 0-15,0 0 0,-17 0 16</inkml:trace>
  <inkml:trace contextRef="#ctx0" brushRef="#br1" timeOffset="-144782.28">29069 12382 0,'0'18'31,"0"0"-16,18-1-15,-18 1 16,35 0-16,-35-1 0,0 19 16,17-19-16,-17 1 0,0 17 15,0-17-15,0-1 16,0 1-16,-17-18 16,-1 0-1,18-18 1,0-17-16,0 18 0,0-1 15,0-17-15,0-1 0,35 19 16,-17-54-16,-18 53 0,18-17 16,17 0-16,-35 17 0,18 1 15,-1-1-15,1 18 0,0-18 16,-1 18-16,18 0 0,-17 0 16,17 0-16,18 18 15,-17-18-15,-1 35 0,0-35 0</inkml:trace>
  <inkml:trace contextRef="#ctx0" brushRef="#br1" timeOffset="-144485.46">29739 12347 0,'0'0'0,"-35"0"16,0 0-16,-1-17 15,19 17-15,-1 0 0,0 0 0,-17 0 16,17 35-16,-17 0 16,18-35-16,17 18 0,-18 35 15,0-36-15,18 36 16,0-17-16,0-19 0,0 1 15,36-1-15,-19 1 0,-17 0 16,35-18-16,1 17 0,-19-17 16,1 0-16,35 0 0,-18 0 0,1-35 15,16 17-15,-16 18 16,-19-35-16,19 0 0,-36 17 16,0 1-16,0-36 0,0 35 15,-36 0-15,1-17 16,0 17-16,17 1 0,-35 17 15,36 0-15,-1 0 16,18 17-16,-18-17 0</inkml:trace>
  <inkml:trace contextRef="#ctx0" brushRef="#br1" timeOffset="-144114.28">29933 12294 0,'18'0'0,"-36"0"0,53 0 16,-17 0 0,0 0-16,-18 18 0,17-18 15,1 18-15,0 17 16,-1-18-16,19 36 0,-36-35 0,17 17 16,-17-17-16,18 17 15,-18 1-15,0-19 0,0 18 0,0-17 16,0 0-1,-18-18-15,1 0 16,-1-18 0,18-17-16,-18 17 0,18-17 15,0 0-15,36 17 0,-1-53 16,-35 36-16,35 0 0,-17 0 16,-1-1-16,1 19 0,-18-1 0,35-17 15,-35 17-15,18 18 0,0-18 16,-1 18-16,1 36 15,0-19 1,-1 19-16</inkml:trace>
  <inkml:trace contextRef="#ctx0" brushRef="#br1" timeOffset="-143933.85">30639 12612 0,'0'0'16,"-18"17"-16,36-17 47</inkml:trace>
  <inkml:trace contextRef="#ctx0" brushRef="#br1" timeOffset="-85199.7">18750 13776 0,'-18'0'16,"36"0"-16,-36 18 0,1-18 16,34 0 30,1 0-30,0 0 0,-1 0-16,1 0 15,0 0-15,-1 0 0,89 0 16,-88 0 0,17 0-16,0 0 0,1-18 0,-1 18 15,0 0-15,0 0 0,-17 0 16,17-18-16,18 18 0,-35 0 15,0 0-15,17 0 0,-18 0 16,1 0-16</inkml:trace>
  <inkml:trace contextRef="#ctx0" brushRef="#br1" timeOffset="-84893.23">19209 13582 0,'-159'282'156</inkml:trace>
  <inkml:trace contextRef="#ctx0" brushRef="#br1" timeOffset="-84785.13">19068 13688 0,'141'-106'31,"-247"229"-31,141-52 16,-105-159-16,158 194 0,-53-89 15,-17 1-15,-1 0 0,19-1 16,-19 1-16,1-1 0,0-17 16,-1 18-16,1-18 0,17 18 0,-17-18 15,-1 0-15,1 0 0</inkml:trace>
  <inkml:trace contextRef="#ctx0" brushRef="#br1" timeOffset="-84037.49">19967 13511 0,'18'0'16,"-36"0"-16,36-17 0,-1-1 16,-17 0-16,0 1 0,18-1 15,-18 1 1,18 34 31,-18 1-47,0 35 15,0-18-15,17 71 16,1-36-16,-18 54 16,0-89-16,0 0 15,18 1-15,-18-19 0,0 1 0,0 17 16,0 1-16,0-19 16,0 1-16,0-53 15</inkml:trace>
  <inkml:trace contextRef="#ctx0" brushRef="#br1" timeOffset="-83737.24">20038 13511 0,'-18'-17'0,"0"-1"31,36 18-15,35 0-1,-35 0-15,17 18 0,36-18 16,-36 17-16,0-17 0,0 18 0,18 0 16,0 17-16,-35-17 15,-1-1-15,-17 1 0,0 17 16,-35-17-16,-35 17 16,34-17-16,1-1 0,-18-17 15,36 18-15,-1-18 0,0 0 16,1 0-16,-1 0 0,0 0 15,18-18 1,0-17-16</inkml:trace>
  <inkml:trace contextRef="#ctx0" brushRef="#br1" timeOffset="-83474.79">20673 13476 0,'0'-18'15,"0"36"-15,0-18 32,0 35-17,0-17-15,0 0 0,0-1 16,0 54-16,0-36 0,17-17 16,-17 52-16,18-34 0,-18-1 15,0 18-15,0-18 0,0-17 16,18 35-16,-18-36 0,0 1 15,0 0-15,0-1 16,17-17-16,1 0 16,0-53-16</inkml:trace>
  <inkml:trace contextRef="#ctx0" brushRef="#br1" timeOffset="-83157.61">21008 13723 0,'0'0'16,"-35"53"-1,-1 0 1,36-35-16,-17 17 16,17-18-16,-18 1 0,18 0 0,0 17 15,0-17-15,0-1 0,0 19 16,18-19-16,17 1 16,0-18-16,1 0 15,-19 0-15,1-35 0,-1 35 16,19-18-16,-19 18 0,1-35 0,-18-1 15,18 19-15,-18-1 0,0 0 16,0-34-16,0 34 0,-36 18 16,36-18-16,-53 1 0,36 17 15,-18 0-15,-1 0 0,19 0 16,-1 0-16,18 35 0,-18-35 16,18 18-16,-17-18 15,52 0 1</inkml:trace>
  <inkml:trace contextRef="#ctx0" brushRef="#br1" timeOffset="-82907.47">21502 13458 0,'-18'0'16,"36"0"-16,-53 0 0,-1-17 15,19 17-15,-1 35 31,18-17-31,0-1 0,0 1 16,0 35-16,0-18 0,0-17 16,18 17-16,-18 0 0,35 1 0,-35-1 15,18 18-15,-1-18 16,-17-17-16,18 35 0,-18-36 16,0 1-16,17 0 0,-17-1 15,0 1-15</inkml:trace>
  <inkml:trace contextRef="#ctx0" brushRef="#br1" timeOffset="-82726.38">21325 13600 0,'0'0'0,"-17"0"15,-1 0-15,89 0 31,-36 0-31,18 0 16,-18 0-16,89 0 0,-54-18 16,1 18-16</inkml:trace>
  <inkml:trace contextRef="#ctx0" brushRef="#br1" timeOffset="-82472.54">22525 13353 0,'-35'-18'0,"-36"-17"32,71 70-17,0-17 1,0 35-16,0-18 0,35 35 16,-35-34-16,18 17 0,0 70 15,-18-88-15,0 36 16,0-36-16,0 0 15,0 36-15,0-53 16,-36-1-16,36 1 0,-17-53 16</inkml:trace>
  <inkml:trace contextRef="#ctx0" brushRef="#br1" timeOffset="-81758.56">22278 13635 0,'-18'0'0,"36"0"0,-53 0 16,70 0 15,-35 35-31,35-35 0,0 0 0,36 0 16,-18 0-16,-18 0 0,18 0 16,-18-18-16,1 18 0,17-35 0,0 18 15,-18-1-15,-18 0 0,19-35 16,-36 36-16,0-1 15,0-17-15,0 17 0,-18 1 16,0 34 15,18 18-31,0 1 0,0-1 16,-17-17-16,17 52 0,0-17 16,0-18-16,0 36 0,0-36 15,17 1-15,-17 16 0,0-16 16,36-19-16,-36 19 15,0-19-15,0 1 0,17-18 16,1 0 0,-18-18-16,18-17 0,-18 0 15,17-1-15,-17 19 0,18-36 16,-18 18-16,18 17 0,-18-17 16,17 17-16,-17 0 15,18 18-15,-1 0 16,1 36-16,0-1 15,-1-17-15,1-1 0,0 1 0,-1 0 16,1 17-16,0-35 16,-1 17-16,18 1 0,-17-18 0,0 18 15,17-18-15,0 0 16,-17 0-16,53-36 0,-36 36 16,-18-17-16,19-1 0,-1 1 0,-17-19 15,-1 19-15,1-1 0,-18-17 0,18 17 16,-18 0-16,0 1 0,0-19 15,0 19-15,-18 17 16,-17 0-16,17 35 0,-17-17 16,17-18-16,-35 70 15,53-52-15,-17 35 16,17-35-16,0-1 0,0 1 16,0-1-16,17 1 15,18 0-15,1-18 0,-19 0 16,72 0-16,-54 0 0,18 0 15,53-18-15,-36 18 0</inkml:trace>
  <inkml:trace contextRef="#ctx0" brushRef="#br1" timeOffset="-81477.48">24589 13529 0,'-18'-18'0,"-17"1"31,17 17-31,0 0 16,1 35-16,-1-35 0,0 18 0,-17 35 15,-18 35 1,36-53-16,-19 36 16,36-18-16,-17-18 15,17-18-15,0 1 0,0 0 16,0-1-16,35-17 0,-17 18 15,17-18-15,-17 0 0,70 0 16,-35-35-16,-18 35 16,18-18-16</inkml:trace>
  <inkml:trace contextRef="#ctx0" brushRef="#br1" timeOffset="-81129.56">25012 13670 0,'0'0'15,"-35"0"1,-1 0-16,1 0 15,17 35-15,1-35 0,-36 18 16,35 17-16,1-35 0,-19 36 16,36-19-16,-17 1 0,17 17 15,0-17-15,0-1 0,0 1 16,17 0-16,-17-1 0,36-17 0,-1 18 16,0-18-16,18 18 15,-35-18-15,17 0 0,-17 0 16,35-36-16,-18 19 0,-18 17 15,1-53-15,17 35 0,-17 1 0,0-1 16,-1-35-16,-17 18 0,0 17 16,0-17-16,0 17 0,-35 0 15,35 1-15,-35 17 0,-1 0 16,19 0-16,-18 0 0,17 17 16,0 19-1,18-19-15,0 1 16,36 0-16,-1-18 15,0 0-15,0 0 0</inkml:trace>
  <inkml:trace contextRef="#ctx0" brushRef="#br1" timeOffset="-80817.7">25523 13617 0,'0'-17'0,"0"34"0,0-52 16,-17 35-1,-18 0-15,-1 0 16,19 18-16,-1-18 0,18 35 0,-18-18 15,18 1-15,0 0 0,0-1 16,0 1-16,0 0 0,0-1 16,18 1-16,17 17 0,-17-17 0,0 0 15,34 17-15,-34-18 16,0-17-16,-1 18 0,-17 0 0,18-18 16,0 0-16,-1 17 0,-17 1 15,-35-18 1,0 0-1,-1 0-15,19 0 0,-36 0 16,35 0-16,1 0 0,-19 0 16,19 18-16,34-54 47</inkml:trace>
  <inkml:trace contextRef="#ctx0" brushRef="#br1" timeOffset="-80529.16">26088 13264 0,'-18'-17'16,"36"34"-16,-36-52 0,1 18 15,17-1-15,0 53 31,0 0-31,17 18 16,-17-35-16,0 17 0,18 36 16,0-36-16,-18 0 0,17 54 15,-17-54-15,0 0 0,0 0 0,0 36 16,0-36-16,-17-17 0,17 35 16,-18-53-16,18 17 15,-35 1-15</inkml:trace>
  <inkml:trace contextRef="#ctx0" brushRef="#br1" timeOffset="-80345.61">25859 13494 0,'-53'-18'16,"106"36"-16,-142-36 0,72 18 15,17-18-15,-18 18 0,53 0 16,1 0-1,34 36-15,107-36 16,-124 0-16,70 0 16,-52 0-16,-19 0 0,-16 0 0</inkml:trace>
  <inkml:trace contextRef="#ctx0" brushRef="#br1" timeOffset="-76558.71">18433 7937 0,'0'-17'16,"17"17"0,1 0-1,-18-18 1,-18 18 31,1 0-47,-1 0 15,0 0-15,1 0 0,-1 0 16,0 0-16,1 0 16,-18 18-16,17-1 15,0-17-15,1 18 0,17 0 0,-18-1 16,-17 19-16,17-1 15,0-17-15,1-1 0,17 1 0,-18 0 16,0-1-16,1 36 16,-1-35-16,1 17 0,-1 18 15,0-18-15,-17 53 16,35-52-16,-18-1 0,18 35 16,-17-34-16,17-1 0,0-17 0,0 52 15,0-52-15,0 17 0,0 0 16,0-17-16,0 17 0,0 1 0,0 17 15,0-36-15,0 18 0,17 1 16,-17-1-16,18-17 16,0 52-16,-18-35 0,17 1 15,-17-19-15,18 19 0,-18-19 16,18 1-16,-18 17 0,17-17 0,-17 0 16,0 17-16,18-18 0,-18 19 0,17-19 15,-17 36-15,0-17 16,18-1-16,-18 35 0,18-34 15,-18-19-15,17 54 16,-17-36-16,0-17 0,0 35 0,18-18 16,-18-17-16,0 52 15,0-52-15,0 17 16,0-17-16,0-1 0,0 1 0,-35 17 16,35-17-16,0 0 0,-18 17 15,0 0-15,18-17 0,-35 17 16,18-17-16,-1-1 15,0 1-15,18 0 0,-17-1 0,-1 1 16,0-1-16,1 1 16,-1 0-16,0-1 15,1-17-15,17 18 0,-18-18 16,1 18-16,-1-18 16,0 0-1,1-18 1,17 0-16,0 1 15,-18 17-15,18-18 0,0 0 16,0 1-16,0-1 16,18 18 62,-1 0-78,1 0 15,0 0-15,-1 18 16,1-18-16,-18 17 0,17 1 16,1 0-16,0-1 15,-18 1-15,17 0 0,-17-1 0,0 72 16,0-72-16,0 54 16,0-36-16,-17 0 15,17 1-15,-36 52 0,36-53 16,0 0-16,-17 36 0,17-36 15,-18-17-15,1 52 0,-1-34 16,18-19-16,-18 54 0,18-54 16,0 19-16,-17 17 15,17-18-15,-18 0 0,18 36 0,0-36 16,0 0-16,-18 89 16,18-89-16,0 0 0,-17 54 15,17-37-15,0-16 0,-18 52 16,18-53-16,0 0 0,0 1 15,0 17-15,0-36 0,0 19 0,0 34 16,0-52-16,0 17 0,0 18 16,0-35-16,0 17 0,0-17 15,0-1-15,0 18 0,0-17 0,0 17 16,0 18-16,0-17 0,0 52 16,0-71-16,0 1 15,0 35-15,0-35 0,0-1 16,0 1-16,0 17 0,0-17 15,0-1-15,0 19 0,0-19 0,0 1 16,0 0-16,18-1 16,-18 19-16,0-1 0,17 0 15,-17 0-15,18-17 0,-18 35 16,0-35-16,18-1 0,-18 1 16,17-1-16,1 19 0,-18-19 0,18 19 15,-1-1 1,1-17-16,-18-1 0,17 36 15,1-18-15,-18-17 16,0 0-16,0-1 0,18 1 0,-18 17 16,17-17-16,-17 0 0,0-1 15,18 1-15,-18-1 0,0 1 16,18-18-16,-18 18 16,17-18-1,1 17 1,0-17-1,-1 0-15,1 0 16,-18 18-16,17-18 0,1 0 16,0 0-16,-1 18 15,1-18-15,0 0 0,17 17 0,-17-17 16,-1 0-16,1 0 0,17 18 16,-17-18-16,-1 0 0,1 18 15,0-18-15,-1 0 0,19 17 16,-19-17-16,19 0 15,-19 0-15,1 0 16,-1 0-16,1 0 0,0 0 16,-1 0-16,1 0 15,0 0-15,-1-17 16,1 17-16,0 0 31,-36 0 63,18-18-94,-35 0 16,17 1-16</inkml:trace>
  <inkml:trace contextRef="#ctx0" brushRef="#br1" timeOffset="-74541.91">10107 11553 0,'-18'0'0,"36"0"0,-53 0 16,35-17-16,0-1 16,0 1-16,0-1 15,35 0-15,-17 1 16,17 17-16,-17 0 15,-1-18-15,1 18 0,0 0 0,17 0 16,-18 0-16,1 35 0,17-17 16,1-18-16,-19 35 0,36 36 15,-35-54-15,-1 36 16,1-35-16,-18 17 0,0 0 16,0-17-16,0 0 0,0-1 15,0 1-15,-18-18 0,18 18 16,-17-18-16,-1-36 15,1 36-15,17-35 16,-18 0-16,0 0 0,18 17 16,0-35-16,0 35 15,0 1-15,18-19 0,-18 19 16,35-1-16,0 1 0,-17 17 16,0 0-16,-1-18 0,36 18 15,-17 0-15,-19 0 0</inkml:trace>
  <inkml:trace contextRef="#ctx0" brushRef="#br1" timeOffset="-73784.58">10901 11553 0,'0'0'0,"0"18"15,-35 17 1,17-17-16,53-53 47,-17 17-47,17-17 15,0-18-15,-35 35 16,18 18-16,-18-35 16,0 17-16,0 1 0,-18 17 15,-17 0-15,35 35 16,-18-35-16,1 53 16,17-35-16,-18-1 0,18 36 15,0-35-15,0-1 0,35 19 16,-35-19-16,18 1 0,-18 0 0,53-1 15,-35 1-15,-1-18 0,19 0 0,16 17 16,-34-17-16,17 0 0,18 0 16,-35-35-16,17 35 0,18-17 15,-35-19-15,-1 19 0,1-36 16,0 17-16,-18 19 0,0-36 16,0 35-16,0 1 0,0-19 15,-18 19-15,18-1 0,0 0 16,0 54 15,0-19-31,0 1 16,0 0-16,18-1 0,-18 19 15,17-19-15,1 54 0,-18-36 16,18 18-16,17 35 0,-35-53 16,18 18-16,-18 36 0,0-54 15,0 0-15,0 0 0,0 18 16,0-35-16,-18-18 15,18-35-15,-18-18 16,18 17-16,-17 1 0,-19-35 16,19 17-16,-1 17 0,0 1 0,1-18 15,17 18-15,-18 0 0,1-54 16,17 72-16,0-18 0,0-18 16,0 35-16,35 0 0,0 1 15,0 17-15,-17-18 16,35 18-16,-35 0 0,-1 0 15,36 35-15,-35-17 0,-1 17 16,1-17-16,0 0 0,-18 17 16,0-18-16,0 19 0,0-19 15,-53 36 1,17-35-16,1 0 0,18-18 16,-1 0-16,-17 0 15,17-18-15,0-17 0,18-1 16</inkml:trace>
  <inkml:trace contextRef="#ctx0" brushRef="#br1" timeOffset="-73485.14">11783 11518 0,'0'0'0,"17"0"0,19 0 16,-19 0-16,1-17 16,0-1-16,-1-17 15,-17 17-15,0 0 16,18 1-16,-18-1 0,0 0 0,0 1 15,0-1-15,-35 18 0,35-17 16,-18 17-16,-17 0 16,17 0-16,18 17 0,-18-17 15,18 35-15,-17 18 16,17-17-16,0-19 0,0 19 16,17-19-16,19 36 0,-36-35 15,17-1-15,1-17 0,0 18 16,-1 0-16,1-18 0,0 17 0,34-17 15,-34 0-15,17 0 0,36-35 16,-36 35-16,0-35 0,54-18 16</inkml:trace>
  <inkml:trace contextRef="#ctx0" brushRef="#br1" timeOffset="-72903.89">12453 11307 0,'-18'52'16,"36"-104"-16,-53 52 0,-1 0 0,1 17 15,-18 18-15,36-35 0,-19 36 16,-17-1-16,36-17 0,17-1 15,-18 36-15,18-35 0,0-1 16,0 19-16,0-19 0,18-17 16,-18 18-16,35 0 0,0-18 15,-17 0-15,0 0 0,-1 0 0,1 0 16,0 0-16,52-53 16,-35 0-1,-35 35-15,18-52 16,0 52-16,-18 0 0,0-17 15,0 53 17,0-1-32,-18-17 0,18 53 15,0-35-15,0 0 0,18-1 16,-1 1-16,-17-1 0,18 1 16,17-18-16,-17 0 0,0 18 15,-1-18-15,18 0 0,1-36 16,-1 36-16,0-35 0,18 0 15,-18 0-15,-17 17 0,0-17 16,-1-53-16,1 52 16,-18-17-16,0 0 0,0 0 0,0-17 15,0 35-15,0-71 0,0 71 16,-18 17-16,18-35 0,-35 35 16,17 18-16,1 0 15,-1 0-15,1 18 16,17 17-16,0 18 15,0-35-15,0 17 0,35 36 16,-35-36-16,17 0 0,-17 0 0,36 54 16,-19-54-16,-17 0 0,18 36 15,0-36-15,-18 0 0,17 18 16,-17-17-16,0-19 0,0 1 0,0-1 16,0 1-16,0-53 31</inkml:trace>
  <inkml:trace contextRef="#ctx0" brushRef="#br1" timeOffset="-72732.94">12612 11183 0,'-53'18'16,"106"-36"-16,-124 36 0,36-1 15,53-17 1,35 0-1,-18-17-15,0 17 0,0-36 0,54 1 16,-54 17-16,71-52 16</inkml:trace>
  <inkml:trace contextRef="#ctx0" brushRef="#br1" timeOffset="-71826.19">13899 11271 0,'0'18'15,"0"0"-15,-17-18 0,52 0 31,-17-18-15,17 18-16,-17-35 16,-1 17-16,19 0 0,-36 1 15,17-36-15,-17 35 16,0 0-16,0 1 0,0-1 16,-35 1-16,35-1 0,-18 18 15,1 0-15,-1 0 16,18 18-1,-18-18-15,1 17 0,17 1 16,0-1-16,0 1 16,0 0-1,0-36 48,0 0-32,0 1 0,0-1-15,0 1-16</inkml:trace>
  <inkml:trace contextRef="#ctx0" brushRef="#br1" timeOffset="-71498.69">13988 10724 0,'0'-35'31,"0"70"16,17-35-47,-17 36 0,0-19 0,18 36 15,0-17-15,-18-1 0,17 35 16,-17-34-16,18 17 0,-18-18 16,17 53-16,-17-53 15,0 1-15,18 34 0,-18-35 16,18 36-16,-18-53 16,0 35-16,0-36 15,17-17 1,-17-17-1,18 17-15,-18-36 0,18-17 16</inkml:trace>
  <inkml:trace contextRef="#ctx0" brushRef="#br1" timeOffset="-70221.66">13794 11112 0,'0'0'15,"-18"0"-15,0 0 0,1 18 0,-1-18 0,0 0 16,54 0 0,-36-18-16,35 18 15,53-17-15,-53-1 0,18 1 16,141-72 0,-53 19-1,-105 35-15,17-18 0,-36 35 16,1 0-16,0-35 0,-18 36 15,0-1-15,0 1 0,0-1 16,-18 18 0,0 18-16,1 17 15,17-18-15,-18 1 0,0 53 16,18-36-16,0 0 0,0 18 16,0 35-16,18 36 15,17-89-15,-35 0 0,18 18 16,17-35-16,-35 0 0,36 34 15,-19-52 1,1 0 0,-18-17-16,17 17 0,-17-35 15,18-1-15,-18 19 0,0-19 16,18 19-16,-18-54 0,17 36 16,-17 0-16,0 17 0,0 0 0,18-17 15,-18 17 1,18 18-16,-18 36 0,17-36 15,1 35-15,0 0 16,-1 0-16,1-17 0,-1 17 0,1-17 16,0 17-16,-1-17 0,19 17 15,-19-17-15,1 0 0,0-1 0,-1-17 16,1 18-16,-1-18 0,1 0 0,17 0 16,-17 0-16,0-35 0,17-1 15,0 1-15,18-53 16,-53 52-16,0-34 15,0 52-15,0-17 0,0 17 16,0-17-16,0 17 0,-17 18 16,-19 0-16,19 18 15,-1 17-15,18-17 16,-18 17-16,18 1 0,0-19 16,0 36-16,0-18 0,0-17 15,36 35-15,-36-35 16,17-1-16,36 19 15,-35-36-15,52 0 16,-52 0-16,17 0 0,18-18 16,-18-17-16,1-1 0,17-17 15,-18 18-15,-17 0 0,34-53 16,-34 35-16,-18 17 0,18-34 16,-18 35-16,0 17 0,0 0 0,0 1 15,-36 17 1,36 35-16,-17-35 0,17 35 15,-35-17-15,35 0 0,-18 17 16,18 0-16,0 0 0,0-17 16,0 35-16,0-35 0,0 17 15,18 0-15,-1-17 0,-17-1 16,35 1-16,-17 0 0,-18-1 16,0 1-16,0 0 0,0-1 15,0 1 1,35-53 46,-17 17-46,17 18-16,-17-18 0,53-35 16,-36 36-16,18-36 15,-36 35-15,19 1 0,-1-54 16,-17 53-16,-1-17 0,-17-18 15,18 18 1,-18 0-16,-35 17 16,-1 18-16,19 18 15,-19 17-15,19-17 0,-1 17 16,-17 0-16,17 0 0,18 1 16,-17 17-16,17-36 0,0 18 15,0-17-15,0 0 0,35 17 16,-35-17-16,70-1 0,-52 1 0,17 0 15,1-18-15,34 17 16,-17-17-16,0 0 0,53 0 16,-53 0-16,70-53 15</inkml:trace>
  <inkml:trace contextRef="#ctx0" brushRef="#br1" timeOffset="-69385.81">10848 12506 0,'-18'0'0,"36"0"0,-53 0 16,35 18-16,-18-18 0,18-18 15,0 0 1,0-17-16,18-18 16,-18 35-16,0-17 15,0 18-15,0-1 0,0-17 16,0 17-16,-36 18 0,1-18 15,17 18-15,-17 0 0,-53 18 16,53 35-16,17-35 16,-17 17-16,17-18 0,18 19 0,-18-1 0,18 36 15,53-18 1,-35-36-16,17 18 0,-17-17 0,17 0 16,71 35-1,-71-36-15,1 1 0,17 0 0,-36-18 16,1 17-16,-1-17 0,-17 18 15,-35-18 1,0 0 0,0 0-16,17 0 0,-53 0 0,36 0 15,0 0-15,-18 0 16,35 0-16,-17 0 0,-18 0 16,35 17-16,54-17 31,-19 0-31,54-35 15,-36 18-15</inkml:trace>
  <inkml:trace contextRef="#ctx0" brushRef="#br1" timeOffset="-69148.26">11254 12277 0,'-36'-18'0,"72"36"0,-89-36 16,35 18-1,18 35 1,0 1-16,0-1 16,0 0-16,35-17 0,-35 17 15,18 0-15,-18-17 0,35 88 16,-35-89-16,18 19 0,0 17 16,-1-18-16,-17 0 15,0-17-15,-35-18 16</inkml:trace>
  <inkml:trace contextRef="#ctx0" brushRef="#br1" timeOffset="-68733.45">11024 12524 0,'0'17'0,"0"-34"0,-17 34 0,17 1 15,35-18 1,0 0-16,-17 0 0,17 0 15,18 0-15,35-18 16,-35 18-16,-18-17 0,18 17 0,-17 0 16,-1-18-16,71 18 15,-89 0-15,19 0 0,-19 0 0,19 0 16,-19 0-16,18-18 0,-17 18 0,17-17 16,-17 17-16,-18-18 0,18-17 15,-1 17-15,-17-17 16,0 17-16,0-17 15,-35 35-15,17-18 16,-17 18-16,17 0 0,-34 36 16,34-1-16,0-18 0,1 1 15,17 17-15,-18-17 0,18 17 0,0 1 16,0-19-16,0 19 0,0-19 0,35 18 16,-17 1-16,-18-19 0,53 1 15,-36 0-15,1-18 0,17 17 0,-17-17 16,35 0-16,-35 0 15,17 0-15,0 0 0,-17-17 0,17 17 16,0-36-16,36-17 16,-36 36-16,-17-18 0</inkml:trace>
  <inkml:trace contextRef="#ctx0" brushRef="#br1" timeOffset="-67950.11">12224 12347 0,'-18'0'16,"36"18"-16,-18-36 0,-36 18 0,19 0 15,-1 35 1,18-17-16,0 0 0,0 17 15,0-17-15,0-1 0,0 19 16,35-19-16,-35 19 0,18-1 16,0 18-16,-18 0 0,17-18 15,-17 0-15,18 0 0,-18 18 0,18-17 16,-18 52-16,0-53 0,0-17 16,0 17-16,0-17 0,0-1 15,0-52 1,-18 0-16,18-1 0,0 19 15,-35-36-15,17-18 16,18 18-16,-18 18 0,-17-71 0,35 71 16,-17-18-16,-1-35 15,18 53-15,0-1 0,0-34 16,0 52-16,0 1 16,18 17-16,17-18 15,-18 18-15,1 0 0,0 0 0,35 0 16,-18 18-16,0-18 0,18 35 15,0 18-15,-18 0 16,-17-36-16,-18 54 16,0-53-16,-35 17 15,-18-35-15,35 17 0,-35 1 16,18-18-16,17 0 0,1 0 16,-19 0-16,36-35 0,-17 35 15,17-18-15,0-17 0,35 17 16,-35 1-16,53-1 0,-35 18 15,52-35-15,-35 17 16,1 18-16,-1-18 0,18 1 0,0-1 16,0 0-16,35-17 0,-53 18 15,0-1-15,1 0 0,17-17 16,-36 35-16,1-18 0,-18 1 16,18 17-16,-54 0 15,19 17-15,-19 19 16,19-36-16,-1 35 0,0-17 15,1-1-15,-1 1 0,1 35 16,-1-36-16,18 36 16,35-35-1,-35 0-15,18-18 0,-18 17 0,35-17 16,-17 36-16,-1-36 0,1 0 16,17 17-16,-35 1 0,18-18 15,-18 17 1,-18-17-1,18 18-15,-35-18 0,0 18 16,17-18-16,0 17 0,-17-17 0,18 0 16,-1 0-16,-17 18 15,17-18-15,0 0 0,18-35 16</inkml:trace>
  <inkml:trace contextRef="#ctx0" brushRef="#br1" timeOffset="-67634.86">13705 11906 0,'-17'-17'0,"34"34"0,-52-52 0,35 17 31,0 54-15,18-19 0,-18 1-16,17 0 0,1 52 15,-18-35-15,18 1 0,17 52 16,-35-53-16,18 18 0,-1 35 16,1-35-16,-18-18 0,0 36 15,0-36-15,0-17 0,0 17 16,18-17-16</inkml:trace>
  <inkml:trace contextRef="#ctx0" brushRef="#br1" timeOffset="-67305.76">13511 12277 0,'-35'17'15,"70"1"16,1-18-31,-1 0 0,0 0 16,18 0-16,35-35 16,-35 35-16,0-18 0,35 0 0,-35 1 15,-17-1-15,34 18 16,-35-18-16,-17 18 0,17-17 16,-17 17-16,-18 17 15,0 19 1,0-19-16,0 1 0,0 0 0,-18 17 15,18 0-15,0-17 0,0 17 16,0-17-16,0-1 0,0 19 16,0-19-16,0 1 15,18-18-15,-18-35 32,0-1-32</inkml:trace>
  <inkml:trace contextRef="#ctx0" brushRef="#br1" timeOffset="-67153.3">14093 11959 0,'0'0'0,"-17"0"0,-1 0 31,53 0-15,1 0-1,-19 0-15,36 0 16,-17-17-16</inkml:trace>
  <inkml:trace contextRef="#ctx0" brushRef="#br1" timeOffset="-66622.36">14534 11800 0,'-52'0'16,"52"36"15,0-19-31,0 1 15,0 0-15,0 17 0,17 0 0,-17-17 16,0 35-16,18-18 0,-18 0 16,17 18-16,1 53 0,-18-71 15,0 1-15,18-1 0,-18 35 16,17-52-16,-17 0 0,18 17 0,0-35 16,-18 18-16,35-18 15,-17 0-15,-1-36 0,36 1 16,-35 0-16,-1-1 0,19 1 0,-1-35 15,-17 17-15,-1 17 0,1-69 16,-1 69-16,-17-17 0,0-35 16,0 53-16,0 0 0,0-1 15,0 19-15,0-19 0,-17 19 16,17-1-16,0 1 16,-18 17-16,1 0 15,17 35 1,-18 0-16,18-17 15,0-1-15,0 72 16,0-54-16,0 35 0,0-17 16,0-17-16,18 69 0,-18-69 15,0 17-15,0 17 0,17-35 16,-17 1-16,0 17 16,0-36-16,0 1 0,0 0 0,18-1 15,-18 1-15,17-18 0,1 0 16,0 0-16,17 0 15,-17-18-15,-1 18 0,1-17 16</inkml:trace>
  <inkml:trace contextRef="#ctx0" brushRef="#br1" timeOffset="-64048.75">9472 13688 0,'0'0'0,"0"17"16,0 1-1,18 0 1,-1-18-16,19 17 16,-19-17-16,19 18 15,-19-18-15,1 0 16,-1 0-16,1 0 0,0-35 15,-1 17-15,1 18 0,-18-18 16,18 18-16,-18-17 0,0-1 16,0 0-16,0 1 0,-36-1 15,19 18-15,-19 0 16,19 0-16,-1 0 0,1 18 16,-1-18-16,0 35 0,1 0 15,17-17-15,0 17 0,0 1 16,0-19-16,0 1 0,35 17 15,-35-17-15,18-1 0,-18 1 16,35-18-16,-18 18 0,54-1 16,17-17-1,-70 0-15,17 0 0,0-35 16,1 17-16,-19 18 0,19-35 16,-19 18-16,-17-19 0,18 19 15</inkml:trace>
  <inkml:trace contextRef="#ctx0" brushRef="#br1" timeOffset="-63168.54">10001 13564 0,'0'-17'0,"-17"17"0,17 17 47,35-17-47,-35 18 16,35-18-16,0 53 15,-17-53-15,0 17 0,-1 1 16,19 0-16,-19-18 0,19 53 15,-19-36-15,18 19 16,-35-19-16,0 1 0,0 0 16,-17-18-1,-1 0-15,-17-36 16,17 19-16,18-19 16,-17 19-16,17-1 0,0-17 0,0 17 0,-18-35 15,18 36-15,0-1 0,0-17 16,35 17-16,1 0 15,-19 18-15,1 0 0,-1-17 16,36 17-16,-17-18 0,-19 18 16,36 0-16,-35-18 0,-1 18 15,19 0-15,-19-17 0,1 17 16,0 0-16,-1 0 16,1 17-16,0 19 15,-1-19-15,-17 1 16,18 0-16,0 17 0,-18-17 15,17-1-15,1 18 16,-18 1-16,17-19 0,-17 1 16,18 0-16,-18-1 0,0 1 15,18-18 1,-18-18 0,0-17-1,0 17-15,0 1 0,-18-1 0,18-123 31,0 123-31,18 1 0,-18-1 16,17 0-16,19 18 0,-36-17 16,17 17-16,1 0 0,0 0 0,-1 0 15,36 0-15,-35 0 16,17 0-16,18 17 0,-35-17 16,-1 0-16,18 0 0,-17 18 15,0-18-15,-18 18 16,0-1-1,-36-17-15,19 36 16,17-19-16,-18 1 0,1 17 16,17-17-16,-18-1 0,18 19 15,-18-19-15,18 1 0,0 0 16,0-1-16,36-17 0,-19 18 16,18-18-16,-17 0 15,17 0-15,-17 0 0,0-18 0,35-17 16,-36 35-16,1-35 15,17-1-15,-35 19 0,18-1 16,-18-35-16,0 36 0,0-19 16,0 19-16,-35-1 0,-1 0 15,1 18-15,17 0 0,1 0 0,-19 0 16,19 0-16,-19 18 0,36 0 16,-17-18-16,-1 17 0,18 1 15</inkml:trace>
  <inkml:trace contextRef="#ctx0" brushRef="#br1" timeOffset="-62853.22">11536 13441 0,'17'17'0,"-17"72"31,0-72-31,18 36 16,0-35-16,-1 17 15,1-17-15,0-1 16,-18 19-16,17-36 0,-17 17 16,0 1-16,0-53 31,-17 35-31,17-18 16,0 0-16,-18-52 15,18 35-15,0-18 16,0 35-16,0-17 0,18-18 15,-1 35-15,19 1 16,-19 17-16,1-18 0,35 18 16,-36 0-16,19 0 0</inkml:trace>
  <inkml:trace contextRef="#ctx0" brushRef="#br1" timeOffset="-62294.32">12488 13476 0,'-17'0'16,"17"18"31,0-1-47,17 54 15,-17-53-15,18 17 16,-18 0-16,18-17 0,-1 35 16,1-36-16,0 1 15,-1-18-15,18 0 16,-17 0-16,0-35 0,35-1 16,-36 19-16,36-71 15,-35 70-15,-1-17 0,1-36 16,-18 36-16,0 17 0,0-52 15,0 52 1,0-17-16,-18 35 16,18 35-16,-17-35 15,17 18-15,-18 17 0,18-17 16,0 17-16,0-18 16,0 1-16,35 17 0,-35-17 15,0 0-15,18 17 0,0-35 16,-18 18-16,17 17 0,1-18 15,-18 1-15,0 0 16,0-1-16,0 1 16,-35-18-1,17 18-15,-17-18 0,0 0 16,17 0-16,0 0 16,1-18-16,-1 18 0,18-35 0,-18 17 15,1-17-15</inkml:trace>
  <inkml:trace contextRef="#ctx0" brushRef="#br1" timeOffset="-62146.56">12488 13212 0,'-17'-18'0,"-1"18"32,18-18-32,35 18 15,1 0-15,-19-17 0,19 17 16,-1 0-16,-18-18 0</inkml:trace>
  <inkml:trace contextRef="#ctx0" brushRef="#br1" timeOffset="-60659.7">13652 13423 0,'0'35'47,"18"-35"-47,-18 36 0,35-19 16,1 36-16,-1 0 15,-17 0-15,-1-35 0,1 35 16,-18-36-16,0 1 16,0-36 15,-18 18-31,18-35 0,0 17 16,-17 1-16,17-36 0,-18 18 15,18 17-15,0-17 0,0 17 0,0-17 16,0 17-16,0-35 0,35 53 15,-35-17-15,18 17 0,17 0 16,-17 0-16,17 17 16,0-17-16,-17 53 0,17-18 15,-17-17-15,0 17 0,-1-17 0,18 17 16,-35-17-16,18-1 0,0 1 16,-1-18-16,-17 18 0,53-18 15,-35 0-15,0 0 16,-1 0-16,1 0 0,-1-18 0,36-17 15,-35 35-15,0-18 0,-1-17 16,1 17-16,-18 1 0,18-36 16,-18 35-16,0 0 0,0 1 15,0-1-15,-36 1 0,19-1 16,-1 0 0,0 18-16,1 0 0,17 36 15,-18-36-15,0 35 16,1 0-16,17-17 0,0 17 0,0-17 15,0 17-15,0-17 0,17-1 0,-17 1 16,36-1-16,-1 1 0,-17 0 16,-1-18-16,19 0 0,17 0 15,-18 0-15,0 0 0,36-18 16,-36-17-16,18 17 0,17-17 16,-34 0-16,-1 17 0,18-35 15,-36 18-15,-17 0 0,18-1 16,-18 1-16,0 17 0,-35 1 15,17 17-15,-17 0 16,0 0-16,17 17 0,0-17 16,1 36-16,17-19 0,-18 19 0,0 16 15,18-16-15,0-19 16,0 36-16,0-35 0,0 0 16,53 17-1,0-35-15,-35 0 16,17 0-16,0-18 0,-17 1 15,17 17-15,1-71 16,-19 53-16,1 1 0,0-36 16,-1 35-16,-17-17 0,0 0 15,0 17-15,0 0 0,0 1 16,0 52 0,-17-35-16,17 35 15,0-17-15,0 52 16,0-52-16,0 0 0,35 17 15,-17-17-15,-18-1 0,52-17 16,-34 18-16,0-18 0,52-35 16,-52 35-1,35-36-15,-36 1 0,19 17 16,-1-70-16,-17 53 16,-1-18-16,-17 35 0,0-34 15,0 34 1,-35 18-16,17 0 15,1 35-15,-19 0 0,36-17 16,0 17-16,0-17 16,0 0-16,0-1 0,0 1 15,0 0-15,18-1 0,17-17 16,-35 18-16,18-18 16,0 0-1,-1 17 1,-17 1-16,0 0 15,0-1-15,0 1 16,0 0-16,0-1 0,0 1 0,18-18 16,-18 18-16,0-1 0,18-17 15,-1 0-15,1 0 16,17-17-16,-17 17 0,-1-36 16,36 1-16,-35 17 0,0-17 15,35-35-15,-18 34 0</inkml:trace>
  <inkml:trace contextRef="#ctx0" brushRef="#br1" timeOffset="-59993.2">15840 12947 0,'0'35'16,"0"-70"-16,-18-36 0,-17 54 0,35-1 0,0 0 15,-18 18-15,18-17 0,0 52 32,-17-35-32,17 35 0,0-17 0,0 35 15,0-18-15,0 18 16,0-18-16,35 1 0,-35-1 0,17 53 15,-17-53-15,18 1 0,0 52 16,-18-53-16,17 0 0,1 18 16,0-35-16,-18 0 0,17-1 15,1-17-15,0 0 16,17-70-16,-18 52 16,1-17-16,0 0 0,17-1 0,-17 1 15,-1-18-15,1-17 0,0 52 16,-18 0-16,0-17 0,-18 70 31,18 1-15,-18-19-16,18 18 0,-17 1 15,17-1-15,0-17 0,0 17 16,0-17-16,0-1 0,0 18 16,17-35-16,1 0 15,0 0-15,17 0 16,-18 0-16,1-17 0,0 17 0,-1-53 15,1 35-15,-18 1 0,0-1 16,18-17-16,-18-1 0,0 19 16,0-1-16,0 1 0,0-1 15,-18 18-15,18-18 16,0 54 0,-18-1-16,18-18 15,0 36-15,0-17 0,0-1 16,0 0-16,-17 0 0,17 1 0,0-1 15,0 36-15,0-36 0,0 0 16,0 0-16,0 54 16,35-36-1,-35-36-15,0 18 16,-35-17-16,-1-18 16,19 18-16,-1-18 0,-17 0 0,0 17 15,17-17-15,-17 0 0,-1 18 0,19-18 16,-1 0-16,1 0 0,-1 18 0,0-18 15,1 0-15,17-36 16</inkml:trace>
  <inkml:trace contextRef="#ctx0" brushRef="#br1" timeOffset="-59544.6">16916 13070 0,'0'0'16,"0"-17"-16,0-1 16,0 36 15,-36 17-31,19 0 15,17-17-15,-18 0 0,18-1 16,-18 19-16,18-19 0,0 18 0,0 1 16,0-1-16,-17-17 0,17 17 0,0 0 15,0 0-15,0-17 0,0 0 16,35-1-16,-35 1 0,18-18 16,17 0-16,0-35 15,1-1-15,-19 1 0,1 0 16,0 0-16,-1-1 0,1 1 15,-1-71-15,-17 89 0,0-19 16,0 19-16,-35-19 0,0 19 16,0 17-16,-1 0 15,1 0-15,0 0 0,-124 53 16,88 0 0,36-18-16,0 0 0,-18 36 15,35-36-15</inkml:trace>
  <inkml:trace contextRef="#ctx0" brushRef="#br1" timeOffset="-56201.38">10213 14781 0,'0'18'16,"-18"-18"46,1 0-62,-1 35 16,-35-17-16,18-18 0,0 18 15,-54 17-15,54-18 16,-18-17-16,-88 36 16,35-19-16,71-17 15,0 18-15,17-18 0,0 0 0,1 0 16,-1 0-16,53-35 31,1 17-15,-19 0-16,1 1 0,52-18 15,-52-1-15,17 19 0,18-36 16,88-124 0,-141 160-16,18-19 15,-18 19-15,0-1 0,0-17 16,0 17-16,-35 18 16,17 0-16,-17 0 0,0 18 15,17-18-15,0 35 16,-17 18-16,35-35 0,-18 17 15,1 36-15,17-54 0,0 18 16,0 1-16,0 17 0,17-36 16,-17 1-16,36 17 0,-36-17 0,35-1 15,-17 1-15,17 0 0,-18-1 0,19 1 16,-19 0-16,36-1 0,-35 1 16,0 0-16,35 17 15,-36-17-15,1-1 16,-18 1-16,0-1 0,0 1 15,-35 0-15,17-1 16,-17-17-16,35 18 0,-18-18 16,0 18-16,1-18 15,-1 0-15</inkml:trace>
  <inkml:trace contextRef="#ctx0" brushRef="#br1" timeOffset="-55370.87">11060 14676 0,'0'0'0,"0"-36"31,0 54-15,17 17-1,-17 0-15,35-17 16,-35 17-16,18 18 0,0-17 16,-18-19-16,17 36 15,-17-18-15,18-17 0,0 17 16,-18-17-16,17 0 0,1-1 15,0-17-15,-1 18 0,1-18 16,0 0-16,17 0 0,-18 0 0,1-35 16,0 35-16,-1-18 0,1 0 0,0-35 15,-1 36-15,1-19 0,-18-16 16,0 34-16,0-17 0,0-18 16,0 35-16,0 0 0,-18-17 15,18 18-15,-17 17 16,17 35-1,0-18 1,0 19-16,0-1 16,0-17-16,0 35 0,0-36 15,0 1-15,17 52 0,-17-34 16,18 52-16,-18-53 16,0 0-16,0 71 15,18-70-15,-18-1 0,0 0 16,0 0-16,0-17 0,0 17 0,0 1 15,0-19-15,-18 1 0,18-1 16,-35-17-16,17 0 16,0 0-16,1 0 0,-1 0 0,0 0 15,1 0-15,-1 0 0,-17 0 16,0-17-16,-1 17 16,19 0-16,-1 0 15,0 0-15,1 0 16,17 17-16</inkml:trace>
  <inkml:trace contextRef="#ctx0" brushRef="#br1" timeOffset="-54326.04">11254 14323 0,'0'-18'32,"-18"18"-17,18-18-15,0 54 47,0-19-47,-35 19 16,17-19-16,18 1 0,-53 35 15,35-35-15,18 17 0,-35 0 16,35 0-16,-17-17 0,-1 17 16,18-17-16,0-36 46,0 1-46,18-19 16,-18-17-16,17 36 16,1-54-16,-1 54 15,-17-1-15,36 0 0,-19 1 16,1-1-16,0 18 0,-1 0 16,1-18-1,0 18-15,-1 0 0,1 0 0,0 0 16,-1-17-16,1 17 15,17 0 1,-17 0-16,-1 0 16,1 0-16,0 17 0,-1-17 15,1 0-15,-18 18 0,35 0 16,-17-1-16,-18 1 16,17 0-16,-17-1 0,18-17 15,-18 18-15,18 0 0,-1-18 16,1 17-16,0-17 15,-1 18-15,1-18 16,0 0 0,-18-18-1,0 1-15,0-1 16</inkml:trace>
  <inkml:trace contextRef="#ctx0" brushRef="#br1" timeOffset="-52841.65">11218 14287 0,'0'0'0,"18"0"15,0 0 1,-1 0 0,1-17-1,-36 34 63,18 1-78,0 0 16,-17-1-16,17 1 0,-18 53 16,0-54-16,18 71 15,-17-70-15,17 17 16,0-17-16,0 0 0,-18 17 15,18-17 1,0-36 15,0 0-15,0-17-16,0 17 16,0-35-1,0 36-15,18-18 16,-18 17-16,0 0 0,17 1 0,-17-1 15,18 18-15,-18-18 0,18 1 16,-1-1-16,1 0 0,0 1 16,-1-1-16,1 18 15,-18-18-15,17 1 0,1-1 16,0 18-16,-18-17 16,17 17 15,-17 17 16,0 1-32,0-1-15,18 1 0,-18 0 16,35 17-16,-17-17 16,0-1-16,-18 1 0,17 0 15,-17-1-15,18 36 16,-1-35-16,-17-1 15,18 1-15,0 0 0,-1-1 16,1-17-16,-18-17 109,-18-1-62</inkml:trace>
  <inkml:trace contextRef="#ctx0" brushRef="#br1" timeOffset="-48785.1">12241 15117 0,'18'0'157,"17"0"-157,-17 0 0,0 17 15,34-17-15,-16 0 0,70 0 16,-71 0-16,0 0 16,36-17-16,-36 17 0,106-18 15,-106 18 1,-17-18-16,35 18 0,-18 0 15,36-17-15,-54 17 16,36-18-16,-35 18 0,0 0 16,-1 0-16,19 0 0,-19 0 0,-17-18 15,18 18-15,17 0 0,-17 0 16,-1 0 0,-34 0 93,-1 0-93,18-17-16,-35 17 0,17 0 15,-35 0-15,36-18 0</inkml:trace>
  <inkml:trace contextRef="#ctx0" brushRef="#br1" timeOffset="-47994.27">12541 14834 0,'0'18'31,"18"-18"-15,-18 18-16,0-1 0,0 1 15,0-1 1,-18-17-1,18 18 1,-17-18-16,-1 0 16,0 0-1,1 0 1,17-18-16,-18 18 0,0-17 16,18-1-1,0 1 1,0-1-1,18 18 1,-18-18-16,18 1 0,17 17 16,-35-18-16,18 18 0,17-18 15,-17 18-15,-1 0 0,18-17 16,-17 17-16,0 0 0,-1 0 16,1 0-16,0 0 0,17 0 15,-17 0 1,34 0-16,-34 17 15,0-17-15,-1 18 0,1-18 16,-18 18-16,18-18 16,-1 17-16,1-17 15,0 0-15,-1 0 16,1 0-16,-1 0 16,1 0-16,-18-17 0,18 17 15,-1 0-15,-17-18 0,18 18 0,0-18 16,-1 1-16,1-1 15,-18 0-15,0 1 0,0-1 16,0 1-16,0-1 16,0 0-16,-18 18 15,1 0 1,17 18 46,-18-18-46</inkml:trace>
  <inkml:trace contextRef="#ctx0" brushRef="#br1" timeOffset="-46902.84">13723 14623 0,'0'0'0,"0"-18"15,0 36 48,0-1-63,0 19 15,18-19-15,-18 36 16,17-35-16,1 17 16,-18-17-16,18-18 0,17 35 15,-17-17-15,-1-18 0,1 0 16,-1 0-16,1 0 0,0 0 0,35 0 16,-18-18-16,-17 18 0,34-35 15,-34-1-15,0 19 0,17-19 16,-17 19-16,-18-1 0,17-17 15,-17 17-15,0 1 16,0-1-16,0 0 0,0 1 16,-17 17-16,-1 0 31,18 17-15,-18 1-16,18 17 15,0-17-15,0 0 0,0 34 16,0-34-16,0 0 0,0 52 15,0-52-15,0 17 0,0 0 16,18 1-16,-18-1 0,0 0 0,18 54 16,-18-37-16,0-16 0,17 52 15,-17-53-15,0 0 0,0 18 16,0-17-16,0-19 0,-35 19 16,17-19-16,18 1 0,-35-18 15,17 0-15,1 0 0,-18 0 0,17 0 16,-35-18-16,18 18 0,-1-17 15,-16-1-15,34 18 0,0-35 16,-17 17-16,17 18 0,1 0 16,-1-18-16,36 18 62,-1 0-46</inkml:trace>
  <inkml:trace contextRef="#ctx0" brushRef="#br1" timeOffset="-46669.97">14728 14922 0,'0'0'0,"-17"0"15,52 0 17,-17 0-17</inkml:trace>
  <inkml:trace contextRef="#ctx0" brushRef="#br1" timeOffset="75578.19">7832 670 0,'-18'0'297,"-17"0"-282,17 0 1,0 18 0,1-18-16,-1 18 15,1-18 1,-1 17 0,0 1-1,1-1-15,-1 1 16,18 0-1,-18-1-15,18 1 16,-17-18-16,17 18 16,0-1-16,0 1 15,0 0-15,0-1 16,0 1-16,0-1 16,17-17-16,-17 18 15,18 0-15,-18-1 16,18-17-16,-1 0 0,-17 18 15,18-18-15,0 0 0,-1 0 16,1 18-16,-1-18 0,1 0 16,0 0-1,-1 0-15,1 0 0,0-18 16,-1 18-16,1 0 0,0-35 0,-1 17 16,1 18-16,-18-18 0,17 18 15,1-17-15,0-1 0,-18 1 16,17-1-16,-17 0 15,0 1-15,18 17 0,-18-18 0,0 0 16,0 1-16,0-1 16,0 0-16,0 1 15,0-1-15,0 1 16,0-1-16,0 0 16,-18 18-16,18-17 0,0-1 15,-17 18-15,17-18 16,0 36 46,0 0-62,0-1 16,0 1-16,0 0 16,0-1-16,0 1 15,0-1-15,0 1 0,0 0 16,0-1-1,0 1-15,17 0 0,-17-1 16,0 1-16,0 0 0,0-1 16,0 1-16,0 17 15,0-17-15,0-1 0,0 1 16,0 0 0,0-1-16,0 1 0,0 0 15,0-1-15,0 1 16,0 0-16,0-1 15,0 1 1,18-18 0,0 0-1,-1 0 1,1 0 0,0 0-16,-1 0 15,1-18-15,0 18 16,-1-17-16,1 17 0,-1 0 15,1-18-15,0 18 16,-18-18 0,0 1 15,0-1-15,-18 0-1</inkml:trace>
  <inkml:trace contextRef="#ctx0" brushRef="#br1" timeOffset="-124019.18">2081 12259 0</inkml:trace>
  <inkml:trace contextRef="#ctx0" brushRef="#br1" timeOffset="-120312.52">0 15416 0</inkml:trace>
  <inkml:trace contextRef="#ctx0" brushRef="#br1" timeOffset="-117209.74">8273 13423 0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6:33:29.675"/>
    </inkml:context>
    <inkml:brush xml:id="br0">
      <inkml:brushProperty name="width" value="0.05292" units="cm"/>
      <inkml:brushProperty name="height" value="0.05292" units="cm"/>
      <inkml:brushProperty name="color" value="#0070C0"/>
    </inkml:brush>
  </inkml:definitions>
  <inkml:trace contextRef="#ctx0" brushRef="#br0">24342 9790 0,'0'35'250,"0"-18"-250,17-17 0,-17 18 16,36 0-16,-19-18 15,18 35-15,-17-35 16,-18 18-16,35-1 15,-17-17-15,-18 18 0,18-18 0,-1 18 16,1-18 0,-18-18 46,0 0-62</inkml:trace>
  <inkml:trace contextRef="#ctx0" brushRef="#br0" timeOffset="323.85">24606 9790 0,'0'-18'16,"-17"36"30,-1 17-46,0-18 16,18 1-16,-17 17 16,-1-17-16,18 0 0,-18 17 15,1-17-15,-1-1 0,0 36 16,1-35-16,-1 35 16,1-36-16,17 19 15,-18-36-15,18 17 16,0 1-16,0 0 15,35-54 17</inkml:trace>
  <inkml:trace contextRef="#ctx0" brushRef="#br0" timeOffset="890.74">24518 9507 0,'0'-17'0,"0"34"0,-18-34 0,18-1 15,0 0 1,-17 18 0,-1 36-1,0-36-15,18 17 16,-17 1-16,-1-18 0,1 35 16,17-17-16,-18 0 15,18-1-15,0 1 31,0-53-15,18 17 0,-18-17-16,17 17 15,-17 0-15,18-17 16,-1 17-16,-17 1 0,18-18 16,-18 17-16,0 0 0,18 18 15,-18-17-15,17 17 31,-17 17-15,18-17-16,-18 36 16,18-36-16,-1 17 15,-17 1-15,18-1 0,0 1 16,-1 0 0,1-18-16,-18 17 15,18-17-15,-1 0 0,1 18 16,-1-18-16</inkml:trace>
  <inkml:trace contextRef="#ctx0" brushRef="#br0" timeOffset="1270.61">24677 10142 0,'0'36'78,"0"-19"-62,17-17-16,-17 18 16,18 0-16,-18-1 15,0 1-15,0-1 16</inkml:trace>
  <inkml:trace contextRef="#ctx0" brushRef="#br0" timeOffset="2055.84">24359 10389 0,'0'-17'32,"0"-1"-32,18 18 31,0 0-15,-18 18-16,17-1 15,-17 19-15,18-36 16,-18 17-16,0 1 0,0-1 15,17-17-15,-17 18 0,0 0 16,18-18-16,-18 17 0,18-17 16,-1 0-1,1 0-15,0-35 16,-1 35-16,1-18 16,-18-17-16,18 35 15,-18-17 1,17 17-16,-17 17 47,0 1-47,0-1 15,-17-17-15,17 36 0,0-19 16,0 1-16,0 0 16,0-1-16,0 1 0,0 17 15,-18-17-15,18 0 0,0-1 0,0 1 16,0-1-16,-18 1 15,18 0-15,0-1 16</inkml:trace>
  <inkml:trace contextRef="#ctx0" brushRef="#br0" timeOffset="2457.64">24730 10707 0,'-18'0'31,"36"0"0,-1 0-15,19 0-16,-19 0 0,1 17 15,0-17-15,-18 18 16,0 0 0,0-1-16,0 1 0,-18-18 15,18 18-15,-35-1 0,35 1 0,-53 0 16,35-1-16,-17-17 16,35 18-16,-18-18 15,18 17 1,18-17-1,-1 0 1,19 0-16,-19 0 0,1 0 16,0 0-16,17 0 0,-17 0 15,-1-17-15,18-1 0,-17 18 16</inkml:trace>
  <inkml:trace contextRef="#ctx0" brushRef="#br0" timeOffset="3091.6">24536 10336 0,'-18'0'31,"18"18"-31,-18-18 16,1 18-16,-1-1 0,0 1 15,1-18-15,17 18 0,-35-1 16,17-17-16,0 18 16,18-36 30,36 18-46,-36-17 16,17 17-16,1-18 16,-18 0-16,53-17 0,-36 35 15,1-18-15,0 18 16,-1 0 31,1 18-32,0-18-15,-1 18 16,1-18-16,0 17 16,-1 1-16,1 0 15,-1-18-15,-17 17 16,18-17-16</inkml:trace>
  <inkml:trace contextRef="#ctx0" brushRef="#br0" timeOffset="4316.55">24289 11201 0,'0'17'31,"0"1"-15,0 0-16,0-1 16,0 1-16,0 0 0,0-1 15,0 1-15,0-1 16,0 1-16,17 17 16,-17-17-16,18-18 15,0 18-15,-1-18 16,1 0-16,0 0 15,-1-36-15,1 36 0,-1-17 16,1-1-16,-18-17 16,0 17-16,18 18 0,-18-17 15,0-1-15,0 36 63,0-1-48,0 1-15,0-1 0,0 1 16,17-18-16,-17 18 0,0-1 16,18 1-16,-18 0 15,18-1-15,-1 1 0,-17 0 0,0-1 16,0 1 0,0-1-16,-17-17 15,-1 18 1,-17-18-16,17 18 15,0-18-15,1 0 0,-1 0 16,1 0-16,-1 0 0</inkml:trace>
  <inkml:trace contextRef="#ctx0" brushRef="#br0" timeOffset="4859.46">24447 10989 0,'0'-18'15,"0"36"-15,0-53 0,0 17 16,-17 18-16,17-18 15,-18 18 1,18 36 0,-17-36-16,17 17 0,-36 19 15,19-19-15,17 19 16,-18-19-16,18 1 0,-18 17 16,18-17-1,0-36 16,0-17-31,18 35 16,-18-35-16,18 17 0,-18 0 16,17-17-16,1 0 0,0 17 15,-1 0-15,-17 1 16,18-1-16,-18 53 31,17-35-31,-17 18 16,0 0-16,18 17 15,-18-17-15,18-18 0,-1 53 16,-17-36-16,18 1 16,0-1-16,-18 1 0,17 0 15,-17-1-15,0 1 0,18 0 16,-18-1-16,0 1 0,18-18 16,-18 18-16,0-1 15</inkml:trace>
  <inkml:trace contextRef="#ctx0" brushRef="#br0" timeOffset="5368.3">24659 11395 0,'0'0'0,"35"0"31,-17-18-15,17 18-16,1-18 15,-19 18-15,1 0 16,0 0-16,-1 0 0,1 0 16,-18 18-16,0 0 15,0-1 1,0 1-16,-35 0 0,35-1 15,-18-17-15,18 18 16,-18-18-16,1 18 0,-1-18 16,18 17-1,0 1 17,18-18-17,-1 0 1,19 0-16,-36 17 15,17-17-15,1 0 16,-1 0-16,-17 18 31,-17-18-15,17 18-16,-35-18 0,17 0 16,0 0-1</inkml:trace>
  <inkml:trace contextRef="#ctx0" brushRef="#br0" timeOffset="6067.9">24818 11553 0,'0'-17'16,"18"17"15,-1 0-16,1 0 1,-1 17 0,1-17-16,0 0 0,-18 18 15,35 0-15,-17-18 16,-18 17 0,0 1-1,-36-18 1,1 0-16,0 18 0,17-18 15,1 0-15,-19 0 16,19 0-16,-19 0 16,19 0-16,-1 17 15</inkml:trace>
  <inkml:trace contextRef="#ctx0" brushRef="#br0" timeOffset="6385.04">24483 11818 0,'17'-18'31,"1"18"1,-18 18-32,0 0 15,0-1-15,0 1 16</inkml:trace>
  <inkml:trace contextRef="#ctx0" brushRef="#br0" timeOffset="6567.4">24518 11959 0,'0'0'0,"0"18"0,0-1 31,0 1-15,0 0-16,0-1 16,0 1-16,0 0 0,0-1 15</inkml:trace>
  <inkml:trace contextRef="#ctx0" brushRef="#br0" timeOffset="6782.82">24430 12382 0,'0'18'0,"0"-36"0,-18 36 16,18 0-16,0-1 16,35 1-1,-35 0 1,0-1-16,0 1 15</inkml:trace>
  <inkml:trace contextRef="#ctx0" brushRef="#br0" timeOffset="6972.92">24447 12682 0,'-17'0'0,"17"18"0,17-18 47,1 0-31</inkml:trace>
  <inkml:trace contextRef="#ctx0" brushRef="#br0" timeOffset="7930.78">24536 13053 0,'0'0'0,"0"-36"16,0 19-1,0 34 32,0 1-31,0 17-1,0-17-15,0 0 0,0-1 16,17-17-16,-17 18 0,18 0 16,0-18-16,-1 17 15,1-17-15,0 0 0,17 0 16,-18-35-16,1 35 0,0-18 15,-1 1-15,1 17 0,0-36 16,-18 19-16,17-1 0,-17 0 16,0 1-16,0-1 15,-17 53 17,17-17-17,-18 17-15,18-17 16,0 17-16,0-17 15,0 0-15,0 35 0,-18-36 16,18 1-16,0 17 0,0-17 16,0-1-16,-17 1 0,17 17 0,-18-17 15,18 0-15,-18-1 0,-17-17 16,18 18-16,-1-18 0,0 0 16,1 0-16,-1 0 0,-17 0 15,17 0-15,0 0 0,1 0 16,-1 0-16,0 0 0,1 0 15,-1 17 1,18 1-16</inkml:trace>
  <inkml:trace contextRef="#ctx0" brushRef="#br0" timeOffset="8711.83">24924 13317 0,'0'18'93,"-18"0"-93,-17 17 16,17-17-16,18-1 16,-17 1-16,17-1 0,-36-17 0,36 18 15,0 0-15,-17-1 0,17 1 16,0 0 0,17-18-16,1 17 15,35 1 1,-36-18-16,1 0 0,0 0 15,-1 18-15,1-18 0,0 0 16,-18 17-16,0 1 16,17-18-16,-17 17 0,0 1 15,0 0-15,0-1 16,-35-17-16,35 18 0,-18-18 16,-17 18-16,17-18 0,1 0 15,-18 0 1,17 0-16,0 0 0,1-18 0,-1 18 15,18-18-15,-18 1 0,1-1 16,17 0 0,0 1-16,35-1 15,-17 1-15,17-1 16,-17 0-16,-1 1 0,1 17 16,-1-18-16,1 0 0,17-17 15,-35 17-15,18 1 0,0-1 0,17-52 16,-35 52-16,0-17 15,0 17-15,18 0 0,-18-17 16,0 18-16,-36 17 16,19-18-16,-19 18 15,19 0-15,-1 0 0,0 0 16,1 0-16</inkml:trace>
  <inkml:trace contextRef="#ctx0" brushRef="#br0" timeOffset="9346.85">24694 12806 0,'-52'-18'16,"34"18"-1,0 0-15,1 0 0,-1 0 16,-17 18-1,17-18-15,-35 35 16,18 0 0,35-17-16,-18 0 0,18-1 15,0 1 1,35-18 0,-17 0-1,0-35-15,-1 35 16,-17-18-16,18 18 0,0-35 15,-1 17-15,1 18 0,17-53 16,-17 36 0,0-1-16,-1 18 31,1 0-15,-1 0-1,1 0-15,0 0 16,-1 0-16,1 18 15,0-18-15,-1 17 0,1 1 16,0-18 0,-1 17-16,1-17 0,-1 18 15,1-18-15,-18 18 0,18-18 16</inkml:trace>
  <inkml:trace contextRef="#ctx0" brushRef="#br0" timeOffset="16676.56">26088 9842 0,'18'0'47,"-1"0"0,-17 36-47,18-36 16,-1 17-16,1-17 15,0 18 1,-1-18-16,1-35 16,0 35-1,-18-18-15,0 0 0,0-17 16,0 18-16,0-1 16,-18 18-16,18-18 0,-35 18 0,-1 0 15,19 0-15,-36 18 16,35 0-1,-17 17-15,17-18 0,1 54 16,-1-53-16,18-1 16,0 19-16,0-19 0,0 1 15,0 0-15,35-1 0,-17 1 16,17-18-16,-17 17 16,0-17-16,17 0 0,-18 0 0,1 0 15,17 0-15,1-35 0,-1 35 16,-17 0-16,-1 0 15,1 0-15</inkml:trace>
  <inkml:trace contextRef="#ctx0" brushRef="#br0" timeOffset="16911.4">26423 10019 0,'0'18'47,"0"-1"-32,18-17 1,-18 35-16,17-17 16,-17 17-16,0-17 15,0 17-15,0-17 16,-35 0-16,17-18 15</inkml:trace>
  <inkml:trace contextRef="#ctx0" brushRef="#br0" timeOffset="17579.68">26194 10619 0,'0'0'16,"-18"17"-16,18 1 16,35-18-1,-17 0-15,17 0 0,-17 0 16,17-18-16,-35 1 16,18 17-16,-18-18 15,0 0-15,0 1 16,0-1-16,0 0 0,0 1 15,0-1-15,-35 18 16,35-18-16,-18 18 16,0 0-16,-17 0 0,0 18 15,17 0 1,0 17-16,18 0 0,-17-35 16,17 18-16,0 0 0,0 17 15,0-17-15,0-1 0,0 1 16,0-1-16,35-17 0,-35 36 15,18-36-15,-18 17 0,35-17 16,-17 18-16,-1 0 0,1-18 16,0 17-16,-1-17 0,1 0 15,-1 0-15</inkml:trace>
  <inkml:trace contextRef="#ctx0" brushRef="#br0" timeOffset="17908.03">26529 10636 0,'0'0'0,"0"-17"31,18 17 1,-1 0-17,1 17-15,-1-17 16,-17 18-16,0 35 15,0-36 1,0 1-16,-17 0 0,17-1 16,-35-17-16,35 18 0,-18-18 15,18 18-15,0-1 32,18 1-17,17-18 1,-18 0-16,19 0 0,-19 0 15,1 0-15,17 0 0,-17 0 0,0 0 16</inkml:trace>
  <inkml:trace contextRef="#ctx0" brushRef="#br0" timeOffset="18487.07">26106 11359 0,'-18'0'0,"36"0"0,-36 18 15,36-18 32,17 0-31,-18 0-16,-17-18 0,18 18 15,0-35-15,-1 18 16,1-1-16,-18 0 16,0 1-16,0-1 15,-18 18 1,-17 18 0,17-1-16,1 19 15,-1-19-15,18 1 16,-17-1-16,17 19 15,0-19-15,0 1 0,0 0 16,17-1-16,18 1 16,-17-18-16,0 0 15,-1 18-15,1-18 0,17 0 16,-17 0-16,0 0 16,-1 0-16,1 0 0</inkml:trace>
  <inkml:trace contextRef="#ctx0" brushRef="#br0" timeOffset="18935.08">26458 11377 0,'0'0'16,"0"-18"-1,18 1 1,17 17-1,1 0 1,-19 0-16,18 0 16,-17 35-16,-18-17 15,18-1-15,-18 1 16,0 0-16,0-1 0,-36-17 0,19 18 16,17 0-16,-53-1 15,35-17-15,1 0 16,17 18-16,17-18 31,19 0-15,-19 0-16,18 0 15,-17 0-15,0 0 0,17 0 16,-35 17-16,18-17 0,-1 0 16,-17 18-16,18-18 0,-18 18 15,0-1-15,-35 1 16,35 0-16,-36-18 15,19 17-15,-36 1 0,35 0 16,1-1-16,-19 1 0,19-1 16,-1-17-16,0 18 0</inkml:trace>
  <inkml:trace contextRef="#ctx0" brushRef="#br0" timeOffset="19279.7">26282 11994 0,'18'-17'15,"-36"34"-15,36-52 16,-18 18-16,17 17 31,-17 17-31,0 1 16,18-18-16,-18 35 0,0 0 15,0-17-15,0 0 0</inkml:trace>
  <inkml:trace contextRef="#ctx0" brushRef="#br0" timeOffset="19488.68">26352 12330 0,'0'0'32,"0"52"-32,0-34 0,0 0 0,0-1 15,0 1 1,18-18-16,-18 35 16</inkml:trace>
  <inkml:trace contextRef="#ctx0" brushRef="#br0" timeOffset="19688.25">26352 12753 0,'0'18'16,"0"-36"-16,0 53 15,18-35 16,0 0-15,-1 0-16,1 0 16</inkml:trace>
  <inkml:trace contextRef="#ctx0" brushRef="#br0" timeOffset="20319.73">26352 13194 0,'0'0'0,"-17"18"0,-1 17 15,18-18-15,0 1 16,0 0 0,35-18-16,-17 0 15,17 0-15,-17 0 0,17-18 16,-17-17-16,0 35 16,-18-18-16,17 1 0,-17-1 0,18 0 15,-18 1-15,0-1 0,0 0 16,0 1-16,-35-1 15,17 18-15,-17 0 16,-1 18-16,19-18 0,-1 35 16,0 0-16,1-17 15,17 17-15,-18-17 0,1 35 0,17-36 16,0 19-16,0-1 16,0-17-16,0-1 0,0 18 15,0-17-15,17 0 0,-17-1 16,18-17-16,-18 18 0,17 0 15,1-1-15,0-17 0,17 18 16,-17-18-16,-1 0 16,1 0-16,0 0 0,-1-35 15,1 35-15</inkml:trace>
  <inkml:trace contextRef="#ctx0" brushRef="#br0" timeOffset="20852">26935 13159 0,'-36'0'0,"72"0"0,-89-18 15,17 18-15,19 0 16,-1 0-16,0 0 16,18 35-16,-17-35 15,17 18-15,0 0 0,0 17 16,0-18-16,0 1 0,0 17 15,0-17-15,0 0 0,35 17 16,-35-17-16,18-1 0,-1 1 16,-17-1-16,36 1 15,-36 0-15,0-1 0,17-17 16,-17 18-16,0 0 0,0-1 16,0 1-16,-35-18 15,17 18-15,-17-18 16,-18 17-16,36-17 15,-19 0-15,19 0 16,17-17 0,17-1-1,1 0-15,-18 1 16,35-1-16,0-17 16,-17 17-16,0 0 0,17-34 15,-17 34-15,-1-17 0,19-18 16,-19 35-16,-17-17 0,18-18 15,-18 35-15,0 1 0,0-1 16,-35 18-16,-1 0 16,1 35-16,17-17 15,1 0-15,-1-1 0,0 36 16,1-35-16,17-1 0,0 1 16</inkml:trace>
  <inkml:trace contextRef="#ctx0" brushRef="#br0" timeOffset="22802.89">26758 9948 0,'0'0'0,"0"-17"16,0-1-16,35 0 15,-17 18 1,0-17-16,-1 17 16,1 0-16,0 0 0,-1 0 0,1 0 15,0 0-15,34 0 0,-34 0 16,0 17-16,35-17 0,-36 36 16,1-36-16,17 35 15,-17-17-15,17 17 0,-35-17 16,18-1-16,-1 36 15,-17-35-15,0-1 0,18 19 0,-18-19 16,0 19-16,0-19 0,0 36 16,0-35-16,0 17 0,0 0 0,0 18 15,-35-18-15,35 1 0,-18 34 16,18-17-16,-17-17 0,-1 122 16,0-105-1,18-18-15,0 54 0,0-54 0,0 35 16,36-52-16,-36 17 0,17 18 15,1-35-15,-18 0 16,17 17-16,1-17 0,0-18 16,-18 35-16,17-35 0,1 17 15,0 1-15,-1-18 16,1 0-16,0 0 16,-1 0-16,1 0 15,-1-18-15,1 1 16,-18-1-1,0 1-15,0-1 16,0 0-16,0 1 16,-18 17-1,18-18-15,-17 18 47,17 35-47,-18-17 16,1 17-16,17-17 15,-18 17-15,18-17 0,0 17 16,-18 0-16,18 1 0,0-1 16,-17 18-16,17-18 0,0-17 15,0 52-15,-18-35 0,18 18 16,0 18-16,0-18 0,0-18 16,0 18-16,0 35 0,0-35 15,0 0-15,18 35 0,-18-35 16,35-18-16,-35 54 15,0-54-15,18 0 0,-18 1 0,17 34 16,-17-35-16,0-17 0,0 53 16,0-54-16,0 1 0,0 17 15,0-17-15,0-1 0,-17 1 16,17 0-16,-18-1 0,0 1 16,1 0-16,-1-1 15,18 1-15,-18-18 16,18 17-16,-17-17 15,17 18-15,-18 0 16,18-1-16,0 1 16,-18-18-16,18 18 15,-17-18 32,-1 0-31,1 0-1,-1 0 1,0 0-16,1-18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8T06:34:51.218"/>
    </inkml:context>
    <inkml:brush xml:id="br0">
      <inkml:brushProperty name="width" value="0.05292" units="cm"/>
      <inkml:brushProperty name="height" value="0.05292" units="cm"/>
      <inkml:brushProperty name="color" value="#0070C0"/>
    </inkml:brush>
  </inkml:definitions>
  <inkml:trace contextRef="#ctx0" brushRef="#br0">22684 4269 0,'0'-18'47,"-18"18"-47,18 18 156,18-18-141,17 0-15,0 0 16,0 0-16,-17 17 0,17-17 16,18 0-16,-17 0 0,34 0 15,-17 0-15,-18 0 0,1 0 16,34 0-16,-17 0 0,-18 0 16,1 0-16,-1 0 0,0 0 0,0 0 15,36 0-15,-53 0 0,17 0 16,0 0-16,-17 0 0,17 0 0,0 0 15,18 0-15,-17 0 0,-1 0 16,0 0-16,0 0 0,1-17 16,17 17-16,-18 0 0,35 0 15,-34 0-15,70 0 16,-71-18-16,0 18 0,18 0 16,-18 0-16,1 0 0,34 0 15,-35 0-15,-17 0 0,53 0 16,-36 0-16,-17 0 0,52 0 15,-52 0-15,17 0 0,0 0 0,18 0 16,-18 0-16,-17 0 0,0 0 16,17 0-16,-17 0 0,-1 0 15,36 0-15,-35 0 0,-1 0 0,36 0 16,-35 0-16,0 0 16,17 0-16,-17 0 0,-1 0 15,19 0-15,-19 0 0,1 0 0,17 0 16,-17-18-16,35 18 0,-36 0 15,19 0-15,-19 0 0,1 0 0,17 0 16,-17 0-16,17-17 0,-17 17 16,-1 0-16,1 0 0,0 0 15,-1 0-15,1 0 32,-1 0-17,1 0 1,0 0-16,-1 0 0,1 0 15,0 0-15,-1 0 16,1 0-16,0 0 16,-1 0-16,1 0 15,-18 17-15,18-17 32,-54-35 30</inkml:trace>
  <inkml:trace contextRef="#ctx0" brushRef="#br0" timeOffset="1296.51">23830 2663 0,'0'-17'0,"0"-1"32,0 1-17,-18 17 17,1 0-17,-1 17 1,1-17-16,-1 0 0,0 18 15,1-1-15,-1 19 16,18-19-16,0 1 16,0 0-16,0-1 15,35-17-15,-35 18 0,18-18 0,17 18 16,-17-18-16,-1 17 0,1-17 16,0 18-16,-1-18 0,1 0 15,0 17-15,-1-17 0,1 18 16,0-18-16,-18 18 0,0-1 15,0 1 1,-18 0-16,-17-1 16,-1 1-16,19-18 15,-1 0-15,0 0 0,1 18 16,-1-18-16,1 0 0,-1 0 0,0 0 16,1 0-16,17-18 15,-18 18-15,18-18 31,35 18-15,-35-17-16,36-1 16,-19 18-16,54-35 15,-54 17-15,1 18 0,17-35 16,-17 17-16,0 1 0,-1-36 16,1 35-16,-18 0 0,18-35 15,-18 36-15,0-1 16,17 1-16,-17-1 0,0 0 15,-35 18-15,0-17 16,-1 17-16,19 0 16,-19 35-16,19-35 15,-19 18-15,19 17 16,-1-18-16</inkml:trace>
  <inkml:trace contextRef="#ctx0" brushRef="#br0" timeOffset="12992.08">1393 723 0,'0'-17'15,"0"-1"16,0 36 141,-17-1-156,17 18-16,-18-17 16,1-18-16,-1 35 15,0-17-15,1 0 16,17-1-16,-18-17 31,18-17 0,0-1-15,0 0-16,0 1 16,35-1-16,-35 0 0,36 1 15,-36-1-15,35 1 16,-18-1-16,1 18 15,-18-18-15,18 18 16,-18-17-16,17 17 16,-17 17 46,0 1-46,0 0-16,0-1 15,0 1-15,0 17 16,0-17-16,0-1 0,0 1 16,0 0-16,0-1 0,0 19 15,0-19-15,0 1 0,0-1 0,0 19 16,0-19-16,0 1 16,0 0-16,0-1 0,0 1 15,0 0-15,0 17 16,0-17-16,0-1 15,0 1-15,0-1 16,0 1-16,-17-18 109,-1 0-109,18 18 16,-18-18-16,1 0 0,17 17 16,-18-17-16,1 0 15,-1 18-15,0-18 0,1 0 16,-1 0-16,0 18 16,1-18-1,-1 0 1,36 0 156,17 0-157,-17 0-15,17 0 0,53-36 16,-53 36-16,18-17 16,-17 17-16,-19 0 0,18-18 15,1 0-15,-19 18 0,19-17 16,-19 17-16,1 0 31,-18-18 94</inkml:trace>
  <inkml:trace contextRef="#ctx0" brushRef="#br0" timeOffset="13607.66">2134 864 0,'0'18'0,"0"-36"0,0 54 31,0-19-15,36-17 0,-19 0-16,1 0 15,-1 0-15,19 0 0,-19 0 16,1-17-16,0-1 15,-18 0 1,0 1-16,0-1 0,0 0 16,0 1-16,-18 17 15,0-18-15,-17 18 16,17 0-16,1 0 0,-1 0 16,1 18-16,-1 17 0,18-17 15,-18 17-15,18-17 16,0-1-16,0 18 15,0-17-15,0 0 0,0-1 0,0 1 16,18 0-16,-18-1 0,35-17 16,-35 18-16,18-18 0,-1 18 0,19 17 15,-19-35-15,1 18 0,17-1 16,-17-17-16,0 0 0,-1 18 16,1-18-16,0 0 0,-1 0 15,1 0-15,-1-35 16,1 17-16,0 18 15,17-71-15</inkml:trace>
  <inkml:trace contextRef="#ctx0" brushRef="#br0" timeOffset="13988.84">2699 758 0,'0'0'0,"-18"-17"47,18 34-16,0 1-15,0 17-16,0-17 0,18 17 16,-18 1-16,17 16 15,-17-16-15,18 17 0,0 105 16,-1-87-16,-17-18 15,0 17-15,18-17 0,-18 0 0,0 0 16,0 18-16,0-36 0,0 0 16,18 18-16,-18-35 0,0 0 15,0-1-15,0 1 16,-18-36 15,18 1-31,-35 17 16,35-36-16,-18 1 15,0 0-15,18 17 0</inkml:trace>
  <inkml:trace contextRef="#ctx0" brushRef="#br0" timeOffset="14354.57">2628 1005 0,'0'-17'0,"0"34"0,-17-52 16,17 17-16,-18 1 0,18-1 15,-18 1-15,18-1 0,0 0 16,0 1-16,36 17 16,-19-18-16,18 18 15,-17 0-15,17 0 0,-17 0 0,17 0 16,1 0-16,-1 0 16,-18 18-16,36-18 0,-35 35 15,17 18 1,-17-36-16,-18 19 15,0-19-15,0 1 0,-18 17 16,-17-17-16,0 0 0,-1-1 16,19 1-16,-18 0 0,-1-1 15,1-17-15,17 18 0,-17-18 16,17 0-16,1 0 0,-1 0 16,1 0-16,17-18 31</inkml:trace>
  <inkml:trace contextRef="#ctx0" brushRef="#br0" timeOffset="14834.17">3193 829 0,'0'18'47,"0"-1"-32,0 1-15,0 0 0,0 17 16,0-18-16,0 19 15,0-19-15,35 1 0,-17 17 16,-18-17-16,17-18 0,1 53 16,-1-35-1,1-18-15,0 0 16,-1 0-16,1-36 16,0 36-16,-1-17 0,1-19 15,-18 19-15,18-19 0,-18 19 16,0-1-16,0-17 0,-36-18 15,-34 18 1,52 17-16,0 18 0,-17-18 16,18 18-16,-1 0 0,-17 0 15,17 0-15,0 36 0,1-36 16,-1 17-16,18 1 0,0 0 16,0-1-16,0 1 15,18-18 1</inkml:trace>
  <inkml:trace contextRef="#ctx0" brushRef="#br0" timeOffset="15203.68">3757 794 0,'0'0'0,"-18"0"16,1-18 0,-1 18-16,1 0 15,-1 0 1,0 35-16,1-17 16,-1-18-16,18 18 0,-18-18 0,18 35 15,-17-17-15,17-1 0,0 1 16,0 17-16,0-17 15,0-1-15,0 1 0,17 0 0,19 17 16,-36-17-16,17-1 0,19 36 16,-19-35-16,1-18 0,-1 17 15,1 1-15,0-18 0,-1 0 0,19 18 16,-19-18-16,1 0 0,0-36 16,-1 1-16,1 18 15,-1-19-15,1 1 0</inkml:trace>
  <inkml:trace contextRef="#ctx0" brushRef="#br0" timeOffset="15888.1">3986 529 0,'0'-17'0,"0"34"0,-17-34 16,17-1-16,0 0 15,-18 1-15,0 17 0,18-18 0,-17 0 16,17 1-1,0 52 17,17-17-17,-17-1-15,0 1 0,36 52 16,-36-52-16,17 17 16,-17-17-16,18 17 0,-18 1 0,18-1 15,-18 35-15,0-34 0,0-1 16,0 35-16,0-34 0,0-1 15,0-17-15,0 17 0,0-17 16,0-1-16,0 1 0,0 0 16,0-1-16,0 1 0,0-1 15,0-52 17,0 0-32,0 0 15,0 17-15,0 0 0,0 1 0,0-19 16,-18 19-16,18-19 15,0 19-15,0-1 0,0 1 16,0-1-16,0 0 16,18 1-16,-18-1 15,17 18-15,-17-18 0,36 18 16,-19-17-16,1 17 0,-1-18 0,1 18 16,0 0-16,-1 0 15,1 0-15,0 0 0,-1 0 16,1 0-16,0 18 0,-1-18 15,1 0-15,0 17 0,-1 1 16,1-18-16,17 35 0,-17-17 16,-1 0-16,1-1 15,-18 1-15,18-18 0,-18 17 0,17 19 16,1-19-16,-18 1 0,0 17 16,0-17-16,0 17 15,-35-17-15,35 0 0,-18 17 16,18-18-16,-18 1 0,1 0 15,-1-18-15,18 17 16,-18-17-16,1 0 16,-1 0-16</inkml:trace>
  <inkml:trace contextRef="#ctx0" brushRef="#br0" timeOffset="21877.77">1252 1640 0,'0'18'125,"18"-18"-63,17 0-46,1 0-16,16 0 0,-16 0 16,-19 0-16,54 0 15,-36 0-15,0 0 0,36-18 16,-36 18-16,1 0 0,17 0 15,-18 0-15,0 0 0,-17 0 0,52 0 16,-34 0-16,-19 0 0,18 0 16,1 0-16,-1 0 0,0 0 0,53 0 15,-52 0-15,123-17 16,-107-1-16,1 18 0,53 0 16,-71 0-16,18 0 0,36 0 15,-37 0-15,-16 0 0,34 0 16,-17 0-16,-17 0 0,34 0 15,-35 0-15,1 0 0,34 0 16,-17 0-16,-18 0 0,1 0 16,-1 0-16,0 0 0,0 0 15,1 0-15,-1 0 0,0 0 0,1 0 16,-1 0-16,18 0 0,-18 0 16,0 0-16,18 0 0,-35 0 15,17 0-15,18 0 0,-18 0 16,1 0-16,-19 0 0,19 0 15,-1 0-15,0 0 0,0 0 0,1 0 16,-1 0-16,-17 0 0,17 0 0,18 0 16,-36 0-16,19 0 0,-1 0 15,-17 0-15,-1 0 0,1 0 16,0 0-16,17 0 16,-18 0-16,1 0 15,0 0-15,-1 0 0,1 0 16,0 0-16,-1 0 15,1 0-15,-36 0 141</inkml:trace>
  <inkml:trace contextRef="#ctx0" brushRef="#br0" timeOffset="22864.03">5062 952 0,'0'0'0,"-17"0"31,34 0 94,1 0-125,17 0 15,36 0 1,-54 0-16,1 0 0,17 0 0,-17-17 0,88 17 16,-89 0-1,36-18-15,-35 18 0,0 0 16,-1 0-16,1 0 0,0 0 0,-1 0 16,1 0-1</inkml:trace>
  <inkml:trace contextRef="#ctx0" brushRef="#br0" timeOffset="23182.6">5151 1182 0,'0'17'0,"0"-34"0,-18 34 0,18 1 16,18-18 15,17 0-15,-18 0-16,1 0 15,0 0-15,52 0 16,-52 0-16,35-18 15,-36 18-15,1 0 0,35-17 16,-35 17-16,-1 0 0,1 0 16,0 0-16,-1 0 15,-52 0 17</inkml:trace>
  <inkml:trace contextRef="#ctx0" brushRef="#br0" timeOffset="25629.57">6156 952 0,'0'0'15,"18"0"48,-1 0-63,1 0 15,0 0-15,-1-17 0,1 17 16,-1-18-16,1 18 16,17-17-16,-35-1 0,18 18 15,-18-18-15,18 18 0,-18-17 0,17 17 16,-17-18-16,0 0 0,0 1 16,0-1-16,0 0 15,-35 18-15,17 0 16,1 0-16,-19 0 15,19 18 1,-1-18-16,1 18 0,-1-18 0,18 17 16,-18 1-16,18 0 0,-17 17 15,17-17-15,0 34 16,0-34-16,35-18 0,0 35 16,-17-17-16,17 0 0,0-1 15,1 1-15,-19-18 0,36 18 16,-35-1-16,-18 1 0,17 0 15,-17-1-15,0 1 16,0-1-16,-35-17 16,35 18-16,-35-18 0,17 18 0,1-18 15,-36 17-15,17-17 0,19 0 16,-1 0-16,1 0 0,-1 18 0,0-18 16,1 0-16,-1 0 15,53 0 32,-17-18-47</inkml:trace>
  <inkml:trace contextRef="#ctx0" brushRef="#br0" timeOffset="25980.14">6791 776 0,'-18'0'0,"36"0"0,-36-18 0,1 18 16,-1 0-1,18 18 1,-18-18-1,18 18-15,0 17 0,0-17 16,-17-1-16,17 19 16,0-19-16,0 18 15,0-17-15,0 0 0,0 35 16,0-36-16,17 1 16,1 0-16,17-18 15,-17 0-15,17 0 16,-17-18-16,0 18 0,17-18 15</inkml:trace>
  <inkml:trace contextRef="#ctx0" brushRef="#br0" timeOffset="27564.65">7373 847 0,'0'-18'31,"0"0"-15,0 1 0,-35 17-1,35-18-15,-18 18 16,0 0-16,1 0 0,-1 0 16,1 0-16,-1 0 0,0 0 15,1 18-15,-1-18 16,0 17-16,1-17 0,-1 36 0,0-19 15,18 1-15,-17 0 0,17 17 16,-18-18-16,18 1 0,0 17 16,0-17-16,0 0 15,18-1-15,17-17 16,-17 0-16,-1 0 0,19 0 16,-1 0-16,-17 0 0,-1 0 15,36-17-15,-35-1 16,-1 18-16,19-53 0,-19 35 15,1 1-15,-18-1 0,0 1 16,0-1-16,0 0 16,0 1-16,-18 17 15,18 17 32,0 1-31,0 0-16,18-1 15,-18 1-15,18-1 16,-18 1-16,17 0 0,1-1 16,-18 1-16,18-18 15,-18 18-15,17-18 16,-17-36 0</inkml:trace>
  <inkml:trace contextRef="#ctx0" brushRef="#br0" timeOffset="28049">7620 776 0,'-35'0'0,"35"18"31,0-1-31,0 1 16,0 0-16,0-1 15,35 1-15,-35 0 0,18-1 16,-18 1-16,17-1 0,-17 1 0,18 0 16,-18-1-16,18 1 0,-18 0 15,0-1-15,0 1 16,17-18 0,-17-18 15,-35 18-31,35-35 15,0 17-15,0 1 0,0-1 0,-18 0 16,18-17-16,0 18 16,0-1-16,0 0 0,0 1 15,0-1-15,18 18 16,17 0 0,-17 0-16,-1 0 15,1 0-15,0 0 0,-1 18 16,1-18-16,0 17 0,-1 1 15,1-18-15,-18 18 0,18 17 16,-1-18-16,-17 19 16,0-19-16,0 1 0,0 0 15,-35-1-15,35 1 0,0 0 16,-18-18-16,18 17 0,-17-17 0</inkml:trace>
  <inkml:trace contextRef="#ctx0" brushRef="#br0" timeOffset="29491.59">8872 758 0,'0'-17'16,"-17"17"0,17-18-16,-18 18 15,0 0 17,18 18-32,-17-1 15,-1-17-15,18 36 0,-35-1 16,35-17-16,-18-1 0,1 36 15,17-18-15,0 1 16,0-19-16,0 1 16,0 0-16,17-18 0,19 0 15,-19 0-15,18 0 16,-17-18-16,0-17 16,-1 17-16,1 0 0,-18 1 0,18-36 15,-18 35-15,17 1 0,-17-36 16,0 35-16,0 0 15,-35 1-15,17-1 0,-17 18 16,0-17-16,17 17 16,-35 0-16,36 35 15,-1-35-15,0 17 0,1-17 16,17 18-16,-18 0 0,18-1 16,0 1-16,35-18 15,-35 18-15,36-18 16,-19 0-16,1 0 0,17 0 0,0 0 15,1-36-15,-1 36 0,18-17 16,-18-36-16,18 18 16,-35 17-16,-1 0 0,1-35 15,-18 36-15,18-36 16,-18 35 0,0 36 30,0-1-46,0 19 16,0-19-16,17 36 0,1 0 16,-18-18-16,0-17 15,0 17-15,35 89 16,-35-71-16,0 53 0,0-53 0,0-1 16,0 1-16,0 36 15,0-37-15,0-34 0,0 17 16,0 1-16,0-19 0,0 1 0,0 0 15,0-1-15,0 1 0,0-53 32,0 17-17,18-17-15,-18 17 0,0 0 0,17-52 16,1 35-16,-18 17 0,0-53 16,0 54-16,0-19 0,0-16 15,0 34-15,-35 0 16,17-17-16,-17 17 0,17 18 15,1 0-15,-19 0 0,19-17 16,-1 17-16,0 0 0,1 0 0,-1 0 16,1 0-16,-1 0 15,53 0 17,-35-18-17,18 18-15,17-18 0,-17 18 16,-1-17-16,1 17 0,17-18 0,-17 0 15,17 18-15,0-17 0,-17-1 0,35 1 16</inkml:trace>
  <inkml:trace contextRef="#ctx0" brushRef="#br0" timeOffset="31843.62">10072 829 0,'0'-35'16,"0"17"-1,0 0 1,-18 18-16,18-17 15,-17-1-15,-1 18 16,0 0-16,1 0 16,-1 0-16,-17 18 15,17 17-15,-17-17 16,35-1-16,-18 1 0,0 17 16,18-17-16,-17 0 0,17 17 15,0-18-15,0 1 0,35 0 16,-35-1-16,18-17 15,-18 18-15,35-18 0,-17 0 16,-1 0-16,1 0 0,0-35 0,17 17 16,-17-17-1,-1 17-15,1-17 0,-18 17 16,17 1-16,-17-19 0,0 19 16,0-1-1,0 36 16,0-1-15,0 19-16,0-1 16,0-17-16,18 17 15,0-18-15,-1 19 16,1-19-16,0-17 16,-18 18-16,17-18 0,1 0 15,0 0 1,-18-35-16,17 35 0,1-18 15,17-35-15,0 36 0,-35-1 16,36-35-16,-19 18 0,-17-1 16,18-16-16,-18 16 0,18 19 15,-18-54-15,0 53 16,0 1-16,0-1 0,0 36 47,0-1-32,-36 19-15,36-19 16,0 1-16,0 0 0,0 17 0,0-17 16,0-1-16,36 18 0,-36-17 0,17 35 15,-17-18-15,0-17 0,35 52 16,-35-34-16,0-19 16,18 1-16,0 0 0,-1-18 15,1 0 1,0 0-16,-1-18 0,19-17 15,-19 17-15,1-17 0,17-18 16,-35 18-16,18 17 0,-18-17 16,0-1-16,17 1 0,-17 18 0,0-19 15,0 1-15,0 17 0,0 1 0,0-19 16,-35 1 0,35 18-1,0 52 16,0 0-31,0-17 0,0-1 16,0 1-16,0 17 0,0 18 16,0-18-16,0 1 0,18 17 15,-18-18-15,0 0 0,17 18 16,-17-18-16,0-17 0,18 0 0,-18 17 16,18-17-16,-18-1 15,17-52 1</inkml:trace>
  <inkml:trace contextRef="#ctx0" brushRef="#br0" timeOffset="32476.85">11307 847 0,'0'0'16,"-18"17"-1,18-34 1,35-1-16,-17 0 16,-1-17-16,19 17 15,-1-34 1,-35 16-1,0 19-15,-18 17 16,1 0-16,-19 0 16,19 17-16,-1 1 15,1-18-15,-1 35 0,18 0 16,-18-17-16,18 0 0,0 17 16,0-17-16,0-1 0,36 19 0,-36-19 15,35 1-15,-35-1 0,88 54 16,-53-36-1,-35-17 1,0 0 0,-17-18-16,17 17 0,-36-17 15,1 0-15,17 0 0,1 0 16,-18 0-16,17 0 0,0 0 16,18-17-1,0-1 1,36 18-16,-1 0 15,-18-18-15</inkml:trace>
  <inkml:trace contextRef="#ctx0" brushRef="#br0" timeOffset="32904.87">11818 723 0,'-88'0'16,"70"18"-16,-17-1 15,17-17-15,1 18 0,-36 35 16,35-35 0,18 35-16,0-36 15,0 36-15,18-35 16,-18-1-16,17 1 0,19-18 16,-36 18-16,53-18 0,-36 0 15,18-18-15,-17 18 16,0-18-16,-1-35 15,1 36-15,0-36 16,-18 35-16,0-17 16,0 17-16,0 1 0,0 34 47,0 1-47,0 17 15,0-17-15,0 0 0,17-1 16,-17 1-16,18-1 0,-18 1 0,18-18 15,-18 18-15,17-1 0,1-17 0,0 18 16,-1-18-16,36-35 16,-35-1-1,-1 1-15</inkml:trace>
  <inkml:trace contextRef="#ctx0" brushRef="#br0" timeOffset="33470.37">12100 741 0,'0'0'0,"0"-18"15,0 53 16,0-17-31,-17-18 16,17 35-16,0 18 16,0-17-1,0-19-15,0 1 0,35 17 16,-35-17 0,0-54 15,-35 19-31,35-18 15,0 17-15,0 0 0,0-17 16,0 17-16,0 1 16,0-1-1,17 0-15,1 18 16,0 0-16,-1 0 16,1 18-16,17 17 0,-17-35 15,-1 18-15,1 17 0,0-17 16,-1 0-16,1 17 0,0-18 15,-18 1-15,0 0 16,0-54 15,0 1-31,-18 0 16,18 17-16,0 1 0,0-19 16,0 19-16,0-1 0,0-17 15,0 17-15,18 1 16,-1 17-1,1 0-15,-1 0 0,1 0 16,17 35-16,-17-18 0,0-17 16,-18 36-16,17-19 0,1-17 0,-18 18 15,18 17-15,-1-17 16,-17 17-16,0-17 16,0-1-16,-17-17 15,17-17 1</inkml:trace>
  <inkml:trace contextRef="#ctx0" brushRef="#br0" timeOffset="33727.41">12665 741 0,'0'17'62,"0"1"-62,17 0 0,1 35 16,-18-36-16,18 19 0,-1 16 16,-17-16-16,0 17 0,18 35 15,-18-53-15,0 18 0,0-18 16,0 54-16,0-54 16,0 18-16,0-36 15,0-52 1,0 17-16,0-17 15,0 0-15</inkml:trace>
  <inkml:trace contextRef="#ctx0" brushRef="#br0" timeOffset="34019.65">12665 794 0,'-18'0'16,"36"0"-16,-54-18 15,72 18 16,-1 0-31,-17 0 16,17 0-16,0 0 0,18 18 16,-35-18-16,-1 17 15,1 19-15,0-36 0,-18 17 16,0 1-16,0 0 0,0-1 16,0 1-16,-18 17 15,-17-17-15,-1-1 0,1-17 16,0 18-16,17-18 0,1 0 15,-1 0-15,-17 0 0,17 0 16,0 0-16,18-18 16,-17 18-16,17-17 0</inkml:trace>
  <inkml:trace contextRef="#ctx0" brushRef="#br0" timeOffset="34321.51">12947 494 0,'0'0'15,"-18"0"-15,18 35 47,18-17-31,-18-1-16,53 54 15,-53-53-15,53 52 16,-36-35-16,1 18 16,-18-17-16,18-1 0,-18 18 15,0-36-15,0 1 0,0 17 16,0-17-16,0 0 0,0-54 31</inkml:trace>
  <inkml:trace contextRef="#ctx0" brushRef="#br0" timeOffset="34952.42">13264 864 0,'0'18'15,"0"-36"-15,0 54 16,18-36 15,17-36-31,-17 19 16,0 17-16,17-36 15,-35 19-15,18-1 0,-18 0 16,0 1-16,0-36 16,0 35-16,-18 1 15,0 17 1,1 17-16,-1 19 16,0-36-16,18 35 0,-17 0 15,-1-17-15,18-1 0,0 1 0,0 35 16,0-35-16,0 34 15,35-52-15,-35 18 0,18 0 16,17-18-16,-17 0 0,35 0 16,-18 0-16,0-36 0,36 1 15,-36 18-15,0-1 0,36-35 16,-53 35-16,17-17 16,-17 17-16,17-34 0,-35 34 15,18-17-15,-1 17 0,-17 0 16,-35 18-1,17 0 1,18 18-16,-53 0 16,53-1-16,-17 19 15,17-19-15,0 18 16,0-17-16,0 0 0,0-1 16,17 1-16,-17 0 0,36 17 15,-19-35-15,-17 18 0,36-1 16,-19 1-16,1-18 0,-1 17 15,1-17-15,-18 18 16,-35-18 0,-18 0-1,35 0-15,-17 0 0,17 0 16,-52 18-16,52-18 0,-17 0 16,17 17-16,1-17 0,-1 0 0,0 18 15,-17-18-15</inkml:trace>
  <inkml:trace contextRef="#ctx0" brushRef="#br0" timeOffset="37424.18">14552 794 0,'0'0'0,"0"-18"453,0 0-421,0 1-1,0 52 16,-35-35-47,35 18 0,-35 17 15,35-17 1,-18-1-16,18 1 0,-18 0 0,18 52 16,-17-52-16,17-1 15,0 19-15,0-19 0,35 1 16,0 0-16,-35-1 0,35-17 15,1 18-15,-19-18 0,1 0 16,53-35-16,-54 35 16,18-18-16,1-17 0,-19 17 15,1 0-15,17-35 16,-35 1-16,0 16 16,0 19-16,-35-19 15,17 19-15,-35-1 0,36 18 16,-1-18-16,1 18 0,-1 0 0,0 0 15,1 0-15,-1 0 0,0 0 16,1 0-16,17 18 0,-18-18 16,18 18-16,0-1 15,0 1-15,0 0 16,18-1-16</inkml:trace>
  <inkml:trace contextRef="#ctx0" brushRef="#br0" timeOffset="37881.31">14958 758 0,'0'18'16,"0"0"0,0-1-1,35 1-15,-35 0 16,18-18-16,-18 17 0,17 19 15,1-19-15,-18 1 0,18 17 16,-1-17-16,-17-1 16,0 1-16,0-36 31,0-17-15,-17 35-16,17-18 0,0 1 15,-18-36-15,18 35 0,-18 1 16,18-19-16,0 1 0,0 17 15,0 1-15,0-1 0,18 18 16,17-17-16,-17-1 16,17 18-16,-17 0 0,-1 0 15,1 0-15,0 0 0,-1 0 0,1 35 16,17-35-16,1 18 16,-1 17-16,-18 0 15,-17-17-15,18 0 0,-18-1 16,0 1-16,0 17 0,0-17 15,-35-1-15,35 1 0,-18 0 16</inkml:trace>
  <inkml:trace contextRef="#ctx0" brushRef="#br0" timeOffset="38431.25">15628 617 0,'0'0'16,"0"-17"0,-35 17-1,35 35 1,0-17 0,-18 17-16,18-17 15,0-1-15,0 36 16,0-18-16,0 18 15,0-35-15,0 0 0,0 17 16,0-18-16,0 1 0,18-18 16,-18 18-16,35-18 0,0 0 15,-17 0-15,0 0 0,17 0 16,0-36-16,-17 36 0,17-17 0,0-1 16,18-35-16,-35 36 0,17-1 15,18-53-15,-35 19 16,-18 16-16,17 19 15,-17-1-15,0 0 0,0 1 16,-35 17 0,17 0-16,1 0 15,-1 17-15,1 19 16,-1-36-16,18 17 0,-18-17 0,18 36 16,-17-19-16,17 1 0,0-1 15,0 1-15,0 17 16,0 1-16,17 17 15,-17-36-15,36 1 0,-19-1 16,1 1-16,-1-18 0,1 18 16,0-18-16,-1 0 0,36 0 15,-35 0-15,17 0 0,0-18 16,1-17-16,-19 35 0,1-18 16</inkml:trace>
  <inkml:trace contextRef="#ctx0" brushRef="#br0" timeOffset="38641.61">16686 952 0,'0'0'0,"-17"18"31,34-18 16</inkml:trace>
  <inkml:trace contextRef="#ctx0" brushRef="#br0" timeOffset="72819.42">1305 2064 0,'-17'0'125,"-1"17"-78,0-17-32,1 36-15,-1-19 16,0 1-16,1 0 0,-1-1 0,18 1 16,-17-1-16,-1 1 15,18 0-15,-18-18 16,18-18 31,0-17-47,18 17 15,0 1-15,-1-1 16,-17 0-16,18 18 16,-18-17-16,17 17 15,-17-18-15,18 18 0,-18 18 78,35-18-78,-35 17 16,0 1-16,0 0 16,18-18-16,-18 17 0,0 1 15,18-1-15,-18 19 16,0-19-16,0 1 16,0 0-16,0-1 0,0 54 15,0-53-15,0 34 16,0-34-16,0 0 0,0 17 15,0-17-15,0-1 0,0 1 16,0 0-16,0-1 16,0 1-16,-18-18 93,0 0-93,-17 0 16,35 35-16,-35-35 16,17 18-16,1-18 0,-1 0 15,0 17-15,1-17 16,17 18 0,17-18 77,1 0-77,17 0-16,-17 0 16,-1 0-16,1-18 0,35 18 15,-35 0-15,-1 0 16,1 0-16,17 0 15,-17 0-15,-1 0 0,1 0 16,0 0 0,-18-17-16,17 17 0,-17-18 47</inkml:trace>
  <inkml:trace contextRef="#ctx0" brushRef="#br0" timeOffset="73868.55">2187 2275 0,'0'-17'0,"18"17"63,-1 0-48,1 0 1,0 35-1,-18-17-15,17-1 0,-17 1 16,18 35-16,-18-35 0,0-1 16,0 18-16,0 1 0,0-19 15,0 19-15,0-19 16,0 1-16,0 0 0,-18-18 16,18 17-16,-17-17 31,17-35-31,-18 17 15,18-17-15,-18 17 0,18-17 16</inkml:trace>
  <inkml:trace contextRef="#ctx0" brushRef="#br0" timeOffset="74066.39">2170 2117 0,'0'-18'0,"0"36"16,-18-36-16,0 18 0,18-18 15,-17 1 1,52 17 31,-17-18-47,-1 18 16,1 0-16,-1 0 0</inkml:trace>
  <inkml:trace contextRef="#ctx0" brushRef="#br0" timeOffset="74409">2558 1923 0,'0'17'31,"-36"-17"-31,36 18 16,0 0-16,0-1 15,0 18-15,0-17 16,36 35-16,-36-35 0,17-1 16,-17 36-16,0-18 0,0-17 15,18 17-15,-18 36 0,0-53 16,0 17-16,18 0 0,-18 0 0,0-17 16,0 17-16,17 1 0,-17-19 15,0 1-15,0 0 0,18-18 16,-18 17-16,0 1 0,17-18 15,-17 17 1,18-17-16,-18-35 16,18 35-16,-18-17 15,17 17-15,1-36 0,-18 1 0</inkml:trace>
  <inkml:trace contextRef="#ctx0" brushRef="#br0" timeOffset="74635.31">2628 2311 0,'-17'0'0,"34"0"0,-52 0 0,17 17 16,1-17-16,34 0 31,19-17-15,-1 17-16,18-18 15,-36 18-15,19-35 0,34 35 16,-52 0-16,17-18 0</inkml:trace>
  <inkml:trace contextRef="#ctx0" brushRef="#br0" timeOffset="74949.2">2946 2346 0,'0'18'0,"0"-36"16,-18 36-16,18-1 0,18-17 31,-18-17-31,35 17 0,-35-36 16,53 19-1,-35-1-15,-1 0 0,-17 1 16,0-1-16,0 0 16,-17 18-16,-1 0 15,0 0 1,1 18-16,-1 17 15,0-17-15,18 0 0,-17-1 0,17 36 16,0-17-16,0-19 0,0 18 16,0-17-16,35 0 0,-17 35 15,-1-36-15,19 1 16,-19-18-16,1 0 0,17 0 0,18-18 16,-35 18-16,17-35 0,18 0 15</inkml:trace>
  <inkml:trace contextRef="#ctx0" brushRef="#br0" timeOffset="75616.84">3369 2258 0,'0'0'0,"0"17"47,18-17-47,-18 18 16,17-18-16,1 53 0,0-35 15,-18 17-15,17-17 0,-17-1 0,0 1 16,18 17-16,-18-17 0,0 17 15,0-17-15,0-1 0,0 1 16,-18-18-16,-17 0 16,35-35-1,-18-18-15,18-35 16,0 70-16,0-53 16,0 54-16,0-1 0,18-17 15,0 17-15,17 0 16,-18 18-16,-17-17 0,18 17 15,17 0-15,-17 0 0,0 0 16,35 0-16,-36 0 0,19 0 16,16 0-16,-16 17 0,-19-17 15,19 0-15,-1 0 16,-35 18 0,-18 0-16,-17-18 15,35 17-15,-35-17 16,35 18-16,-18 0 0,-17-1 15,17 1-15,18 0 0,-17 35 16,17-36-16,-18 1 0,18 17 16,0-17-16,0-1 0,0 19 15,35-19-15,-17-17 0,-1 18 16,1-18-16,35 0 16,-35-35-16,17-1 15,-17 19-15,-18-1 0,17 0 0,1-34 16,-1 34-16,-17 0 0,18-17 15,-18 17-15,0 1 0,0-1 16,0 53 15,-18-17-31,18 0 16,0-1-16,0 36 0,0-18 16,0 1-1,18-19-15,-18 1 0,18-18 16,35 0-16,-18 0 15,0 0-15,-17-18 0,17 18 0,-17-35 16,-1 0-16</inkml:trace>
  <inkml:trace contextRef="#ctx0" brushRef="#br0" timeOffset="75832.77">4251 2081 0,'0'-17'16,"-18"17"-16,18-18 0,-17 18 15,-1 0-15,18 18 31,0-1-15,18 19-16,-18-19 0,0 19 16,17-1-16,19 18 15,-19-18-15,-17 0 0,0-17 0,0 17 16,0 18-16,0-18 0,0-17 16,0 17-1,-17-35 1</inkml:trace>
  <inkml:trace contextRef="#ctx0" brushRef="#br0" timeOffset="76133.11">4127 2258 0,'-17'35'32,"52"-35"-17,0 0-15,1 0 16,52 0-16,-53-18 0,18 18 15,-35 0-15,-1-17 0,19 17 16,-19 0-16,1 0 0,0 0 16,-18 17 15,0 19-31,17-19 16,-17 1-16,0 35 0,0-35 15,0-1-15,0 18 0,0-17 16,0 0-1,-17-18-15,17-18 16,0-35 0</inkml:trace>
  <inkml:trace contextRef="#ctx0" brushRef="#br0" timeOffset="76265.23">4480 2117 0,'-17'0'15,"34"0"-15,-52 0 16,17 0-16,18 17 15,0 1-15,0 0 16,0-1-16,18-17 16,17 18-16</inkml:trace>
  <inkml:trace contextRef="#ctx0" brushRef="#br0" timeOffset="80876.48">2134 3193 0,'-35'0'0,"70"0"0,-88 0 0,36 0 0,-19 0 15,-34 17-15,17-17 16,35 0-16,-17 0 0,17 0 15,1 0-15,-18 0 16,17 0-16,-17 0 0,17 0 16,0 0-16,-17 0 15,17 0-15,1 0 0,-19 0 0,19 0 16,-18 0-16,-36 18 16,53-18-16,-17 0 0,-18 0 15,36 0-15,-36 18 16,17-18-1,54 0 48,17 0-63,-17 0 16,35 0-16,-36 0 0,36-18 15,-17 18-15,-1 0 0,18 0 16,0-18-16,53 18 0,-53-17 15,141 17-15,-124 0 16,1-18-16,140 0 16,-140 18-16,70 0 0,-70-17 15,-1 17-15,71-18 16,-70 18-16,-1 0 0,107-18 16,-107 18-16,-17-17 0,53 17 15,-53 0-15,0-18 0,35 18 16,-35 0-16,0-17 0,123-1 15,54 0 1,-160 18-16,107-17 16,-125 17-16,37 0 15,-36 0-15,-18 0 0,0 0 16,36-18-16,-36 18 0,0 0 16,18 0-16,-35 0 0,-1-18 15,1 18-15,0 0 16,-1 0 15,1 0 0,-18-17-15,18 17 0,-1 0-1,1 0-15,0 0 16,-1 0-16,1 0 15,-1 0 1,1 0 0,-36 0 62,1 0-78,-1 0 15,1 0-15,-1 0 16,0-18-16</inkml:trace>
  <inkml:trace contextRef="#ctx0" brushRef="#br0" timeOffset="81723.48">5821 2311 0,'0'0'0,"-18"0"15,18-36 32,18 36-16,17 0-31,-17 0 16,52 0-16,-52 0 16,70-17-16,-53 17 15,-17 0-15,35 0 0,-35 0 16,-1 0-16,1 0 16,0 0-16,-1 0 15,1 0-15</inkml:trace>
  <inkml:trace contextRef="#ctx0" brushRef="#br0" timeOffset="81917.72">5821 2575 0,'-18'18'16,"36"-36"-16,-53 54 0,17-19 0,0-17 15,54 0 16,-1 0-31,-18 0 0,19-17 16,-1 17-16,36-18 0,-36 18 16,0-18-16,36 1 0,-36-1 15,-17 18-15,35-18 0,-36 18 16,1-17-16</inkml:trace>
  <inkml:trace contextRef="#ctx0" brushRef="#br0" timeOffset="96131.64">4798 2258 0,'0'17'172,"-18"1"-157,18 0-15,-18-18 0,1 35 16,17-17-16,-18 52 16,18-52-16,0-1 0,0 19 15,0-19-15,0 36 16,0-35-16,18 0 0,-18-1 16,17-17-16,-17 18 0,18-18 15,0 0-15,-1 0 0,19-18 16,-19 18-16,1-17 15,17-19-15,-17 19 0,17-54 16,-35 53-16,18-52 16,-18 35-16,0 17 15,0-17-15,-35 17 0,17 0 16,-17 18-16,17 0 16,0 0-16,1 0 0,-1 18 15,0-18-15,18 18 16,0-1-16,0 1 15,0 0 1</inkml:trace>
  <inkml:trace contextRef="#ctx0" brushRef="#br0" timeOffset="96600.72">5168 2258 0,'0'35'32,"0"-17"-17,0 17-15,0-17 0,0-1 16,0 19-16,0-19 0,0 1 16,0 17-16,0 0 0,18-35 15,-18 36-15,17-19 16,-17 1-16,18 17 15,-18-17 1,0-53 15,0 17-31,-18 0 16,18 1-16,0-19 0,-17 1 16,17 17-16,0 1 0,0-36 15,0 35-15,0 1 0,0-1 0,0 0 16,17 18-16,-17-17 0,18 17 15,0 0-15,-1 0 16,1 0-16,17 17 16,-17 1-16,0-18 0,-1 35 15,1-17-15,-1 0 16,1 17-16,-18-18 0,18-17 16,-1 53-16,-17-35 15,0 17-15,0-17 16,0 0-16</inkml:trace>
  <inkml:trace contextRef="#ctx0" brushRef="#br0" timeOffset="99120.5">6914 2240 0,'0'0'0,"0"18"15,-17-18-15,34 0 47,19 0-47,-19-36 16,1 36-16,0-17 0,-1 17 0,19-18 16,-36-17-16,17 35 15,-17-35-15,0 17 16,0 0-16,-17 18 15,-19 0-15,19 0 16,-19 0-16,19 18 16,-1 17-16,0-17 15,1 0-15,17-1 0,-18 36 16,18-35-16,35 52 16,-35-52-16,36 17 0,-36-17 15,35 0-15,-17 17 0,35 0 16,-36-17-16,1-1 0,17 19 15,-17-19-15,-1 1 0,-17 0 16,0-1-16,-17-17 16,-19 18-16,1-18 15,-18 0-15,36 0 0,-19 0 16,1 0-16,0 0 0,17 0 16,1 0-16,-1-18 0,36 18 46,17 0-30,-18 0-16</inkml:trace>
  <inkml:trace contextRef="#ctx0" brushRef="#br0" timeOffset="99391.08">7479 2222 0,'-35'0'0,"35"-17"15,-18 17-15,-35-18 16,35 18-16,-17 0 16,17 0-16,18 35 0,-17-17 15,-1-18-15,18 35 0,0 1 16,0-1-16,35 36 16,-35-36-16,18 0 15,0-17-15,-18-1 16,70 19-16,-52-36 15,0 0-15,-1 0 0,19 0 0,-19 0 16,1-18-16,52-17 0,-34 17 16,-1-17-16,0 17 0</inkml:trace>
  <inkml:trace contextRef="#ctx0" brushRef="#br0" timeOffset="100112.38">7937 2170 0,'0'-18'0,"0"36"0,-35-36 15,18 18-15,-36 0 16,35 0-16,0 18 0,-35-1 15,36-17-15,-1 35 0,-17-17 16,17 0-16,18-1 0,-17 19 16,17-19-16,0 1 0,0 17 15,0-17-15,35 0 16,-35-1-16,18-17 0,-1 0 0,1 0 16,35 0-16,-36 0 15,1-17-15,35-1 0,-35 0 0,34-52 16,-34 52-16,-18 0 15,18-17-15,-18 17 0,17 1 16,-17-18-16,0 17 16,0 0-16,0 54 31,0-19-15,0 18-16,18 18 15,0-17-15,17 34 16,-17-52-16,35 17 15,-36-17-15,1-18 0,17 0 16,-17 0-16,-1-35 0,1 35 16,0-36-16,-1 19 0,-17-19 0,18-17 15,-18 36-15,0-1 0,0-35 16,0 36-16,0-1 0,-18 0 16,18 36 15,-17-18-31,17 35 0,0-17 15,0-1-15,0 1 0,0 17 16,0-17-16,0 0 0,0-1 0,17 19 16,-17-19-16,18 19 0,-18-19 15,0 1-15,18-1 0,-18 1 16,0-53 0,0 0-1,0 17-15,-18-17 16,0-18-16,18 17 15,-17 19-15,17-1 0,0-17 16,0 17-16,17 1 16,19 17-16,-1-18 15,-18 18-15,1 0 0,0 0 0,35 0 16,-36 35-16,1-35 0,17 18 16,0 17-16,-17-17 0,-18-1 15,18 19-15,-18-19 0,0 1 16,0 17-16,0-17 15,0 0-15</inkml:trace>
  <inkml:trace contextRef="#ctx0" brushRef="#br0" timeOffset="101028.88">9349 2081 0,'0'0'0,"-36"0"16,-34-17 0,52 17-1,0 35-15,1-35 0,17 18 0,-18 17 16,18-17-16,-17 34 16,17-34-16,0 0 15,0 35-15,35-36 16,-35 19-16,17-19 0,1 1 15,0-18-15,52 0 16,-52-18 0,0-17-16,-1 17 0,1 1 15,0-1-15,-1-17 0,-17 17 16,0-17-16,0 0 0,0 17 16,-35 0-16,0 1 15,-1-1-15,19 18 0,-1 0 0,-17 0 16,17 0-16,0 0 0,-17 0 15,18 0-15,-1 18 0,0-18 16,18 17-16,0 1 0,0 0 16,0-1-16,18-17 0,17 18 15,-17-1-15,17-17 0,18 0 16,-18 0-16,1 0 0,-1-35 16,0 35-16,0-17 0,1 17 0,17-53 15,-18 35-15,-17 0 0,-1 1 16,1-19-16,-1 19 0,-17-1 15,0-17-15,0 17 16,0 1-16,0-1 16,-17 18-16,17 35 31,0-17-31,0 0 16,0-1-16,0 1 0,17 17 0,-17-17 15,0 17-15,18 0 0,-18 36 16,18-18-16,-18 0 0,0 53 15,0-54-15,17 19 0,-17 35 16,0-53-16,0 0 0,0-18 0,18 35 16,-18-17-1,0-35-15,18-18 0,-18 18 16,17-18 0,-17-36-16,18 36 0,-18-35 0,35 0 15,-35 17-15,18 1 16,-1-36-16,-17 35 0,0-17 0,0 17 15,0 0-15,0 1 0,0-1 16,-17 1-16,17-1 0,-35 0 0,35 1 16,-53-1-16,35 0 15,0 18-15,-17 0 16,17-17-16,-17 17 0,18 0 16,-1 0-16,18-18 31,18 18-16,-18-18-15,52 1 16,-34-1-16,0 1 0,52-36 16,-52 35-16,123-88 15</inkml:trace>
  <inkml:trace contextRef="#ctx0" brushRef="#br0" timeOffset="101723.34">10795 2011 0,'-18'0'0,"18"-35"16,-17 35-16,-1 0 16,0 0-16,1 0 15,17-18-15,-18 18 0,-17 0 16,-36 70-1,71-52-15,-17 0 16,-1 17-16,0-17 0,18-1 0,-17 1 16,17 17-16,0-17 0,0 52 15,0-52-15,35 0 0,-17-1 16,17 1-16,0-18 16,1 0-1,34-53-15,-52 35 0,-1 1 16,19-36-16,-36 35 0,17 1 15,-17-1-15,0-17 0,0 17 0,0 0 16,-17-17-16,17 17 0,-53 1 16,17-1-16,19 1 0,-18 17 15,-1 0-15,19 0 0,-1 0 16,0 0-16,1 35 0,-1-18 16,18 1-16,0 0 15,35-1-15,1-17 16,-19 0-16,19 0 0</inkml:trace>
  <inkml:trace contextRef="#ctx0" brushRef="#br0" timeOffset="102139.54">11024 2028 0,'0'36'31,"0"-19"-31,0 1 0,0 0 15,0-1-15,36 1 16,-19 35-16,-17-36 0,18 1 16,-1 0-16,-17-1 0,18 1 15,-18 0-15,18-1 0,-18 1 16,0-36 15,-18-17-31,18 0 16,-18 17-16,1-17 15,17 0-15,-18-1 16,1 19-16,17-1 0,0 0 0,0 1 16,0-1-16,35 18 15,-35-18-15,17 18 0,19 0 16,-19 0-16,19 0 0,-1 0 16,0 36-16,-17-36 0,35 17 15,-36 19-15,1-36 0,0 53 16,-1-36-16,-17 1 0,0-1 15,0 19-15,0-19 0,0 1 16</inkml:trace>
  <inkml:trace contextRef="#ctx0" brushRef="#br0" timeOffset="102456.18">11536 2152 0,'17'18'31,"1"-18"-15,0-18 0,-1 18-16,-17-18 0,36 1 15,-19-1-15,1 0 0,0 1 16,-18-1-16,0 0 0,0 1 16,0-1-16,-18 1 15,0 17 1,1 0-16,-1 35 15,0-18-15,1 1 0,17 0 16,-18 35-16,0-36 0,18 1 16,0 35-16,0-36 0,0 19 15,0-1-15,0-17 0,36-1 16,-36 1-16,17 0 0,19-1 16,-19-17-16,19 0 0,-1 0 0,-18 0 15,36-35-15,18 17 0</inkml:trace>
  <inkml:trace contextRef="#ctx0" brushRef="#br0" timeOffset="102923.73">12594 2064 0,'35'-18'31,"-17"0"-31,0-17 16,-1 18-16,1-1 15,-18 0-15,0 1 16,-35 17 0,-1 0-16,19 0 15,-1 0-15,-17 17 0,17-17 16,1 36-16,-1-36 0,0 35 15,1-18-15,17 1 0,0 17 16,0-17-16,0 17 0,35 1 16,0-1-16,1 0 15,-19-17-15,1-1 0,35 1 16,-36 0-16,1-1 16,-53-17-1,-1 0 1,19 0-16,-18 18 15,-1-18-15,1 0 0,17 18 16,-17-18-16,17 17 16,1-17-1,52 0 1,0-17-16</inkml:trace>
  <inkml:trace contextRef="#ctx0" brushRef="#br0" timeOffset="103333.61">13123 2046 0,'0'0'0,"0"-18"0,-17 18 15,-19 0-15,1 0 16,17 0-16,-17 0 0,0 18 16,17-18-16,1 35 0,-1-35 15,18 36-15,-18-19 0,1 1 0,-1 17 16,18-17-16,0-1 0,-18 36 15,18-35-15,0 0 16,0-1-16,36 1 0,-19-18 16,19 0-16,-19 0 15,19-18-15,-36-17 0,35 35 16,-35-18-16,17 1 0,1-1 16,-18 0-16,18-17 0,-1 0 0,-17 17 15,0 1-15,18-1 0,-18 0 16,0 1-16,0 34 31,0 19-15,0-19-16,0 1 15,0 0-15,0 34 16,0-16-16,18-19 16,-1-17-16,1 0 15,0 0-15,-1 0 0,1 0 16</inkml:trace>
  <inkml:trace contextRef="#ctx0" brushRef="#br0" timeOffset="103903.4">13335 2046 0,'-18'0'31,"18"18"-15,-17 17-16,17-17 15,-18 35 1,18-36-16,0 1 0,0 17 15,0 0-15,0-17 0,0 17 16,0-17-16,0 0 0,18-18 16,-18 17-16,0-52 31,0 0-31,0-1 16,-18 1-16,18 17 15,0 1-15,0-1 0,0 1 0,0-36 16,0 35-16,18 0 15,17 18 1,-17 18 0,-1-18-16,1 18 0,0-18 0,-18 35 15,35 0-15,-35-17 0,17-1 16,-17 1-16,0 0 16,0-1-16,18-17 0,-18 18 15,0-36 16,0 1-31,-18 17 0,18-36 16,0 19-16,0-1 0,0-17 16,0 17-16,0 1 0,0-1 15,0 0-15,0 1 0,18-1 16,-18 0-16,35 18 16,-17 0-16,0 0 0,17 36 15,18 17 1,-36-36-16,-17 1 0,18 0 0,0 17 15,-18-18-15,17 1 16,-17 0-16,0-1 16</inkml:trace>
  <inkml:trace contextRef="#ctx0" brushRef="#br0" timeOffset="104170.09">13864 2028 0,'0'18'47,"0"0"-31,0-1-16,0 1 16,18 0-16,-18 17 0,17-17 0,-17 17 15,18-18-15,-18 19 0,18-1 0,-1 53 16,-17 0-16,0-17 15,0-36-15,0-17 0,0 0 16,-17-18 0,17-18-16,0-35 15,0 35-15,0-17 0,0 0 0,0 0 16,0-1-16</inkml:trace>
  <inkml:trace contextRef="#ctx0" brushRef="#br0" timeOffset="104420.9">13829 2046 0,'0'0'15,"-18"-18"-15,1 1 0,17-1 16,0 1-16,0-1 0,0 0 16,35 18-1,0 0-15,18 0 16,-35 0-16,17 0 0,18 18 16,-18 0-16,-17-18 0,17 52 15,-17-34-15,-1 0 0,-17 35 16,0-36-16,0 1 0,-35 35 15,0-36-15,17 1 16,-35 0-16,36-18 0,-1 0 16,-35 0-16,35 0 0,-34 0 15,34 0 1,0-36-16</inkml:trace>
  <inkml:trace contextRef="#ctx0" brushRef="#br0" timeOffset="104898.49">14217 1746 0,'18'-17'0,"-18"-1"32,-18 53-17,18-17-15,0 17 16,0 0-16,0-17 0,0 35 15,0-35-15,0 17 0,0 18 16,18-18-16,-18 18 16,17 0-16,1-35 0,-1 17 15,-17-18-15,18 1 16,0 0-16,-1-18 16,1 0-16,0 0 15,17-18-15,-17 18 16,-1-35-16,19 0 0,-19 17 15,1-17-15,-1-1 0,-17 19 16,18-19-16,-18 1 16,0 18-16,0-1 0,-18 53 31,18-17-15,-35-18-16,35 35 0,-17 0 15,17-17-15,0 0 0,0 17 16,0-17-16,0-1 0,0 18 15,35-17-15,0-18 16,-35 18-16,35-18 0,-17 0 0,17 0 16,36 0-16,17-18 15</inkml:trace>
  <inkml:trace contextRef="#ctx0" brushRef="#br0" timeOffset="105668.76">15363 1887 0,'18'0'0,"-18"-17"16,0 34 31,-35 1-32,35 0-15,-18-1 0,18 1 16,-35 35 0,35 53-16,0-89 15,0 36-15,18-35 16,-1 17-16,18-17 15,-17-18-15,35 0 0,-35 0 16,17 0-16,-17 0 0,17-18 16,-18 18-16,36-70 15,-53 52-15,18-17 0,0-1 16,-18 1-16,0 17 0,0-34 16,-36 34-16,36 0 0,-17 1 0,17-1 15,-36 0-15,19 1 0,-18 17 16,17 0-16,0 0 0,-17 0 15,17 0-15,18 17 0,-17 1 16,17 17-16,0-17 16,0 0-16,17-1 15,19 1-15,-1-18 0,0 0 16</inkml:trace>
  <inkml:trace contextRef="#ctx0" brushRef="#br0" timeOffset="106093.09">15787 1887 0,'0'18'31,"0"0"-15,0 17-16,0 0 16,0-17-16,17-1 0,-17 1 15,18 0-15,-18-1 0,35 54 16,-35-53-16,0-1 0,0 1 15,0-1-15,0-34 32,-17-18-17,17-1-15,-18 19 0,18-1 16,-18-35-16,1 35 0,17 1 16,0-36-16,0 35 0,0 1 15,0-1-15,17 18 16,19 0-1,-1 0-15,0 0 16,-17 18-16,17-18 0,-17 17 0,17-17 16,-17 36-16,-1-19 0,19 18 15,-19-17-15,-17 0 0,18 17 16,-18-17-16,0-1 0,0 1 16,-35 0-16,35-1 0,-36-17 15,36 18-15,-17-18 0,17-35 16</inkml:trace>
  <inkml:trace contextRef="#ctx0" brushRef="#br0" timeOffset="106555.71">16404 1923 0,'0'0'0,"18"-18"15,-18 36 32,-35-18-47,35 35 0,-18-17 16,18-1-16,0 1 15,-18 17-15,18-17 0,0 17 16,0-17-16,0-1 0,0 36 16,0-35-16,53 17 15,-53-17-15,18-18 0,35 0 16,-36 0-16,54 0 15,-53-36-15,17 36 0,0-17 16,0-18-16,1 17 0,-1 0 0,18-35 16,-36 18-16,1 17 0,0-17 15,-1 0-15,1 17 0,-18 1 16,0-19-16,-35 36 16,17 0-1,-17 18-15,17 0 16,1 17-16,17-17 0,-36-1 15,36 1-15,0-1 0,0 1 16,0 0-16,0-1 0,0 19 16,0-19-16,18 19 15,-18-19-15,0 1 0,18-1 16,-1-17-16,1 0 0,17 0 16,-17 0-16</inkml:trace>
  <inkml:trace contextRef="#ctx0" brushRef="#br0" timeOffset="106720.09">17339 2205 0,'0'17'15,"-18"-17"1</inkml:trace>
  <inkml:trace contextRef="#ctx0" brushRef="#br0" timeOffset="108153.61">10830 2646 0,'0'0'0,"-17"0"0,-1 0 16,0 0-16,1 0 16,-1 0-16,0 0 15,1 0 1,-1 0 15,53 0 32,-35 17-63,18-17 0,0 0 0,-1 0 15,19 0-15,17 18 16,-18 0-16,0-18 0,36 0 16,34 17-16,37-17 15,-89 0-15,52 0 16,-69 0-16,17 0 0,35 0 15,-35 0-15,-18 0 0,53 0 16,-53 0-16,1 18 0,-1-18 0,18 0 16,-18 0-16,-17 0 0,17 0 15,-17 0-15,-1 0 0,19 0 0,17 0 16,-18 0-16,0 0 16,53 0-16,-52 0 0,16 0 15,54 0-15,-70 0 0,17 0 16,52 0-16,-69 0 0,-1 0 15,18 0-15,17 0 0,-34 0 16,-1 0-16,0 0 0,-17 0 0,17 0 16,0 0-16,18 0 0,-17 18 15,-19-18-15,54 0 0,-54 0 16,19 0-16,17 0 16,-36 0-16,19 0 0,34 0 15,-52 0-15,123 0 16,-106 0-16,0 0 0,18 0 15,-17 0-15,-19 0 0,54 0 16,-54 0-16,19 0 0,17 0 16,-36 0-16,1 17 0,35-17 15,-36 0-15,19 0 0,17 18 16,-36-18-16,19 0 0,16 0 16,-34 0-16,0 0 0,17 0 15,-17 0-15,-1 0 0,1 0 0,0 0 16,17 0-16,-17 0 15,-18-18 142,0 1-157,-36-19 15</inkml:trace>
  <inkml:trace contextRef="#ctx0" brushRef="#br0" timeOffset="109882.02">9984 1323 0,'-36'0'31,"72"0"94,-1 0-110,-17 0-15,34 0 16,-34 0-16,70 18 16,-70-18-16,17 0 0,71 17 15,-71 1-15,18-18 16,18 17-16,-36-17 0,89 0 16,-89 0-16,71 0 15,-71 0-15,0 0 16,36 0-16,-18 0 0,-18 0 15,35 0-15,-34 0 0,-1-17 16,36 17-16,-36 0 0,0 0 16,36 0-16,-36 0 0,0 0 15,71-18-15,-88 18 16,17 0-16,18-17 0,-18 17 16,0 0-16,36 0 15,-36 0-15,-17 0 0,53-18 16,-36 18-16,0 0 0,0 0 0,1 0 15,34 0-15,-35 0 0,1 0 16,-1 0-16,0-18 0,1 18 0,52 0 16,-53 0-16,0 0 0,54-17 15,-54 17-15,0 0 0,36-18 16,-36 18-16,53 0 16,-53 0-16,-17 0 0,35-18 15,-18 18-15,-17 0 0,35 0 16,-18-17-16,-17 17 0,70 0 15,-70 0-15,-1 0 16,1 0-16,-1 0 0,1-18 16,0 18-16,17 0 0,-17 0 15,-1 0-15,1 0 16,0 0-16,-1 0 16,1 0-16,-1 0 15,1 0-15,0 0 0,-1 0 16,1 0-16,0 0 0,-1 0 15,1 0-15,0 0 47,-1 0-31,-17-18 0,18 18-16,-1 0 15,-17-17-15,18 17 0,0 0 31,-54 0 110,1 0-125</inkml:trace>
  <inkml:trace contextRef="#ctx0" brushRef="#br0" timeOffset="112407.81">159 4145 0,'-18'0'0,"18"18"15,0-1 48,18-17 15,-1 0-78,1 0 0,0 0 16,35 0-16,-36 0 15,18 0-15,18 0 0,-17 0 16,17 0-16,70 0 16,-70 0-16,141-17 15,-141 17-15,35 0 16,-35 0-16,53 0 0,-53 0 15,0 0-15,35 0 16,-53 0-16,18 0 0,18 0 16,-36 0-16,18 0 0,53 0 15,-53 0-15,-18 0 0,53 0 16,-35 0-16,-18 0 0,53 0 16,-35 0-16,-17 0 0,52 0 15,-35-18-15,-18 18 0,18 0 16,0 0-16,-18 0 0,18 0 0,-18 0 15,18 0-15,-17 0 0,16 0 0,1 0 16,36 0-16,-37 0 0,1 0 16,53 0-16,-53 0 0,0 0 15,35 0-15,-35 0 0,-18 0 16,18 0-16,-17 0 0,-1 0 0,0 0 16,53 0-16,-52 0 0,-1 0 15,124 0 1,-124 0-16,53-18 15,-53 18-15,1 0 0,52 0 16,-53 0-16,18 0 0,18 0 16,-36 0-16,0 0 0,36 0 15,-36 0-15,0 0 0,1 0 0,-19 0 16,19 0-16,-1 0 0,35 0 16,-34 0-16,-1 0 0,0 0 0,18 0 15,-18 0-15,-17 0 0,53 0 16,-54 0-16,19 0 15,34 0-15,-52 0 0,17 0 0,18 0 16,-18 0-16,-17 0 0,35 0 16,-18 0-16,-17 0 15,35 0-15,-18 0 0,0 0 16,0 0-16,36 0 0,-53 0 16,17 0-16,35 0 0,-52 0 15,0 0-15,35 0 0,-36 0 16,1 0-16,17 0 15,-17 0-15,-1 0 16,1 0-16,0 0 16,-1 0-16,1 0 0,0 0 0,17 0 15,0 0-15,-17 0 0,35 0 16,-36 0-16,1 0 0,17 0 16,-17 0-16,0 0 15,-1 0 32,1 0-31,0 0-16,-1-17 0,1 17 15,-1 0-15,-17-18 125</inkml:trace>
  <inkml:trace contextRef="#ctx0" brushRef="#br0" timeOffset="114265.34">917 4692 0,'-17'-18'16,"34"36"-16,-52-36 0,17 18 0,1 0 15,34 0 32,19 36-47,-19-1 16,-17 0-16,35 0 0,-17 36 15,-18-18-15,18 0 0,-18 106 16,0-107-16,0 1 16,0 36-16,-18-54 15,18 0-15,-18 53 16,18-70-16,0 17 0,0-17 15,0 0-15,18-18 16,17 0 0,1-18-16,-19 18 15,1-35-15,0-1 0,-1 19 16,1-1-16,-18 0 0,18-17 16,-18 0-16,0-18 15,-36 35-15,1 1 16,17-1-16,-17 18 0,0 0 0,17-18 15,-17 18-15,0 0 0,17 0 16,-35 0-16,35 0 0,1 0 0,-1 0 16,18 18-16,18-18 47,17-18-47,0 18 15,53-17-15,-52-19 16,17 36-16,53-52 15,-71 34-15,35-17 0,-34 35 16,-19-18-16,19 0 0,-19 1 16,-17-1-16,0 0 15,-17 18 1,-1 0 0,-17 18-1,35 0-15,-36 35 16,36-36-16,0 1 0,0 17 15,0-17-15,0-1 0,18 19 16,-18-19-16,35 1 0,18 0 16,-35-18-16,-1 0 15,19 0-15,-19 0 0,1 0 0,0 0 16,17-36-16,-17 36 0,-1-17 16,1-19-16,-18 19 0,17-1 15,-17 1-15,0-19 0,0 19 0,-35-54 16,0 53-1,0 1-15,17-1 0,-35-17 16,35 35-16,1 0 0,-1 0 0,1 0 16,-1 0-16,0 0 0,1 18 15,17-1-15,-18-17 0,18 35 16,0 1-16,53-19 0,-53 1 16,35-18-16,0 18 0,18-1 15,-17-17-15,-1 0 0,71 0 16,-53 0-1,0-17-15,-36-19 0,1 36 0,17-53 16,-17 36-16,-18-1 16,0 1-16,0-1 15,0 0-15,-18 18 0,18-17 16,-35 17-16,17 0 16,18 35-16,0-17 15,0-1 1,0 18-16,36-35 15,-19 18-15,18 0 16,-35-1-16,18-17 0,0 18 16,-1 0-16,1-1 0,-18 1 15,0 0-15,0-1 16,0 1-16,0-1 0,0 1 16,0 0-16,-18-1 15,18 1-15,0 0 0,0-1 16,18-17-1,17 0 1,-17-17-16,0 17 0,34-53 16</inkml:trace>
  <inkml:trace contextRef="#ctx0" brushRef="#br0" timeOffset="114529.4">2364 4516 0,'-18'0'0,"36"0"0,-54 0 0,19-18 15,17 53 17,35-17-32,-35-1 15,18 19-15,-18-19 0,35 36 16,-17-17-16,-1-1 0,1 35 15,-1-34-15,1-1 0,-18 18 16,18 17-16,-18-17 16,0-35-16,0 0 0,0-1 0</inkml:trace>
  <inkml:trace contextRef="#ctx0" brushRef="#br0" timeOffset="115496.81">2311 4815 0,'-18'0'0,"36"0"0,-54 0 0,19 0 16,-1 0-16,18-17 31,35 17-31,-35-18 0,106-35 16,-70 53-16,-1-17 0,35-19 15,-34 36-15,-1-17 0,18-1 16,-36 0-16,1 1 0,0-1 15,-18 0-15,0 1 16,0-1-16,-36 18 16,36 18-1,0 17 1,0 0-16,0-17 0,0 17 16,0-17-16,0 17 0,18 0 0,17 89 15,-17-89 1,-18 1-16,35 34 0,-35-52 15,18 17-15,0 0 0,-1-35 16,-17 18-16,18-18 0,-1 0 16,-17-18-1,18 18-15,-18-35 0,35-36 16,-17 54-16,0-36 16,-18 18-16,17-1 0,1 1 15,-18 17-15,0 1 0,18 17 16,-18 17-1,17 19-15,-17-1 16,18-17-16,-18 17 0,18-17 16,-1 52-16,-17-52 0,18 17 15,-1 18-15,1-35 0,-18-1 16,53 18-16,-53-17 16,35-18-16,-17 0 0,17 0 15,18-18-15,-35-17 16,-1 18-16,1-1 0,0-17 0,-1-1 15,1 19-15,-18-19 0,18 1 16,-18 18-16,17-36 0,-17 35 0,0 0 16,0 1-16,0 52 31,-17 0-31,17-17 16,0 0-16,0-1 0,0 36 15,0-35-15,0 17 16,0-17-16,35-1 0,-35 1 0,17 0 15,1-18-15,17 0 16,-17 0-16,17 0 0,18-36 16,-35 19-16,17 17 0,0-71 15,-17 53-15,0-17 0,17-35 16,-17 52 0,-18 0-16,0-17 0,0 17 15,-36 18-15,19 0 16,-19 0-16,36 36 15,-17-19-15,-1-17 0,18 18 16,0 17-16,0-17 16,0 0-16,0-1 0,35 1 15,-35-1-15,18 1 0,-18 0 16,18-1-16,-1 1 0,-17 0 16,18-1-16,-18 1 15,-35-18-15,17 18 16,-17-18-16,0 0 15,17 0-15,0 0 0,1-18 0,-1 18 16,0-35-16</inkml:trace>
  <inkml:trace contextRef="#ctx0" brushRef="#br0" timeOffset="115663.51">3351 4604 0,'-17'0'0,"34"0"0,-52-18 0,17 18 15,1-18-15,17 1 32,17 17-32,19 0 15,-19 0-15,36 0 0</inkml:trace>
  <inkml:trace contextRef="#ctx0" brushRef="#br0" timeOffset="117159.37">1147 6368 0,'0'0'0,"-18"0"0,18-18 0,-35 18 16,35-18-16,-36 1 0,36-1 15,-17 0-15,-19-17 16,19 35-16,17-17 0,-36-1 16,19 0-16,-1 18 0,1 0 0,-1 0 15,-17 0-15,-18 18 16,35 17-16,0 0 0,-17 18 15,18-35-15,-1 17 0,18-17 0,-35 52 16,35-52-16,0 0 0,0-1 16,0 1-16,0 0 0,35-1 15,0-17-15,-17 0 0,17 0 16,-17-17-16,17 17 0,18-53 16,-35 35-16,-1-17 0,36-18 15,-35 18-15,-1-1 0,1 1 16,17-53-16,-17 35 15,-18 18-15,18-54 0,-18 19 16,0-1 0,-36 54-16,36-1 0,0 0 15,-17 18-15,17 18 32,0 17-32,0 1 15,0-1-15,0-17 0,0 52 16,17-35-16,-17 1 0,18 34 15,0-34-15,-18-1 0,53 53 16,-36-53-16,1 36 16,-1-54-16,1 1 15,0 0-15,-1-18 16,19 0-16,-1-36 0,0 36 16,18-52-16,-18 34 0,1 0 15,17-35-15,-36 36 0,1-19 16,17 1-16,-35 18 0,18-1 15,-18 0-15,0 1 0,0-1 16,0 0 0,-18 18-1,0 0-15,-17 36 16,35-19-16,-17 1 0,-19 35 16,19-36-16,-1 19 0,0-1 15,1 0-15,17-17 0,0 0 0,0-1 16,0 1-16,0-1 0,35 1 15,0-18-15,1 0 16,-19 0-16,1-18 0,-1 18 0,1-35 16,17 35-16,-17-35 0,0 17 0,-1-17 15,1 17-15,-18-17 0,18 0 16,-18 0-16,0 17 0,0-17 16,0 17-16,0 0 15,-18 18 1,18 36-16,0-1 15,0-17-15,0-1 16,0 1-16,0 17 0,0-17 16,0-1-16,35 1 0,-17 0 15,52-1 1,-52-17-16,35-35 16,-35 35-16,17-18 0,-17-17 0,34-18 15,-34 18-15,0 0 0,-1-1 16,1-17-16,0 18 0,-18-18 0,17-35 15,-17 53-15,0-18 0,0 0 16,0 18-16,0 17 0,0 0 16,-35 1-16,35-1 15,0 53 1,0-17-16,0 17 16,0 1-16,0-1 0,0 0 15,18 36-15,-18-18 0,0-18 16,17 71-16,-17-71 0,0 18 15,0 17-15,0-52 0,0 17 16,0-17-16,0 0 0,0-36 31</inkml:trace>
  <inkml:trace contextRef="#ctx0" brushRef="#br0" timeOffset="118512.01">1940 5909 0,'-17'35'0,"34"-70"0,-52 70 16,70-35 15,1 0-31,-1 0 0,53-17 16,-53 17-16,36-18 15,-36 0-15,0 18 16,89 0-16,-89 0 15,0 0-15,-17 0 0,17 0 0,-17 0 16,0 0-16,-1 0 0,1 0 16,-53 18-1,17 17 1,-17 1-16,-18 16 16,0 19-1,35-36-15,18 1 0,-17-19 16,17 19-16,0-19 0,0 36 15,0-35-15,17-1 16,19-17-16,-1 0 16,-18 0-16,-17-17 0,18 17 0,17-36 15,-17 1-15,-18 18 0,18-1 16,-1 0-16,-17 1 0,0-1 0,18 0 16,-18-17-16,0 17 0,0 1 0,0-1 15,0 0-15,0 1 16,-18 17-1,18 17-15,-17 19 0,17-1 16,0-17-16,0 17 0,0-17 16,0-1-16,0 1 0,0 0 0,0-1 15,35 18-15,0-17 0,-17-18 16,-1 0-16,54 0 16,-36 0-16,1 0 0,-19-18 0,18 18 15,1-35-15,-1 0 0,53-53 16,-17-18-1,-54 88-15,-17-17 0,0 0 0,18-18 16,-18 35-16,0 0 16,0 1-16,-35 17 15,17 0-15,1 17 16,-1 1-16,0 17 16,18-17-16,0 17 0,0-17 0,0 35 15,0-18-15,36-17 16,-19 70-16,1-70 15,-1 35-15,-17-36 0,18 1 16,-18 17-16,0-17 16,0-1-16,0 1 15,-18-18-15,-17 0 16,0 18-16,0-18 16,52 0 30,19 0-30,-1-36-16,18 36 16,-36 0-16,19-35 0,17 0 15,-18 17-15,0 1 0,18-19 16,-18 19-16,-17-1 0,0 0 16,17-35-16,-35 36 0,0-19 15,0 19-15,0-1 0,0 1 16,0-1-16,-18 18 0,1 0 15,-19 35-15,19-35 16,-19 71-16,19-36 16,-1 0-16,18 1 0,0-19 15,0 1-15,0 0 0,0 17 0,18-18 16,-18 1-16,35 0 16,-17-18-16,-1 17 0,36-17 15,-35 0-15,17 0 0,53-35 16,-52 35-16,-1-35 0,35-18 15,-52 35-15,17-17 0,-17 0 0,17-36 16,-35 36-16,18-71 16,-18 71-16,0-1 0,0 1 15,-35 18-15,35-19 0,-36 19 0,19-19 16,17 19-16,-18 17 0,0-18 16,1 18-16,-1 0 15,18 18 1,0-1-1,0 19-15,0-19 16,35 54-16,-35-54 16,18 19-16,0 34 0,-18-34 15,0-1-15,17 53 0,-17-53 16,18 1-16,-18 34 0,0-52 16,0-1-16,0 36 0,0-35 15,0 0-15,18-18 16,-1 0-1,-17-18-15,18 18 0,0-35 16,-1-1-16,1 19 0</inkml:trace>
  <inkml:trace contextRef="#ctx0" brushRef="#br0" timeOffset="118715.45">3669 5944 0,'-35'0'0,"70"0"0,-88 0 16,18 0-16,-1 18 16,19-18-1,52 0 1,0 0-16,1 0 0,-1-18 16,0 18-16,36-17 15,-36-1-15,18 18 0,17-35 16,-52 35-16</inkml:trace>
  <inkml:trace contextRef="#ctx0" brushRef="#br0" timeOffset="120797.76">794 7408 0,'0'18'0,"0"0"31,-18-1-15,18 1-1,-18 0-15,-17-1 0,35 1 16,-35 17-16,17 0 16,1-17-16,-1 17 0,0-17 15,1 0-15,-1 17 16,18-18-16,-18-17 0,18-17 47,0-1-47,36-17 15,-19 17-15,-17-17 0,18 0 16,17-1-16,-35 19 0,36-36 16,-36 35-16,17 18 0,-17-17 15,0-1 1,0 53 15,0-17-15,0 0-16,0-1 0,0 1 15,18 35-15,-18-36 16,0 1-16,0 35 0,0-35 16,0 17-16,0-18 0,0 19 15,0-19-15,0 19 0,0-19 16,0 1-16,0 17 0,0-17 15,0-1-15,0 19 16,35-19-16,-35 1 0,0 0 16,0-1-1,0 1 32,-18-18-31,1 0-16,-1 0 15,18 18-15,-17-18 0,-19 0 16,19 0-16,-1 17 16,0-17-1,36 0 48,0 0-63,17 0 15,-17 0-15,17-17 0,-18 17 16,1 0-16,0-18 0,17 18 16,-17 0-16,-1 0 0,36-35 15,-35 35-15,17-18 16,0 18-16,-17-18 0</inkml:trace>
  <inkml:trace contextRef="#ctx0" brushRef="#br0" timeOffset="121202.13">1640 7796 0,'0'0'0,"0"18"31,18-18-16,17-35 1,-35 17-16,53 0 16,-53-17-16,18 0 15,-18 17-15,0-17 16,-18 17 0,-17 18-16,17 0 15,1 0-15,-1 18 16,0 17-16,18 1 15,0-19-15,-17 1 0,17-1 0,0 72 16,35-72-16,-35 1 16,35 17-16,1-17 0,-19-18 15,19 17-15,-19-17 0,18 0 16,36 0-16,-36-35 16,124-35-1,-124 34-15,1 19 0</inkml:trace>
  <inkml:trace contextRef="#ctx0" brushRef="#br0" timeOffset="121461.96">2346 7479 0,'-53'0'31,"35"0"-15,18 18-16,-17-18 0,17 17 16,-18 18-16,18 36 15,0-53-15,0 52 16,18-35-16,-1 54 15,1-54-15,-18 0 16,18 36-16,-1-36 0,1 89 16,0-89-16,-18 0 15,17 18-15,-17-35 16,18-1-16,-18-52 16,35-36-1,0-34 1,-35 52-16</inkml:trace>
  <inkml:trace contextRef="#ctx0" brushRef="#br0" timeOffset="121705.47">2417 7638 0,'-36'-53'16,"1"0"-1,17 35-15,18 1 16,36 17 0,-1 0-16,18 0 15,-18 0-15,71 17 16,-71 18-16,-17-17 15,-1 0-15,1-1 0,-18 1 16,0 0-16,0-1 0,-35 1 16,35 0-16,-35-1 0,-1-17 0,19 18 15,-36-1-15,17-17 0,19 18 16,-36-18-16,35 0 16,1 0-16</inkml:trace>
  <inkml:trace contextRef="#ctx0" brushRef="#br0" timeOffset="122064.32">2981 7532 0,'0'0'16,"-53"0"-1,18 0 1,17 17-16,-17 19 0,-18-1 15,18 36 1,35-36-16,0-18 16,0 1-16,17 0 0,-17-1 15,36 1-15,-1-18 0,-18 18 16,36-18-16,-35 0 16,0 0-16,-1-36 0,1 36 0,0-35 15,-1 35-15,19-53 0,-36 36 16,17-1-16,-17 0 0,0-17 0,0 17 15,0 1-15,-35-19 16,35 19-16,-35-1 0,-1 18 16,19 0-16,-19 18 15,19-18-15,17 35 16,0-17-16,0-1 0,17 1 16,19-18-16</inkml:trace>
  <inkml:trace contextRef="#ctx0" brushRef="#br0" timeOffset="122324.75">3492 7514 0,'18'-17'31,"-53"17"-15,35 17-1,-18-17-15,1 18 0,17 17 16,-36 18-1,36-35-15,0-1 0,0 36 16,0-35-16,0-1 0,18 19 16,17-19-16,-17 1 15,-1-18-15,1 0 0,0 0 0,35 0 16,-36-35-16,19 35 0,34-53 16,-35 18-16,1 17 0,-19-17 15</inkml:trace>
  <inkml:trace contextRef="#ctx0" brushRef="#br0" timeOffset="122780.83">3881 7056 0,'-18'-18'0,"36"36"0,-54-36 0,19 18 15,-1 0-15,0 18 16,18 17-16,0-18 16,0 1-16,0 0 0,0-1 0,0 19 15,0-1-15,18 0 0,-18 0 0,0 18 16,35-17-16,-17 34 0,-18-34 15,18-1-15,-18 35 0,0-34 16,0-19-16,0 36 16,0-35-16,0-1 0,0 1 15,0 0-15,0-36 32,0-17-17,0 17-15,0 1 0,0-19 16,0 19-16,0-1 0,0-17 15,0 17-15,0-17 16,0 17-16,17 1 0,18-1 16,-17 0-1,0 1-15,-1 17 0,1 0 16,17 0-16,-17 0 16,0 17-16,-1-17 0,1 18 15,-1-18-15,19 53 0,-19-36 16,-17 1-16,18 17 0,-18-17 15,0 0-15,18 17 0,-18-17 16,0-1-16,-36 18 0,36-17 16,-17 0-16,-1-18 15,0 0-15</inkml:trace>
  <inkml:trace contextRef="#ctx0" brushRef="#br0" timeOffset="123588.32">758 9155 0,'0'0'0,"-17"0"16,52 0 46,-17 0-62,-1 0 0,19 0 16,-19-18-16,36 18 16,-18 0-16,36 0 15,-53-18-15,17 18 0,0 0 16,1 0-16,-19 0 16,1 0-16,-1 0 15,-17 18-15</inkml:trace>
  <inkml:trace contextRef="#ctx0" brushRef="#br0" timeOffset="123821.4">776 9384 0,'-18'18'16,"36"-36"-16,-53 36 0,35-1 0,-18-17 0,53 0 46,-17 0-46,0 0 0,-1 0 16,1-17-16,35 17 16,-18-18-16,0 18 0,18 0 0,-35-18 15,17 18-15,-17-17 0,17 17 16,-17 0-16,0 0 0,-1-18 16,1 18-16,-1 0 0,-17-18 15</inkml:trace>
  <inkml:trace contextRef="#ctx0" brushRef="#br0" timeOffset="124895.72">2399 8872 0,'0'0'0,"0"-17"0,-18 17 15,18-18-15,-17 0 0,-1 1 16,0-1-16,1 18 16,-1-17-16,0 17 15,1 0-15,-1 0 0,0 0 16,1 0-16,17 17 0,-18-17 15,1 35-15,-1-17 0,18 0 16,0 17 0,0-17-16,0 17 0,0-17 0,18 17 15,17-35-15,-18 17 0,19 19 16,-1-19-16,-17 1 0,-1-18 16,36 35-16,-17-35 0,-1 18 15,0 0-15,-17-18 0,-1 17 0,1-17 16,-18 18-16,18-18 0,-18 17 15,17 1-15,-17 0 0,-53-1 16,18-17-16,0 18 16,0-18-16,17 18 0,-70-18 15,52 0-15,19 0 0,-19 0 16,19 0-16,-1-18 16,1 18-16,17-18 15,0 1-15,0-1 16,0 0-16,35 18 0,-35-17 15,35-1-15,18-17 0,-35 17 16,17 18-16,18-35 0,-35 0 16,-1 17-16,18-17 15,1 0-15,-36-1 16,0 19-16,0-1 0,-18-35 16,-17 53-16,0-18 15,17 18-15,0 0 0,-17 0 16,17 36-16,1-36 0,-19 17 15,36 1-15,-17-18 0,17 18 16,0-1-16,0 1 0,0 0 16,35-18-16,-35 17 0</inkml:trace>
  <inkml:trace contextRef="#ctx0" brushRef="#br0" timeOffset="125852.42">1746 10072 0,'0'-18'15,"0"36"48,0-1-48,36 19-15,-36-19 16,17 1-16,-17 17 0,18-17 0,-18 17 16,0-17-16,17 17 0,-17-17 15,18-1-15,-18 19 0,18-19 16,-1-17 15,-17-17-31,0-19 16,0 19-16,18-19 0,-18 19 15</inkml:trace>
  <inkml:trace contextRef="#ctx0" brushRef="#br0" timeOffset="126019.38">1782 9842 0,'0'0'0,"-18"0"0,0 0 31,18-17-16,0-1-15,18 1 16,17-1-16,-17 0 16,-1 18-16,1-17 0</inkml:trace>
  <inkml:trace contextRef="#ctx0" brushRef="#br0" timeOffset="126325.17">2099 9560 0,'0'0'0,"0"18"16,0 17 0,0-17-16,0-1 0,0 1 15,0 17-15,18-17 0,-18 17 16,0-17-16,0 17 0,17 0 0,-17 1 16,0 52-16,18-53 15,0 36-15,-1-36 0,-17 0 16,18 18-16,-1-35 0,-17 17 15,18 18-15,0 0 16,-1-35 15,1-18-31,0 0 16,-1 0-16,1 0 16,0-36-16,-1 19 0,1 17 0,0-18 15,-1-17-15</inkml:trace>
  <inkml:trace contextRef="#ctx0" brushRef="#br0" timeOffset="126535.38">2170 10107 0,'-18'0'0,"36"0"0,-36 18 0,0-18 0,54-18 46,-1 18-46,-18-35 0,19 35 16,87-53 0,-87 35-16,-1 1 0,35-1 15,-52 0-15,35 1 0</inkml:trace>
  <inkml:trace contextRef="#ctx0" brushRef="#br0" timeOffset="126839.21">2646 10037 0,'0'17'16,"0"-34"-16,0 52 0,0-18 15,-18-17-15,18 18 0,0 0 16,0-54 15,0 19-15,18-1 0,-18 1-16,0-1 15,0 0-15,-18 18 16,-17-17-16,17 17 15,1 0-15,17 35 0,-18-35 16,18 18-16,-18-18 0,18 35 0,0-18 16,0 1-16,0 0 0,0-1 15,36 1-15,-19 17 0,19-17 16,-19 0 0,1-18-16,-1 0 0,19 0 15,-19 0-15,19 0 0,-1-36 16,-17 36-16,-1-17 0</inkml:trace>
  <inkml:trace contextRef="#ctx0" brushRef="#br0" timeOffset="127139.3">2928 10054 0,'0'-17'0,"-35"105"0,70-159 0,-17 54 0,-18-1 16,0 0-16,0 1 15,17 17 17,1 35-32,0-17 15,-1-18-15,-17 17 0,18 1 16,0 17-16,-1-17 0,-17-1 15,18 36-15,-18-35 0,17-18 16,-17 35-16,0-17 16,0-53 15,-17 35-31,17-36 16,-18 1-16,18 17 0,0-35 15,0 36-15,0-18 0,0-18 16,0 35-16,53-17 15,-53 17-15,18 18 0,17-18 16,-17 18-16,17 0 0,0 0 16,0 0-16</inkml:trace>
  <inkml:trace contextRef="#ctx0" brushRef="#br0" timeOffset="127548.02">3669 9895 0,'-88'18'15,"88"0"1,-53-1-16,53 1 0,0 0 16,-53 17-16,35-17 15,18-1-15,-17 18 0,-1-17 16,18 0-16,0 17 16,0-17-16,35 17 15,-17-17-15,-1-18 16,19 0-16,-19 0 15,1-36-15,0 36 0,17-17 16,-17-19-16,-1 19 0,1-36 16,0 35-16,-18 1 0,0-19 15,0 19-15,0-1 16,0 0-16,0 54 31,0-19-31,0 19 16,0-19-16,0 1 0,0-1 15,0 1-15,0 0 0,0-1 16,0 1-16,35 0 0,-35-1 16,17-17-16,1 0 0,0-35 15,17 35-15,-17-35 16,17-1-16,-17 1 0</inkml:trace>
  <inkml:trace contextRef="#ctx0" brushRef="#br0" timeOffset="127766.57">4022 9507 0,'0'0'0,"-18"0"16,0-17 0,18 52-1,0-17 1,0 17-16,0-17 0,0-1 0,18 36 16,-18-18-16,18 1 0,-1 69 15,1-69-15,0 70 16,-18-71-16,0 0 15,0 18-15,0-35 0,0-1 16,0 1-16</inkml:trace>
  <inkml:trace contextRef="#ctx0" brushRef="#br0" timeOffset="128081.92">3775 9878 0,'-18'0'0,"36"0"0,-54 0 16,72 0-1,-19 0-15,19 0 0,69-36 16,-69 36-16,34 0 16,-17 0-16,-18 0 0,18 0 15,-17 0-15,-19 0 0,36 0 16,-35 18-16,0-18 15,-1 18-15,-17-1 0,18 19 16,-1-19-16,-17 1 16,18 17-16,-18-17 15,0 0-15,18-18 0,-18 17 0,0 1 16,0-1-16,0 1 0,0 0 16,0-1-16</inkml:trace>
  <inkml:trace contextRef="#ctx0" brushRef="#br0" timeOffset="128233.5">4427 9613 0,'-35'0'0,"17"0"16,18 18 31,18-18-47,0 17 0,17-17 15</inkml:trace>
  <inkml:trace contextRef="#ctx0" brushRef="#br0" timeOffset="128568.49">4745 9790 0,'-35'0'0,"70"0"0,-70 17 0,17 1 16,18-1-16,-53 19 15,35-19-15,1 1 0,-1 17 16,0-17-16,18 0 0,0 52 16,0-52-16,0-1 0,0 1 15,0 0-15,0-1 0,18 1 0,17 0 16,-17-18-16,0 0 16,-1 0-16,1 0 0,0 0 0,17-18 15,-18-17-15,1 17 0,0-35 16,-1 36-16,-17-19 0,0-17 15,0 18-15,0 17 16,0-35-16,-17 18 0,17 18 0,-18-1 16,0 0-16,-17 18 15,18 0-15,-1 0 16,18 18-16,0 17 0,-18-35 16,18 18-16,0-1 0</inkml:trace>
  <inkml:trace contextRef="#ctx0" brushRef="#br0" timeOffset="129000.56">4974 9807 0,'0'18'0,"-17"17"16,17-17-1,0-1-15,0 1 0,0 35 16,0-35-16,17-1 15,-17 19-15,0-19 0,18 1 16,-18 17-16,0-17 0,0-1 16,0-52 15,0 0-31,0 17 16,0 1-16,0-36 15,0 35-15,0-35 0,0 18 0,0 17 16,0-17-16,0 0 15,17 17-15,-17 0 0,18 18 16,-18-17-16,18 17 0,-1 0 16,1 0-16,0 0 0,-1 35 15,1-35-15,0 18 0,-1-1 0,18 18 16,-17-17-16,0 35 16,-1-35-16,-17-1 0,18 1 0,-18 17 15,0-17-15,0 0 0,0 17 16,0-18-16,-18 1 15,18 0-15,-35-18 0,17 0 16</inkml:trace>
  <inkml:trace contextRef="#ctx0" brushRef="#br0" timeOffset="129352.18">5503 9860 0,'-17'-18'0,"17"1"32,0-1-32,0 53 31,0-17-31,-36 17 16,36-17-16,0 0 15,-17 17-15,17-17 0,0-1 16,0 1-16,0 0 0,0 17 15,35-18 1,-17 1-16,17 0 16,-17-18-16,-1 17 0,1-17 15,0 18-15,-18 0 32,-18-18-17,-17 17-15,-1-17 16,19 0-16,-1 18 0,-35-18 15,18 0-15</inkml:trace>
  <inkml:trace contextRef="#ctx0" brushRef="#br0" timeOffset="130799.56">18 11024 0,'0'0'0,"88"0"0,-53 0 0,18 0 15,0 0-15,53 0 0,-53 0 16,53 0-16,-36-17 0,-17 17 16,0 0-16,70-18 0,-70 0 15,18 18-15,52-17 0,-52-1 16,-1 18-16,72 0 0,-72-18 15,1 18-15,123-17 16,-124 17-16,54 0 16,-71-18-16,17 18 0,54-17 15,-71 17-15,17 0 0,-17-18 0,88 0 16,-70 18-16,-1 0 0,71-17 16,-70 17-16,-1 0 0,54-18 15,-53 18-15,-1 0 0,36 0 16,-53 0-16,0 0 0,0 0 15,0 0-15,-1 0 0,-16 0 0,17 0 16,0 0-16,-18 0 0,18 0 0,0 0 16,53-18-16,-71 18 0,18 0 15,0-17-15,0 17 0,-18 0 0,18-18 16,35 18-16,-53 0 0,1 0 16,16 0-16,-16 0 0,-19 0 15,19 0-15,-1 0 0,-17 0 0,17 0 0,-18 0 16,19 0-16,-19 0 0,19-18 15,-19 18-15,1 0 0,35 0 16,-36 0-16,54 0 16,-53 0-16,-1 0 0,19 0 15,-1 0-15,-17 0 0,-1 0 0,1 0 16,-1 0-16,1 0 0,0 0 16,-1 0-16,1 0 0,0 0 15,-1 0-15,1 0 0,17 0 16,-17 0-16,-1 0 0,36 0 15,-17 0-15,-1 0 0,18 0 16,-36 0-16,19 0 0,-1 0 16,-17 0-16,-1 0 15,1 0 1,0 0 46,-1 0-46,1 0 15,0 0-15,-1 0 0,1 0-16,-1 0 15,1 0-15,0 0 0,-1 0 16,-34 0 46,-36 0-62,35 0 16,-17 0-16</inkml:trace>
  <inkml:trace contextRef="#ctx0" brushRef="#br0" timeOffset="-155042.43">1182 11359 0,'0'-17'47,"0"34"31,-18-17-78,18 18 0,-17 0 16,-1-1-16,18 1 0,-18 17 15,1-35-15,-1 18 16,0 17-16,1-17 31,17-1-31,0-52 47,17 18-47,1-1 16,-18 0-16,71-35 15,-54 53-15,18-35 16,-17 17-16,0 18 0,-1-17 16,1-1-1,-18 1 1,0 34 15,0 1-31,0 17 16,0-17-16,0-1 0,0 1 15,0 17-15,0-17 0,0 0 16,0 17-16,0 0 0,0-17 16,0 17-16,0 18 15,0-18-15,0-17 0,18-1 16,-18 19-1,17-19-15,1 1 16,-53-18 47,35-18-63,-18 18 15</inkml:trace>
  <inkml:trace contextRef="#ctx0" brushRef="#br0" timeOffset="-154846">1147 11783 0,'-53'17'47,"106"-34"-47,-71 34 15,36-17-15,-1 0 16,18 0-16,-17 0 15,0 0-15,35 0 16,-36 0-16,36-17 0,-35 17 16,-1 0-16,1-18 0,17 0 15,-17 18-15</inkml:trace>
  <inkml:trace contextRef="#ctx0" brushRef="#br0" timeOffset="-154432.85">1799 11518 0,'0'-17'0,"0"-1"15,-17 18 1,17-18-16,-18 18 31,18 36-31,-18-19 16,18 1-16,-17 35 15,-1-18-15,18 0 0,-18-17 16,18 0-16,0 17 16,0-18-16,0 1 0,0 0 15,36-18-15,-19 0 16,1 0-16,17-18 16,-17 18-16,-1-18 0,36-52 15,-35 52-15,0 1 0,-1-19 16,-17 1-16,0-18 15,-70-17 1,52 70-16,0 0 0,-52 0 16,52 0-16,-35 35 15,36-17-15,-1-18 16,0 17-16,18 18 0,-17-35 0,17 18 16</inkml:trace>
  <inkml:trace contextRef="#ctx0" brushRef="#br0" timeOffset="-153965.95">2575 11571 0,'0'0'0,"-17"18"0,17-1 15,35 1 17,-17-18-32,17 0 15,-18-35-15,1 35 16,0-18-16,-1 0 15,1 18-15,-18-35 0,0 18 0,0-1 16,0 0-16,-18 1 0,1-1 16,-1 18-16,-17 0 15,17 0-15,1 18 16,-1-18-16,18 35 0,-18 0 16,1-17-16,17-1 0,0 19 15,0-19-15,0 1 0,0 17 16,17-17-16,19 0 0,-36-1 15,35-17-15,-18 18 0,1-18 0,17 17 16,-17-17-16,17 0 0,-17 0 16,0 0-16,17 0 0,-18 0 15,36-35-15</inkml:trace>
  <inkml:trace contextRef="#ctx0" brushRef="#br0" timeOffset="-153697.4">3193 11448 0,'0'0'15,"-18"-18"-15,-17 18 0,17 0 47,18 18-47,0 17 16,0-17-16,0-1 0,0 18 16,0 1-16,0-1 0,0-17 15,18 17-15,-18 18 0,17 70 16,-17-70-16,0 0 0,0 0 15,0 0-15,0 0 0,0-18 0,0 36 16,0-36-16,0-17 0,0-1 16,0-70-1,0 36-15,0-19 0,-17-105 16,17 88-16</inkml:trace>
  <inkml:trace contextRef="#ctx0" brushRef="#br0" timeOffset="-153429.65">3069 11553 0,'-17'-17'15,"34"34"-15,-52-69 0,17 34 16,18 0-16,-17 18 16,52 0-1,18 0 1,-36 0-16,36 0 16,-17 0-16,-1 18 0,18 0 15,-36-18-15,1 17 0,0 18 16,-1-17-16,-17 0 0,0 17 15,0-17-15,-35-1 0,35 1 16,-70 17-16,34-17 0,1-1 16,0 1-16,-1-18 0,19 18 15,-1-18-15,1 0 0,-19-36 32,36 19-32,0-1 15</inkml:trace>
  <inkml:trace contextRef="#ctx0" brushRef="#br0" timeOffset="-153060.37">3687 11483 0,'-53'0'31,"0"18"-31,0-1 16,35 1-16,18-1 0,-18 1 15,1 0-15,17-1 0,0 19 16,0-19-16,0 1 0,0 17 16,0-17-16,0-1 15,17-17-15,-17 18 0,36-18 16,-1 0-16,-17 0 16,-1 0-16,1-35 0,0 35 15,52-71-15,-70 54 16,18-36-16,-18 35 15,-35-35-15,-1 36 16,1-1-16,17 18 16,1 0-16,-19 0 0,19 35 15,-1-35-15,0 18 0,18-1 16,0 19-16,0-19 16,36 1-16</inkml:trace>
  <inkml:trace contextRef="#ctx0" brushRef="#br0" timeOffset="-152788.35">4145 11501 0,'0'-18'0,"-106"18"31,89 0-31,-1 35 0,0-35 0,1 18 16,-36-1-16,53 1 15,-18 17-15,1-17 0,17 0 16,0 17-16,0-17 16,0-1-16,35 1 0,-35-1 0,35 1 15,0 17 1,1-35-16,-19 18 0,19-18 16,-1 0-16,-18 0 0,36-35 15,-17 35-15,-19-36 0,36 1 16</inkml:trace>
  <inkml:trace contextRef="#ctx0" brushRef="#br0" timeOffset="-152069.85">4392 11095 0,'0'-18'0,"0"36"0,-18-53 0,18 17 16,-17 18-16,-1 0 16,18 18-1,0 17-15,0-18 16,0 36-16,0-17 15,0 70-15,18-71 16,-18 0-16,17 53 0,-17-52 16,0-1-16,18 35 15,-18-34-15,0-19 0,0 36 0,0-35 16,0-1-16,0 19 16,0-19-16,-18-17 15,18-17 1,0-19-16,0 1 15,0 18-15,0-19 0,0-34 16,0 52-16,18 0 16,-18-17-16,35 35 0,-17-17 15,0 17-15,-1 0 16,1 0-16,0 0 0,-1 17 16,1-17-16,-1 18 0,1-18 15,17 53-15,-17-53 0,-18 17 16,18 36-16,-1-35 0,-17 0 15,0-1-15,0 1 0,0-1 16,0 19 0,36-54-1,-1-17-15,0 17 16,-17-17-16,17 0 16,0-1-16,-17 19 0,0-36 15,-1 35-15,-17 1 0,18-1 16,0 0-16,-18 1 0,0-1 15,-18 18 17,18 35-32,-18-17 15,1 0-15,17 17 16,0-18-16,-18 1 0,18 17 16,0-17-16,0 0 15,0-1-15,0 1 0,35 0 16,-17-1-16,-18 1 0,18-18 0,-18 17 15,17-17-15,-17 18 16,0 0 0,-88-1-1,53 1-15,-36 0 0,18-1 16,0 1-16,0 0 0</inkml:trace>
  <inkml:trace contextRef="#ctx0" brushRef="#br0" timeOffset="-147784.36">917 12312 0,'0'18'141,"0"-1"-110,0 1-15,18-18-16,-1 0 15,19 17-15,-19-17 0,1 0 16,0 0-16,35 0 0,-36 0 15,19 0-15,-1 0 0,53 0 16,-53 0-16,18 0 0,53 0 16,-53-17-16,0 17 0,106 0 15,-106 0-15,52 0 16,-52 0-16,-17 0 0,16 0 0,-16 0 16,17 0-16,-18 0 0,53 0 15,-53 0-15,18 0 0,0 0 0,53 0 16,-53 0-16,0 0 15,17 0-15,-17 0 0,18 0 0,-18 0 16,70 0-16,-70 0 0,0 0 16,53 0-16,-71 0 0,1 0 15,87 0-15,-88 0 16,36 0-16,-36 0 0,18 0 16,-18 0-16,1 0 0,17 0 0,-1-18 15,1 18-15,0 0 0,18 0 0,-18 0 16,0-17-16,70 17 0,-70 0 15,0 0-15,53 0 0,-71 0 16,0 0-16,54 0 16,-54 0-16,0 0 0,18 0 15,-18 0-15,1 0 0,69 0 16,-69 0-16,70 0 16,-54 0-16,-16 0 0,34 0 15,-34 0-15,-1 0 0,18 0 16,-36 0-16,1 0 15,-18-18 79,-18 18-94,18-18 16</inkml:trace>
  <inkml:trace contextRef="#ctx0" brushRef="#br0" timeOffset="-146586.9">1111 13017 0,'-17'0'0,"34"0"0,-34-17 15,-1 17 17,18 17-32,-18 1 15,1 17-15,-1-17 16,18 0-16,-35-1 0,17 36 15,0-35-15,1 0 16,17-1-16,-18 1 16,18-53 15,0 17-31,0-17 16,0 17-16,35-17 0,-35 17 15,18 0-15,0-17 0,-1 17 16,1 1-16,0-1 15,-1 1-15,1 17 16,-18 17 15,18 18-15,-18-17-16,0 0 0,0 17 16,17-17-16,-17-1 0,0 19 15,0-19-15,0 19 0,0-1 0,0 18 16,0-18-16,0 53 15,0-53-15,0-17 0,0 17 16,0-17-16,0 0 0,0-1 16,0 1-1,0-36 32,-35 18-47,17 0 16,1 0-16,-19 0 15,1 0 1,17 0-16,1 0 0,-1 18 16,1-18-16,-1 18 15,18-1 17,18-17-17,17 0 1,-18 0-16,1 0 0,0-35 15,35 17-15,35 1 16,-70-1-16,17 18 0,-18-18 16,19 18-16,-19-17 0,1 17 15,17-18-15,-17 0 0</inkml:trace>
  <inkml:trace contextRef="#ctx0" brushRef="#br0" timeOffset="-146194.22">1517 13141 0,'0'0'16,"-35"-18"15,17 18-31,0 0 16,18 36-16,-17-36 0,-1 53 15,18-36-15,-18 18 0,1 54 16,17-54-16,0 18 15,0-36-15,0 19 0,0 17 16,0-36 0,17 1-16,19 0 0,34-18 15,-52 0-15,0-36 16,-1 36-16,18-17 0,-17-19 0,0 19 16,17-36-16,-17 18 0,-18-1 15,17-52-15,-17 53 16,0 0-16,-35-18 0,35 35 15,-35 0-15,-18-17 0,35 35 16,1 0-16,-36 0 16,17 0-16,19 18 0,-1-18 0,0 0 15,1 35-15,-1-17 0,18 17 16,0-17-16,0-1 0</inkml:trace>
  <inkml:trace contextRef="#ctx0" brushRef="#br0" timeOffset="-145842.72">2417 13017 0,'0'0'0,"-18"18"47,0 17-47,1-17 16,-1 0-16,0 17 0,1 0 15,-1-17-15,0 17 0,1-17 0,-19 52 16,36-52-16,-52 53 15,52-54-15,-18 36 16,0-35 0,18-54-1</inkml:trace>
  <inkml:trace contextRef="#ctx0" brushRef="#br0" timeOffset="-145624.1">2134 13106 0,'-17'-18'32,"34"53"-17,19-17 1,-19-18-16,36 35 16,-18-17-16,54 52 15,-72-52-15,19 0 0,-1 35 16,-18-36-16,19 19 15,-19-19-15,1-17 16,0 0-16</inkml:trace>
  <inkml:trace contextRef="#ctx0" brushRef="#br0" timeOffset="-145070.29">3069 13017 0,'-35'0'0,"70"0"0,-70-17 16,35-1-16,-18 18 16,18-17-16,-17 17 31,17 17-31,-18 1 16,0 17-16,18-17 0,0 17 15,0 0-15,0-17 0,0 17 16,18-17-16,-18 0 0,35 34 15,-17-34-15,-18 17 0,35 1 16,0-1-16,-35-17 0,18 34 16,-18-34-16,18 0 0,-18 17 15,0-17-15,0-1 0,-36 19 16,36-19-16,-17-17 0,17 18 16,-71-18-16,54 0 15,-36 0-15,35-18 16,0 18-16,1-17 0,17-19 15,-18 19-15,18-1 16,0 0-16,0 1 0,35 17 16,-35-18-16,18 0 0,17 1 15,1-1-15,-19 1 0,19-1 16,-19 0-16,18 1 0,1-1 0,-19-17 16,1 17-16,17-17 0,1-18 15,-19 0-15,-17 35 0,0-35 16,0 36-16,-35-1 0,0-17 15,35 17-15,-36 18 0,1-17 16,0 17-16,17 0 0,-52 0 16,34 35-16,19-35 0,-1 17 15,-35 19-15,35-19 0,18 1 16,-17 0-16,17-1 0,0 1 0,0 0 16</inkml:trace>
  <inkml:trace contextRef="#ctx0" brushRef="#br0" timeOffset="-144019.37">794 14640 0,'-18'-17'31,"36"17"16,-1 0-32,19 0-15,-19 0 0,19 0 0,-19 0 16,36 0-16,-18 0 0,-17 0 16,17 0-16,-17 0 0,0 0 15,-1 0-15,1 0 0</inkml:trace>
  <inkml:trace contextRef="#ctx0" brushRef="#br0" timeOffset="-143819.33">723 14922 0,'-17'18'0,"34"-36"0,-52 36 16,53-18-1,17-18 1,0 18-16,-17-17 0,70-1 16,-53 18-16,0-35 0,71 17 15,-70 18-15,17 0 0,17-17 16,-35 17-16,1-18 16</inkml:trace>
  <inkml:trace contextRef="#ctx0" brushRef="#br0" timeOffset="-143247.25">1852 14411 0,'0'-18'15,"0"36"-15,-18-36 0,18 1 0,-52-1 16,34 18-16,-17 0 15,17 0-15,0 18 16,1-18-16,17 35 0,0-17 0,-18 17 16,18-17-16,0-1 0,0 54 15,35-54-15,-35 1 16,18 17-16,-18-17 0,35 0 0,-17-1 16,0 1-16,17 35 0,-18-36 15,1 1-15,-18 0 0,18-1 0,-1 1 16,1 17-16,-18-17 0,0-1 15,0 1-15,0 0 16,-35-18-16,-18 17 0,18 1 16,17-18-16,-35 0 15,35 0-15,-17-18 0,17 18 16,1 0-16,17-35 0,-18 35 0,18-18 16,0-17-1,18 35-15,-18-17 16,35 17-16,-17-18 0,-1 18 0,1-18 15,17 1-15,-17 17 0,35-36 16,-18 19-16,-17-1 0,35-17 16,-36 0-16,1 17 0,17-35 15,-17 18-15,-18 17 0,0-52 16,0 34-16,-35 19 0,-1-1 16,36 0-16,-35 18 15,0 0-15,17 0 0,0 36 16,1-19-16,-1-17 0,18 36 15,-17-19-15,17 1 0,0-1 16,35-17-16</inkml:trace>
  <inkml:trace contextRef="#ctx0" brushRef="#br0" timeOffset="-142863.18">2381 14446 0,'0'0'0,"-17"0"0,-19 0 16,19 0-16,-1 0 0,0 0 0,-35 18 15,36-18-15,-1 53 16,18-36-16,-17 1 0,17 17 16,-18 1-16,18-1 0,0 0 15,0-17-15,0 17 0,0 0 0,53 36 16,-53-53-16,17-1 15,19 1-15,-19-1 0,1-17 16,17 18-16,-17-18 0,0 0 16,17-35-16,-17 0 15,17 17-15,-18 0 0,1-17 0,-18 0 16,18-1-16,-18 1 0,17 0 0,-17 0 16,0-1-16,0 1 0,-35-35 15,0 52-15,17 0 0,-35 1 16,36 17-16,-1 0 0,-53 17 15,54-17-15,-19 53 16,19-35-16,-1-1 0,1 19 0</inkml:trace>
  <inkml:trace contextRef="#ctx0" brushRef="#br0" timeOffset="-142164.4">1676 15646 0,'0'-36'16,"0"72"-16,0-89 0,0 35 16,0 36 15,0 17-16,17-17-15,-17-1 0,36 19 16,-36-1-16,17 18 16,-17-18-16,0 53 15,0-70-15,0 35 0,0-36 16,-17 1-16,-1-36 16,18-34-1,-18 16-15</inkml:trace>
  <inkml:trace contextRef="#ctx0" brushRef="#br0" timeOffset="-142003.95">1676 15346 0,'0'0'16,"35"17"31,-17 1-47,-1-18 15,36 18-15,-35-18 16</inkml:trace>
  <inkml:trace contextRef="#ctx0" brushRef="#br0" timeOffset="-141735.62">2134 15275 0,'0'0'0,"0"18"47,0 17-47,0 0 16,0 1-16,0-19 15,0 19-15,0-1 0,0 124 16,0-124-16,0 0 16,0 53-16,0-52 0,0-1 15,0 18-15,0-35 0,0 17 16,0-18-16,0 1 0,36-18 31,-36-18-31,35 18 0,-18-35 16,1 0-16</inkml:trace>
  <inkml:trace contextRef="#ctx0" brushRef="#br0" timeOffset="-141212.39">2046 15681 0,'-18'0'16,"36"0"-16,-53 0 0,17 0 0,-17 0 15,17 0-15,54 0 32,-1-18-32,-18 1 0,54-1 15,-36 0-15,1 1 0,34-1 16,-35 18-16,1 0 0,-1 0 15,18-18-15,-35 18 0,-1 0 16,1 0-16,-1 0 0,-17 36 16,18-36-16,-18 17 15,0 1-15,18-18 47,-18-18-47,17 1 0,1-19 16,0 36-16,-1-35 15,1 18-15,-18-1 16,0 0-16,0 1 0,0-1 16,-18 18-16,-17 0 15,17 35 1,1-17-16,-1-18 16,0 35-16,18-17 0,-17 17 15,17-17-15,0 52 0,0-34 16,0 17-16,17-36 0,19 36 15,-19-35-15,1-18 16,35 17-16,-18-17 0,-17 0 16,88-35-16,-71 35 15,0-35-15,0 17 0</inkml:trace>
  <inkml:trace contextRef="#ctx0" brushRef="#br0" timeOffset="-140913.8">2981 15522 0,'0'0'16,"-18"0"-16,18 18 47,0-1-47,18 19 15,-18-1-15,18-17 0,-1 35 16,-17-18-16,18 0 0,0 18 16,-18-35-16,17-1 0,-17 1 15,0 0-15,0-36 31,0-35-15,0 0-16,0 18 0,0 0 16,0-18-16,0 17 15,0 19-15,0-19 0,0 19 0,35-1 16,-17 1-16,0-1 16,-1 18-16,1 0 15,0 0-15,-1 0 0,36 0 0</inkml:trace>
  <inkml:trace contextRef="#ctx0" brushRef="#br0" timeOffset="-140531.33">3616 15487 0,'-18'18'15,"-17"-18"1,0 0 0,35 17-16,-18-17 0,0 18 0,1-18 15,-1 17-15,1 1 0,-19 17 16,36 1-16,-17-19 0,-1 72 15,18-72 1,0 18-16,0-17 0,18 0 16,17-1-16,-17-17 15,17 0-15,-18-35 16,1 35-16,17-35 0,-17 0 16,-18 17-16,18-17 0,-18-1 15,0 19-15,0-19 16,0 19-16,-18 34 31,18 19-15,-18-19-16,18 1 0,0 0 0,0-1 15,0 1-15,0 0 0,0-1 0,0 1 16,0-1-16,18 1 16,17-18-16,1-35 15,-19 35-15,1-35 0,35-36 16</inkml:trace>
  <inkml:trace contextRef="#ctx0" brushRef="#br0" timeOffset="-140305.22">3969 15099 0,'-18'-18'31,"18"36"-15,0 17-16,0 0 15,0 1-15,0 34 16,0-34-16,0-1 0,0 0 0,18 89 16,-18-1-1,-18-70-15,18-18 0,0 36 16,-18-54-16,18 1 0,0 17 16</inkml:trace>
  <inkml:trace contextRef="#ctx0" brushRef="#br0" timeOffset="-139974.79">3739 15399 0,'0'0'0,"36"0"31,-1 0-15,0 0-16,53 0 15,-52 0-15,17 0 0,17 0 16,-35 0-16,1 0 0,34 0 16,-52 0-16,0-18 0,-1 18 0,1 0 15,-18 35 1,0-17 0,0 0-16,0-1 0,0 19 15,0-19-15,0 1 0,0 17 16,0-17-16,18-1 0,-18 19 15,0-19-15,0 1 0,17 0 16,1-18 0,-18-36-16</inkml:trace>
  <inkml:trace contextRef="#ctx0" brushRef="#br0" timeOffset="-139824.8">4392 15222 0,'-35'-17'31,"17"17"-31,18 17 16,0 19-16,0-19 15,0 1-15,18 0 0</inkml:trace>
  <inkml:trace contextRef="#ctx0" brushRef="#br0" timeOffset="-139480.59">4798 15434 0,'-18'0'16,"-70"-18"-1,70 18 1,-35 36 0,18 17-1,17-36-15,18 18 0,0 18 16,0-35-16,0 17 0,0 18 15,0-35-15,18 0 0,0 17 16,-18-18-16,35-17 0,-17 18 16,-1-18-16,1 0 0,17-35 15,-17 0-15,-18 17 0,17 0 0,1-17 16,-18 17-16,18-17 0,-18-18 16,0 0-16,0 18 0,-36 0 15,36-1-15,-17 19 16,-1-1-16,1 18 0,-19 0 15,19 0-15,-1 0 0,18 35 16,-18-35-16,18 18 0,0 0 16,0-1-16</inkml:trace>
  <inkml:trace contextRef="#ctx0" brushRef="#br0" timeOffset="-138861.36">4921 15416 0,'0'18'32,"0"17"-32,0-17 15,18 0-15,-18-1 0,18 36 16,-18-35-16,0 35 16,0-36-16,0 19 15,0-54 16,0-17-31,0-1 16,0 1-16,0 0 0,0 17 16,17-17-16,-17 17 0,18 1 15,-18-1-15,17 18 0,-17-18 16,18 18-16,0 0 16,-18 36-16,17-36 15,-17 35-15,18-17 0,0-1 16,-18 1-16,17 35 15,1-18 1,0-35-16,-18 18 0,17-1 16,1-17-16,-1 0 0,1 0 15,17-35-15,-17 35 0,17-53 16,-17 35-16,0-17 0,17 0 16,-35 0-16,17 17 0,-17 0 0,0-17 15,0 17-15,0 1 0,0-1 16,-17 18-1,-1 0 1,1 35 0,17-17-16,-18 17 15,18-17-15,-18 0 0,18-1 16,0 1-16,0 17 0,0-17 16,0-1-16,0 19 0,0-19 15,36 1-15,-36 35 0,0-35 16,17-1-16,-17 36 0,0-18 15,-35 1 1,0-19-16,17 1 0,-17 0 16,-1-18-16,-16 17 0</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6:53:13.737"/>
    </inkml:context>
    <inkml:brush xml:id="br0">
      <inkml:brushProperty name="width" value="0.05292" units="cm"/>
      <inkml:brushProperty name="height" value="0.05292" units="cm"/>
      <inkml:brushProperty name="color" value="#FF0000"/>
    </inkml:brush>
  </inkml:definitions>
  <inkml:trace contextRef="#ctx0" brushRef="#br0">794 512 0,'0'-18'0,"0"0"16,0 1-1,0-1 1,0 0 0,0 1-1,0 34 63,0 1-62,0 17-16,0 1 16,0-19-16,0 18 15,-18-17-15,18 0 0,0-1 0,-18 19 16,18-1-16,0-17 0,0-1 16,0 1-16,0-1 0,0 1 0,0 17 15,0-17-15,0 0 16,0-1-16,18-17 15,-18-17 17,0-1-17,18 0-15,-18-17 16,0 17-16</inkml:trace>
  <inkml:trace contextRef="#ctx0" brushRef="#br0" timeOffset="360.48">723 370 0,'0'0'0,"0"-17"0,-17 17 16,-1-18-16,0-17 31,54 35-15,-19-18-16,18 18 15,-17 0-15,17 0 0,-17 0 16,0 0-16,-1 18 0,19-18 16,-36 35-16,35-17 0,-18-1 15,1 1-15,0 35 16,-18-35-16,-36 35 16,1-36-16,0 1 15,17-1-15,1-17 0,-19 18 0,19-18 16,-1 18-16,0-18 0,1 0 0,-1 0 15,-17 0-15,17 0 0,1 0 16,-1 0-16,0 0 0</inkml:trace>
  <inkml:trace contextRef="#ctx0" brushRef="#br0" timeOffset="778.31">1023 723 0,'-35'0'0,"70"0"0,-70 18 16,52-18 15,19 0-16,-19 0-15,1-18 0,17 18 16,1-35 0,-19 17-16,-17 1 15,0-1-15,0 0 16,-17 18-16,-19 0 16,19 0-16,-1 0 0,0 36 15,-17-19-15,17 19 16,1-1-16,-1-18 0,18 1 15,0 0-15,0-1 0,0 1 16,0 0-16,0-1 0,18 1 16,17 0-16,0-1 15,-17-17-15,17 0 16,-17 0-16,17 0 0,18-17 16,-35 17-16,-1-36 0,36 1 15</inkml:trace>
  <inkml:trace contextRef="#ctx0" brushRef="#br0" timeOffset="1088.74">1393 635 0,'0'18'31,"0"-1"-15,18 1-16,17 0 16,-17-1-16,0-17 0,17 35 15,0-35-15,-35 18 0,18-18 16,17 35-16,-35-17 0,18-18 15,-18 18-15,0-1 0,0 1 16,0 0-16,-36-18 0,19 0 16,-1 0-1,1 0-15,17-36 0,-18 36 16,18-17-16,-18-19 0,18 19 16,0-1-16,0 0 0,0-34 15,36 52-15,-36-18 0,17-17 16,18 35-16,18-36 15,-35 36-15,0-17 0,35 17 16,-36-18-16,1 0 0</inkml:trace>
  <inkml:trace contextRef="#ctx0" brushRef="#br0" timeOffset="1892.46">2011 317 0,'0'0'0,"-35"-17"31,35 52-15,0 0-16,-18-17 16,18 0-16,0 35 0,0-36 15,0 19-15,35-1 0,-35 0 0,0 0 16,18 18-16,-18 35 0,0-35 16,17 0-16,-17 53 15,0-53-15,0 0 0,0 35 16,0-35-16,0-18 0,0 71 15,18-71 1,-18-17-16,18-18 16,-1-35-1,1 17-15,0-35 16,-18 36-16,0-19 0,17-17 16,-17 18-16,0 0 0,0-36 15,0 54-15,0-19 0,0 19 16,0-1-16,-17 0 0,17 1 0,-36-1 15,19 18-15,-1 0 0,0-17 16,-17 17-16,18 0 0,-1 0 0,0 0 16,-35 0-16,36 0 15,-1 0-15,18 17 16,18-17 0,17 0-1,-17 0-15,17-35 0,18 17 16,-18 18-16,0-17 0,36-19 15,-36 19-15,0-1 0,71-17 16,-17 0 0,-72 17-16,1 18 0,-1-18 15,-17 1 1,-35 17 0,18 0-16,-19 35 15,19-35-15,-1 18 0,0-18 0,18 17 16,-35 18-16,35-17 0,-18-18 15,18 35-15,0-17 0,0 0 16,0 17-16,0-17 0,18-1 16,-18 1-16,18-18 0,17 17 15,-17-17-15,-1 0 16,1 0-16,0 0 0,-1 0 0,18-17 16,-17 17-16,17-35 15,-35-1-15,18 19 0,0-19 16,-18 19-16,0-1 0,0 0 15,0 1-15,-36-1 0,1 1 16,17-1-16,1 18 0,-71 0 16,52 35-1,19-35-15,17 18 0,0-1 16,17-17 0</inkml:trace>
  <inkml:trace contextRef="#ctx0" brushRef="#br0" timeOffset="2209.19">2699 688 0,'17'0'0,"1"0"31,-18 18-31,18-18 0,-18 17 16,17-17-16,-17 18 0,18 17 15,-18-17-15,18 17 16,-18-17-16,0-1 0,0 19 15,0-19-15,0 1 16,-18-18 0,18-35-1,-18 35-15,18-71 16,0 53-16,0-35 16,0 36-16,0-18 0,0 17 15,36-17-15,-36 17 0,35-17 16,-18 35-1,1 0-15,0 0 0,-1 0 16,1 0-16</inkml:trace>
  <inkml:trace contextRef="#ctx0" brushRef="#br0" timeOffset="3039.55">3122 653 0,'0'17'0,"0"-34"0,0 52 31,0-17-31,0-1 16,-18 1-16,18-1 0,0 19 16,0-19-16,0 19 15,0-19-15,0 1 0,18 0 16,-18-36 31,0 0-47,0-17 15,0 17-15,18 1 0,-18-19 0,35 1 16,-35 18-16,18 17 16,-1-36-16,1 36 15,0 0-15,-1 0 0,1 0 16,-1 18-16,-17 0 16,18-18-16,-18 35 0,18-18 15,-18 1-15,0 0 0,17-1 16,1 1-16,-18 0 0,18-1 15,-18-52 17,0 17-17,0-17-15,0 0 16,0 17-16,0 1 0,0-1 16,17 0-16,-17 1 15,18 17-15,0 0 0,-1 0 16,1 0-16,-18 35 15,17-17-15,-17-1 16,18 18-16,0-17 16,-1 17-16,1-17 15,0 0-15,-18-1 0,17-17 16,1 0-16,0 0 16,-1 0-16,1-17 15,0 17-15,-1-36 0,18 1 16,-17 17-16,0-17 0,17 0 15,-17 0-15,-18 17 0,17-17 16,-17 17-16,18 0 0,-18 36 31,-35-18-31,17 18 16,18 17-16,-35-17 0,17 17 16,18 0-16,0-17 0,0 17 15,0-17-15,0-1 16,0 1-16,35 0 0,18 17 15,-53-17 1,36-1-16,-19-17 0,1 18 16,-1-18-16,1 0 0,-18 17 15,18-17-15,-54 0 16,1 0-16,18 18 16,-19-18-16,-34 0 0,34 18 15,-16-18-15,-37 17 0,36-17 16</inkml:trace>
  <inkml:trace contextRef="#ctx0" brushRef="#br0" timeOffset="3875.58">529 1746 0,'0'-17'31,"18"17"0,-18-18-15,17 18 0,1 0-1,0 0-15,-1 0 16,1 0-16,0 0 15,17 0-15,-17 0 0,17 0 16,0 0-16,-17 0 16,-1 0-16,36 0 0,-35 18 15,52-18-15,-52 0 0,0 0 16,17 0-16,-17 0 0,-1 17 16,-17 1 30,-17-18-46,-1 0 16,0 0 0,18-18-1,-17 18 1,17-17-16</inkml:trace>
  <inkml:trace contextRef="#ctx0" brushRef="#br0" timeOffset="4252.75">917 1535 0,'0'0'0,"-17"0"0,17 17 47,0 1-47,0 17 16,0-17-16,0-1 15,17 1-15,-17 0 16,35-1-16,-35 1 0,36 0 16,-19-1-16,1-17 0,-18 18 0,35 17 15,-17-35-15,0 18 0,-18-1 16,17-17-16,1 18 0,0 0 0,-1-1 16,-17 1-16,0 0 15,0-1-15,-35 1 16,35 0-16,-35-18 0,17 17 0,-17 1 15,-1-18-15,19 0 0,-19 0 16,36 17-16,-17-17 0,-1 0 16</inkml:trace>
  <inkml:trace contextRef="#ctx0" brushRef="#br0" timeOffset="4576">1552 1552 0,'-35'0'16,"70"0"-16,-88 0 0,71 18 47,-18-1-32,18 36-15,-18-35 16,0 53-16,0-1 16,0-17-1,0-35-15,0 52 16,0-52-16,0 0 0,0-1 15,0 1-15,17-53 16</inkml:trace>
  <inkml:trace contextRef="#ctx0" brushRef="#br0" timeOffset="4812.68">1499 1552 0,'-17'0'0,"34"0"0,-34 18 15,-1-18-15,53 0 32,-35-18-32,36 18 0,-19-17 15,54-1-15,-36 0 16,0 18-16,36-17 0,-36 17 16,0-18-16,-17 18 0,17 0 15,-17 0-15,17 0 16,-35 18-16,0-1 15,0 19-15,-17-36 0</inkml:trace>
  <inkml:trace contextRef="#ctx0" brushRef="#br0" timeOffset="4995.53">1482 1764 0,'0'0'0,"-18"0"0,0 18 15,54-18 16,-19 0-31,19 0 0,-19 0 16,36-18-16,-35 18 0,17 0 0,18-18 16,-18 18-16,-17-17 15,35 17-15,-18-18 0,-17 18 16,-1-18-16</inkml:trace>
  <inkml:trace contextRef="#ctx0" brushRef="#br0" timeOffset="5268.45">2152 1517 0,'-35'18'31,"35"-1"-15,0 1-16,0-1 15,0 1-15,0 0 0,0 17 16,17-17-16,-17-1 0,18 54 15,-18 17 1,18-53-16,-18 1 0,0-19 16,0 19-16,0-19 0,0 1 0,0-1 15,0 1-15,0 0 0,0-36 32</inkml:trace>
  <inkml:trace contextRef="#ctx0" brushRef="#br0" timeOffset="5559.6">2134 1552 0,'0'0'16,"0"-17"0,36-1 15,-1 18-31,-18 0 15,36 0-15,-17 0 0,-19 0 16,36 18-16,-17 17 16,-19-18-16,1 1 0,-1 35 15,1-35-15,-18-1 16,0 1-16,-35 0 0,35-1 16,-53 1-16,35-18 0,-17 18 0,0-1 15,-1-17-15,19 18 0,-19-18 0,1 17 16,18-17-16,-36 0 0,35 0 15,0 0-15</inkml:trace>
  <inkml:trace contextRef="#ctx0" brushRef="#br0" timeOffset="6535.5">512 1817 0,'0'-18'63,"0"1"-48,17 17 32,1 0-31,-18 17-16,17-17 16,1 18-16,0-18 15,-1 0-15,19 17 0,-19-17 16,1 0-16,17 18 0,-17-18 15,-1 0-15,36 0 0,-35 0 16,0 0-16,-1 0 0,19 0 16,-19 0-16,1 0 0,17 0 0,-17 0 15,-1 0-15,1 0 0,-18 18 16,18-18-16,-18 17 47,0-34 47,0-1-79,-18 18-15</inkml:trace>
  <inkml:trace contextRef="#ctx0" brushRef="#br0" timeOffset="7357.59">847 1658 0,'-18'0'0,"36"0"0,-54 0 0,19 0 15,34 0 110,-17-18-125,36 18 0,-19 0 16,1 0-1,0 0-15,-1 0 16,1 0-16,-1 18 16,1 0-16,0-1 0,-1 1 15,1 0-15,0-1 16,-1-17-16,-17 18 0,18-18 16,0 18-16,-18-1 0,17-17 15,-17 18-15,18-18 16,-18 17-1,18-17 17,-18 18-32,0 0 15,0-1 1,0 1 0,-18-18-16,18 18 0,0-1 15,-18 1 1,18 0-1,-17-1-15,17 1 16,0-1-16,0 1 16,-18 0-16,18-1 15,-18-17 1,1 0-16,-1 0 16,0 0-1,1 0-15,-1 0 16,0 18-16,1-18 15,-1 0-15,1 18 16,-1-18 0,36 0 124</inkml:trace>
  <inkml:trace contextRef="#ctx0" brushRef="#br0" timeOffset="8424.29">212 2663 0,'0'-17'31,"0"-1"-15,17 18 15,1 0-15,0 0-16,17 0 16,18 0-16,-36 0 15,54 18-15,-36-18 0,1 0 16,-1 17-16,0-17 0,-17 0 0,17 0 15,-17 0-15,17 18 0,-17-18 0,-1 0 16,1 0-16,-1 0 0,1 0 16,-18 18-16,18-18 0,-1 0 15,1 0 1,-18-18 31</inkml:trace>
  <inkml:trace contextRef="#ctx0" brushRef="#br0" timeOffset="8789.25">706 2399 0,'0'-18'0,"0"36"0,-18-36 16,0 18-16,18 18 47,18-18-47,-18 35 0,18-17 15,-18-1-15,35 19 16,-18-19-16,19 36 16,-36-35-16,17 0 0,1 52 15,0-52-15,-1 35 16,-17-36-16,0 36 15,0-35-15,0 17 16,-17-35-16,17 18 0,-18-1 0,-17 1 16,17-18-16,18 18 0,-18-1 15,-17-17-15,18 0 16,17 18-16,-18-18 16</inkml:trace>
  <inkml:trace contextRef="#ctx0" brushRef="#br0" timeOffset="9379.1">1587 2275 0,'0'0'15,"-17"0"-15,17-17 0,-18 17 16,1 0-16,-1 0 16,0 0-16,1 0 15,-1 17-15,0-17 16,1 36-16,-1-19 0,0 19 0,1-19 0,-18 36 16,17-35-16,18 17 0,-18 18 15,1-18-15,17-17 16,0 17-16,0-17 0,0 17 0,0-17 15,0 17-15,53 18 16,-53-35-16,52 17 0,-16-35 16,-19 0-16,1 17 0,17-17 0,1 0 15,-19 0-15,54-35 0,-36 35 16,0-35-16</inkml:trace>
  <inkml:trace contextRef="#ctx0" brushRef="#br0" timeOffset="9779.39">1905 2540 0,'0'-18'0,"0"36"0,0-53 15,-35 35-15,17 0 16,-17 0-16,-18 35 16,35-35-16,1 18 15,-1-1-15,18 1 0,-18 0 16,18-1-16,0 1 0,0-1 0,-17 19 16,17-19-16,0 1 0,0 0 15,0-1-15,0 1 0,35-18 16,-35 18-16,18-18 0,17 0 15,-17 0-15,-1 0 0,1 0 16,35-36 0,-36 36-16,19-53 15,-19 36-15,-17-19 0,18 1 16,-18 18-16,0-1 16,0-17-16,-35 35 15,17 35 1,18-17-16,0-1 15,0 1-15,0-1 0,0 1 0,0 0 16,18-1-16,-18 1 0,17 0 16,-17-1-16,18-17 15,0 0-15,-1 0 16,1 0-16,-18-35 0,17 17 16,1 1-16,0-19 0,-1-16 15</inkml:trace>
  <inkml:trace contextRef="#ctx0" brushRef="#br0" timeOffset="10000.16">2099 2275 0,'0'-35'16,"0"70"-16,18-88 0,-18 36 16,-36 34-1,36 1 1,0 17-16,0-17 16,0 17-16,0 18 0,0-35 15,0 17-15,36 0 0,-36 1 16,0-19-16,0 19 0,17-1 0,-17 0 15,0-17-15,0 17 0,0 0 0,0-17 16,0 0-16,0-1 0,0 1 0,0 0 16,0-1-16,0 1 0,18-18 15,0 0 1,-1-35-16</inkml:trace>
  <inkml:trace contextRef="#ctx0" brushRef="#br0" timeOffset="10864.35">2434 2505 0,'-35'-18'31,"17"18"-31,1 0 16,17 35-16,-18-17 16,0-18-16,1 53 15,17-35-15,0-1 0,0 1 0,0 17 16,0-17-16,0-1 0,0 1 15,0 0-15,0-1 0,17 1 16,19-18-16,-36 18 0,17-18 16,1 0-16,0 0 0,-1 0 0,18 0 15,-17-36-15,17 36 0,18-53 16,-35 36 0,0-1-16,17-17 0,-18-18 15,-17 35-15,0 1 16,0-1-16,0 0 0,-17 18 15,17 18 1,-18-18-16,18 35 16,-17-17-16,17 0 0,0-1 15,0 1-15,0 17 0,0-17 16,0-1-16,17 19 16,18-19-16,-17 1 15,0-18-15,-1 0 0,19 0 16,-19 0-16,19-18 15,-19 18-15,1-17 0,17-19 16,-35 19-16,18 17 0,-1-36 0,1-16 16,-18 34-16,0 0 15,0 1-15,0 34 32,0 1-17,0 17-15,0-17 16,0-1-16,0 1 0,0 0 0,0-1 15,0 1-15,35-18 0,-35 18 16,18-18-16,-18 17 0,18-17 0,-1 0 16,1 0-16,0 0 15,17-17-15,-18 17 16,1-36-16,0 36 0,-1-17 0,1-19 16,0 19-16,-1-36 15,1 18-15,-18-1 0,0 1 0,0-53 16,0 53-16,0-18 0,0-18 15,0 36-15,0 0 0,-18-1 16,18 19-16,0-1 0,-17 18 16,17 18-1,-18-18-15,18 53 16,0-36-16,0 1 0,0 35 16,0-18-16,0-17 15,18 88-15,-1 52 31,-17-122-31,0-1 0,18 18 16,17 17 0,-17-70-16,52 0 0,-52 0 15,70-17-15</inkml:trace>
  <inkml:trace contextRef="#ctx0" brushRef="#br0" timeOffset="11885.28">3651 2452 0,'0'-18'16,"0"36"-16,-53-36 15,18 18-15,0 35 16,17-17-16,0 17 16,18-17-16,-17 0 0,17 52 15,0-52-15,0-1 0,0 36 16,0-35-16,0 0 16,0-1-1,17-17-15,1 0 16,17-35-16,-17 35 0,17-53 15,-17 35 1,17-52-16,-35 52 0,18 1 16,-18-19-16,0 19 0,18 17 15,-18 17 1,0 19 0,0-19-16,-36 1 0,36 0 0,0-1 15,0 18-15,0-17 0,0 0 16,0-1-16,36-17 0,-1 36 15,0-36-15,-17 0 16,-1-36-16,1 1 16,0 17-16,-1-17 0,1-35 15,-18 34-15,0-17 0,0-35 16,0 35-16,0 0 0,0-70 16,0 88-16,0 17 15,0-17-15,0 17 0,-18 18 16,18-18-16,0 54 15,0-1 1,0 0-16,0 18 16,0 18-16,0-1 0,0-34 15,0 87-15,0-88 16,18 1-16,-18-1 0,0 0 0,18-17 16,-18 17-16,17 0 0,1-17 15,-18 0-15,35-1 0,-17-17 16,35 0-1,-36 0-15,1-17 0,35-1 16,-18 18-16,-17-35 0,-1-1 0,19 1 16,-19 18-16,1-54 15,-18 53-15,0-35 16,-35 36-16,17 17 16,0 0-1,18 35-15,-35-35 0,35 18 0,-18-18 16,18 35-16,-17-17 0,17-1 0,-18 1 15,18 0-15,0-1 0,0 1 0,0-1 16,0 1-16,0 0 16,0-1-16,35 1 0,-17-18 0,17 18 15,-17-18-15,0 0 0,-1 0 16,19 0-16,-19-36 0,19 36 16,-19-35-16,36 0 0,-35 17 15,17-17-15,18-53 16,-35 70-16,-18-17 0,17 0 15,-17 17-15,0 0 0,0 1 0,0-1 16,-35 18-16,17 0 0,-17 18 16,0 17-16,17 0 15,18-17-15,-18-1 0,18 1 16,0 0-16,0-1 0,0 19 16,0-19-16,0 1 15,0 0-15,18-18 0,-18 17 0,0 1 16,18-1-16,-18 1 15,17 0-15,-17-1 16,0 1 0,-35-18-1,17 0 1,1-18-16,-1-17 16</inkml:trace>
  <inkml:trace contextRef="#ctx0" brushRef="#br0" timeOffset="12104.06">3916 2205 0,'-18'-18'16,"36"36"-16,-71-36 0,35 1 0,-17 17 16,35-18-16,-18 18 0,36-18 31,35 18-31,-35-17 15,17 17-15,0-18 0,-17 18 0,35 0 16,17-18-16,-35 18 0,1-17 16,-1 17-16,-17 0 0,17 0 15,-17-18-15</inkml:trace>
  <inkml:trace contextRef="#ctx0" brushRef="#br0" timeOffset="13879.11">1782 3246 0,'-18'0'141,"0"-18"125,1 18-251,-1 0 16,0 0-15,1 0-16,-1 0 0,0 0 16,1 0-16,-19 18 15,19-18-15,-1 35 16,1-18-16,17 1 0,-18 0 16,0-1-16,18 1 0,-17 17 15,17-17-15,0 17 0,0 0 16,0-17-16,0 0 0,0-1 15,0 1-15,35 0 0,-17-1 16,17 1-16,-18-18 0,1 0 16,35 0-16,-35-35 0,-1 35 15,36-18-15,-17-17 0,-19 35 16,18-18-16</inkml:trace>
  <inkml:trace contextRef="#ctx0" brushRef="#br0" timeOffset="14228.38">2046 3316 0,'-53'0'31,"36"0"-31,-1 0 0,0 0 16,1 35-16,-1-35 0,18 18 15,-18 17-15,18-17 16,-17 0-16,17-1 0,0 1 15,35-18-15,-35 17 0,18-17 16,17 0-16,-17 0 0,-1 0 16,1 0-16,-1 0 0,1 0 15,0-17-15,-1 17 0,1-18 16,-18-17-16,18 35 16,-18-18-16,0 1 0,0-1 15,-36 0-15,1 1 0,0-1 16,0 18-16,17 0 15,0 0-15,1 0 16,17 18-16,35-1 16,0-17-1,-17 0-15</inkml:trace>
  <inkml:trace contextRef="#ctx0" brushRef="#br0" timeOffset="14551.09">2311 3263 0,'0'0'0,"17"0"0,-17-17 0,18 17 15,-36 0 1,-17 17 0,17 18-16,-17-17 15,35 0-15,-18-1 0,18 1 16,0 17-16,0-17 16,0 0-16,18-1 0,35 18 31,-53-17-31,53 0 0,-35-18 15,-1 17-15,1 1 0,-18 0 16,-18-1 0,-17-17-1,0 0-15,17 0 16,0 0-16,1 0 0,-1 0 16,0 0-16,1 0 15,52-17 1</inkml:trace>
  <inkml:trace contextRef="#ctx0" brushRef="#br0" timeOffset="14841.28">2752 3122 0,'0'0'0,"-36"0"0,-17 18 31,36-18-31,17 17 0,-18 1 16,1-18-16,17 18 0,0 17 15,0-17-15,35 34 16,-35-34-16,17 0 0,-17 17 16,18 0-16,-18-17 0,18 17 15,-18 18-15,0 0 16,0-35-16,0 17 15,0-17-15,0-36 32</inkml:trace>
  <inkml:trace contextRef="#ctx0" brushRef="#br0" timeOffset="15011.83">2593 3298 0,'-18'0'0,"36"0"0,-53 0 15,35 18-15,-18-18 16,53 0 0,1 0-1,-19 0-15,18 0 0,36-18 16,-36 18-16,-17 0 0</inkml:trace>
  <inkml:trace contextRef="#ctx0" brushRef="#br0" timeOffset="15884.3">3298 3104 0,'-52'0'32,"34"0"-32,18 18 15,-18-18-15,18 18 0,0-1 16,0 1-16,0 35 0,36-35 15,-36-1-15,17 54 0,-17-36 16,0 0-16,18 53 0,-18-35 16,17 0-16,-17 124 15,0-124-15,0-18 0,0 18 16,0-18-16,0 0 0,18 1 0,-18-1 16,18-17-16,-1-18 15,1 0 1,0-18-16,-1 18 0,1-35 15,-18-1-15,18 19 0,-18-19 16,17 1-16,-17 18 0,0-36 16,0 35-16,0-17 15,0 17-15,-17-35 0,17 36 0,-36-1 16,1-17-16,17 17 0,1 18 16,-36-18-16,35 1 0,1 17 15,-19 0-15,19 0 0,-1 0 16,36 0 15,17 0-15,-17 0-16,17-36 15,0 36-15,-17-17 0,52-19 16,-52 36-16,17-17 0,18-1 16,-35 1-16,-1-1 0,36 0 15,-35 1-15,0 17 0,-18 17 47,-18 1-47,18 0 16,-18-1-16,18 36 15,0-35-15,0-1 0,0 36 16,0-35 0,18 0-16,-18-1 15,35-17-15,-17 18 0,0-18 16,-1 0-16,1 0 0,-1 0 0,1-35 15,0 35-15,17-53 0,-17 35 16,-1 0-16,19-17 16,-36 17-16,17 1 0,-17-18 15,0 17-15,0 0 0,0 1 16,-17 17 0,17 17-16,-18 1 15,18 17 1,0-17-16,0-1 0,0 19 15,0-19-15,0 19 16,0-19-16,35-17 16,0 0-1,-35-35-15,18 35 16,17-18-16,-17-17 0,-18 17 16</inkml:trace>
  <inkml:trace contextRef="#ctx0" brushRef="#br0" timeOffset="16220.88">4057 3404 0,'0'0'16,"0"-17"-16,0 34 31,-18-17-31,18 18 16,0 17-16,0-17 15,0-1-15,0 36 16,0-35-16,0 0 0,0-1 16,0 1-16,0-36 31,0-17-16,0 17-15,0-35 16,18 36 0,-18-18-16,0 17 0,18 0 0,-1 1 15,1 17 1,-1 0 0,-17 17-16,18-17 15,-18 36-15,0-19 0,18 18 16,-18-17-16,0 0 15,0-1-15,0 1 0,17-18 32,-17-18-32</inkml:trace>
  <inkml:trace contextRef="#ctx0" brushRef="#br0" timeOffset="16439.8">4410 3369 0,'0'0'0,"-36"0"15,19 0-15,-1 18 16,1-1-16,-1 19 16,18-19-16,0 1 15,0 17-15,0-17 16,0 17-16,0-17 16,0-1-16,18 1 0,-18 0 15,17-18-15,1 0 16,17-18-16,-17-17 0,-1 17 15,1 0-15</inkml:trace>
  <inkml:trace contextRef="#ctx0" brushRef="#br0" timeOffset="16657.78">4568 3069 0,'0'0'15,"0"18"-15,-35 70 31,35-70-31,0-1 0,0 36 16,0-35-16,18-1 16,-18 1-16,0 17 0,0-17 0,35 17 0,-35 18 15,0-35-15,0-1 16,0 36-16,0-35 0,0 0 16,0-1-16</inkml:trace>
  <inkml:trace contextRef="#ctx0" brushRef="#br0" timeOffset="16925.54">4498 3387 0,'35'0'32,"-17"0"-32,-1-18 15,19 18-15,-19 0 0,36 0 16,-35 0-16,0 0 0,17-18 15,-18 18-15,1 0 0,0 0 16,-1 36-16,-17-19 16,0 1-16,0 17 15,0-17-15,0-1 16,0 1-16,0 0 0,0-1 16,-17 1-16,17-53 31</inkml:trace>
  <inkml:trace contextRef="#ctx0" brushRef="#br0" timeOffset="17057.28">4815 3193 0,'-17'0'0,"-19"53"31,36-36-31,0 18 16,0-17-16,36 0 15</inkml:trace>
  <inkml:trace contextRef="#ctx0" brushRef="#br0" timeOffset="17647.62">5027 3440 0,'-18'0'0,"18"17"0,-35-17 16,-18 18-1,18-1-15,35 1 16,-18 0-16,18 52 16,0-34-16,36-1 31,-36-17-31,17-18 16,1 0-16,0-36 15,-1 19-15,-17-19 16,18 36-16,-18-17 0,0-19 15,17 19-15,-17-1 0,0 0 16,0 1-16,0-1 0,0 1 16,18 17-1,0 0 1,-1 35 0,1-18-16,0-17 15,-1 18-15,1 0 16,0 17-16,-1-17 15,-17-1-15,18 1 16,-18 0-16,-18-54 31,18 19-15,0-19-16,0 19 16,0-1-16,0 0 0,0 1 15,18 17 1,-1 0-1,1 0-15,0 0 16,-1 0-16,-17 35 0,18-35 16,0 18-16,-18-1 0,17 1 0,1 17 15,0 1-15,-18-19 0,17 19 16,-17 16-16,0-34 0,0 0 16,-35 35-16,35-36 0,-18 1 15</inkml:trace>
  <inkml:trace contextRef="#ctx0" brushRef="#br0" timeOffset="18622.66">88 4568 0,'-17'0'0,"-1"0"0,0 0 0,1 0 16,-1 0-1,53 0 1,-17 0-1,0 0-15,-1 0 16,36 0-16,-35 0 16,-1 18-16,36-18 0,-35 0 15,17 0-15,18 18 0,-35-18 16,17 0-16,18 0 0,-18 0 16,1 0-16,34 0 15,-35 0-15,-17 0 0,35 0 16,-35 0-16,-1 0 0,1 0 15,-36 0 17,-17 0-32,17 0 15,1 0-15,-19 0 16</inkml:trace>
  <inkml:trace contextRef="#ctx0" brushRef="#br0" timeOffset="18961.16">476 4427 0,'0'0'0,"-17"0"0,17-17 15,-18 17-15,18-18 16,18 18 31,-18 35-47,35-35 0,0 18 15,-17 0-15,-1 17 16,1-35-16,0 18 0,-1-1 0,19 1 16,-19-1-16,1 1 0,0 17 15,-1-35-15,-17 18 0,0 17 16,0-17-16,0 0 0,-17-1 16,17 1-16,-36-1 0,1 1 15,17 0-15,1-18 0,-1 0 16,0 17-16,1-17 0,-1 0 15,-17 0-15,35 18 0,-18-18 16</inkml:trace>
  <inkml:trace contextRef="#ctx0" brushRef="#br0" timeOffset="20486.82">1288 4427 0,'0'-17'16,"0"-1"0,0 0-16,17 18 15,-17-17 1,18 17 15,-18 35-15,0 0-16,0-17 0,0 17 15,0 1-15,18-19 0,-18 18 16,0-17-16,0 17 0,0 71 16,0-71-16,0 1 0,0 17 15,0-18-15,-18 36 16,18-54-16,-18-17 15,1 0 1,17-35 0,0 0-16,0-1 0,0 1 15,0 0-15</inkml:trace>
  <inkml:trace contextRef="#ctx0" brushRef="#br0" timeOffset="21018.52">1323 4322 0,'0'0'0,"0"-36"31,0 19-15,18 17-16,-1 0 16,1 0-16,17 35 15,-17-17-15,17 34 16,-35-34-1,0 0-15,0-1 0,0 1 16,0 0-16,0-1 16,-35 1-16,17-18 15,0 0-15,18 18 0,-17-18 16,-1 0 0,53 0 15,-17 0-16,-18 17-15,35-17 16,-17 0-16,0 35 0,17-17 16,-35 0-16,18-18 0,17 35 15,-18-17-15,-17-1 0,0 1 16,0 0-16,-35-1 16,35 1-16,-17-18 0,-19 17 0,1 1 15,0-18-15,17 0 0,-52 0 16,52 0-1,-17 0-15,17-18 16,36 18 15,-18 18-15,35-18-16,-17 0 16,-1 0-16,1 0 0</inkml:trace>
  <inkml:trace contextRef="#ctx0" brushRef="#br0" timeOffset="21320.81">1799 4410 0,'0'0'0,"0"-18"16,-17 18-1,-1 18 1,18-1-1,0 19-15,0-19 16,0 19-16,0-1 0,0 35 16,0-34-16,18-1 15,-18 35-15,0-17 0,0-17 16,0-1-16,0 36 16,0-54-16,0 1 0,0-1 0,0 1 0,17-18 15,-17 18 1,0-71-16,0 35 15,0 1-15,0-19 0,0-34 16</inkml:trace>
  <inkml:trace contextRef="#ctx0" brushRef="#br0" timeOffset="21639.82">1693 4392 0,'-17'0'0,"17"-18"16,0 1-1,0-1 1,53 18 0,0-17-16,-36 17 15,36 0-15,-35 35 16,-1-35-16,1 17 0,0-17 0,-18 18 16,17-18-16,19 35 0,-36-17 15,17 0-15,1-1 0,-18 1 16,0 0-16,0-1 15,-35 1-15,-1-18 16,19 17-16,-1-17 16,-17 0-16,-1 0 0,19 0 0,-36 18 15,35-18-15,1 0 0,-19 0 16,19 18-16</inkml:trace>
  <inkml:trace contextRef="#ctx0" brushRef="#br0" timeOffset="22788.5">71 5521 0,'-18'0'31,"36"0"16,-1 0-15,1 0-32,-1 0 0,19 18 15,-1-18-15,-17 0 0,35 0 16,-36 17-16,18-17 0,36 0 15,-53 0-15,17 0 0,0 0 16,-17 0-16,17 0 0,-17 0 0,35 18 16,-36-18-16,1 0 0,0 0 15</inkml:trace>
  <inkml:trace contextRef="#ctx0" brushRef="#br0" timeOffset="23133.35">494 5380 0,'-18'-18'31,"1"18"-31,17 35 16,35-17 0,-35 0-16,18-18 15,-1 53-15,18-36 16,-17 19-16,0-19 0,-1 1 16,-17 0-16,18 17 0,-18-18 15,0 1-15,0 0 0,0-1 16,-35 19-1,-1-19-15,19-17 0,-36 18 16,35 0-16,-52-1 16,52-17-16,0 0 0,1 18 0,-1-18 15</inkml:trace>
  <inkml:trace contextRef="#ctx0" brushRef="#br0" timeOffset="23606.36">864 5539 0,'-35'0'16,"35"17"15,0 1-31,0 17 16,18-17-16,-1 35 15,1-36-15,0 1 16,-18 0-16,17-18 0,1 17 16,-1-17-16,1 0 0,17 0 15,-17 0-15,0 0 0,-1-17 0,1 17 16,0-18-16,-1 18 0,1-35 15,0 17-15,-18 0 0,0 1 16,17-1-16,-17 1 0,0-1 0,0-17 16,0 17-16,0 0 15,-35 18-15,35 18 32,0 0-32,0 17 15,0-17-15,0 17 0,0-18 16,18 1-16,-18 0 0,35-1 15,-35 1-15,17 0 0,-17-1 16,18 1-16,0-18 16,-1 0-1</inkml:trace>
  <inkml:trace contextRef="#ctx0" brushRef="#br0" timeOffset="23868.99">1482 5521 0,'0'18'47,"0"-1"-47,0 19 16,0-1-16,0-18 0,0 19 16,0 17-16,0-18 15,17 0-15,-17 36 0,0-36 0,18 18 16,-18-18-16,0 0 0,0 1 15,0-1-15,18 0 0,-18-17 16,0 0-16,0-54 16,0 1-1,0 0-15,0-53 16</inkml:trace>
  <inkml:trace contextRef="#ctx0" brushRef="#br0" timeOffset="24102.72">1411 5521 0,'0'-18'15,"0"36"-15,-18-36 0,18 1 16,36 17 0,17 0-1,-18 17-15,0-17 0,-17 18 16,35 0-16,-36-18 0,1 35 16,17-35-16,-17 35 0,0-17 15,-18-1-15,0 1 0,-36 0 16,1 17-16,17-35 15,-17 18-15,-18-1 0,36 1 16,-19-18-16,1 0 16,17 0-16,18 18 0,-17-18 15</inkml:trace>
  <inkml:trace contextRef="#ctx0" brushRef="#br0" timeOffset="24599.3">2152 5592 0,'0'0'0,"-35"0"0,-106-18 32,123 18-32,0 0 15,-17 0-15,17 18 0,1 17 16,-1-35-16,18 35 0,-18-17 15,18-1-15,0 19 0,0-19 16,0 1-16,36 0 16,-19-18-16,19 0 0,-19 0 15,1 0-15,17 0 0,-17-36 16,-1 36-16,19-17 0,-19-19 0,36-34 16,-35 52-16,17-52 15,-17 34-15,-1 1 0,1-53 16,-18 53-16,0-18 0,0 17 0,0 1 15,0 0-15,0 17 0,0-17 0,-18 17 16,-17 18 0,18 18-16,17 17 15,0-17-15,-18 17 0,18-17 16,-18 17-16,18 0 0,0-17 0,0 17 16,0 36-16,0-36 0,36 0 15,-36 18-15,17-17 0,-17-1 16,18-18-16,-18 19 0,17-19 0,-17 19 15,36-19-15,-36 1 0,17 0 16,1-18-16,0 17 16,-1-17-16,1 0 0,0 0 0</inkml:trace>
  <inkml:trace contextRef="#ctx0" brushRef="#br0" timeOffset="25641.09">2611 5574 0,'0'-18'0,"0"36"0,0-53 16,-36 17-16,19 18 15,-19 0-15,19 0 16,-1 35-16,0-35 0,1 18 16,-1 0-16,18-1 0,-17 1 15,17-1-15,0 1 0,0 0 0,0-1 16,0 1-16,0 0 0,0-1 16,0 1-16,17-18 0,-17 18 0,35-18 15,-17 17-15,0-17 16,-1 0-16,1 0 0,0-35 15,-1 35-15,19-18 0,-19 1 16,1-19-16,-18 19 0,17-1 16,-17 0-16,0 1 0,0-1 15,0 1-15,0-1 0,-17 18 16,-1 0 0,18 18-16,-17 17 15,17-18-15,0 36 16,17-35-16,18 17 15,-35-17-15,18 0 0,0-1 16,-18 1-16,35-18 0,-17 0 16,-1 0-16,1 0 0,0-18 15,-1 18-15,1-35 0,-1 17 0,1-17 16,17-18-16,-17 0 0,0 18 16,-1-53-16,-17 52 0,0-17 15,18-35-15,-18 53 0,0 0 16,0-1-16,0 1 0,-35 18 0,35-1 15,0 0-15,-18 18 0,0 0 16,18 36-16,0-1 16,-17-18-16,17 19 15,0-19-15,0 19 0,0 34 16,0-35-16,0-17 0,17 17 16,-17 1-16,0-1 0,36 0 0,-36 18 15,17-18-15,-17-17 0,18 0 0,-18 17 16,18-17-16,-18-1 0,17-17 0,19 36 15,16-36 1,-34 0-16,53-36 16,-54 19-16,1 17 0,35-53 15,-36 35-15,1-17 0,0 0 16,-18 17-16,17 0 0,-17 1 16,0-1-16,0 0 15,-17 18 1,17 18-1,-18-18-15,0 18 0,18-1 16,-17-17-16,-1 53 0,18-35 16,0-1-16,0 1 15,0 0-15,35-1 0,-17-17 16,-18 18-16,53-18 16,-35 0-16,-1 0 0,19-35 15,-19 35-15,1-18 0,-1 18 0,19-53 16,-1 36-16,-17-1 0,17-17 15,-35 17-15,18 0 0,-18 1 16,17-19-16,-52 36 31,17 36-31,1-19 16,-1 1-16,18 17 16,0-17-16,0 0 0,0-1 15,0 1-15,0-1 0,18-17 16,-18 36-16,17-36 0,-17 17 15,18 1-15,-18 0 16,0-1-16,0 1 16,0 0-16,-35-18 15,17 0 1,-17 0-16,-1 0 16,19-36-16</inkml:trace>
  <inkml:trace contextRef="#ctx0" brushRef="#br0" timeOffset="25854.53">3016 5274 0,'-17'0'16,"34"0"-16,-52 0 0,17 0 0,54 0 31,17 0-16,17-18-15,-35 1 16,71-1-16,-53 18 16,-18-18-16,1 1 0</inkml:trace>
  <inkml:trace contextRef="#ctx0" brushRef="#br0" timeOffset="26831.33">1640 6385 0,'18'0'0,"-36"0"0,36-17 0,-18-1 16,18 18-16,-1-18 16,1 18-1,0 0-15,-1 0 0,-17 36 16,18-36-16,-18 35 0,18-17 0,-18 17 16,0 18-16,0-36 0,0 1 15,0 35-15,0-35 0,0-1 16,0 1-16,17-18 0,-17 17 15,18-17 1,-1-35-16,1 18 16,0-19-1,-18 19-15,17-1 0,-17 0 0,0 1 16,18 17-16,-18-18 0,0 0 16,18 36 15,-18 0-31,17-18 15,1 17-15,0-17 0,-18 18 0,17-18 16,1 18-16,-1-18 0,36 17 16,-35-17-16,0 0 0,-1 0 15,1-35-15,0 35 16,-18-18-16,17 1 0,-17-19 16,0 19-16,0-1 0,0-17 15,0 0-15,-17 17 16,17-35-16,-18 35 15,18 1-15</inkml:trace>
  <inkml:trace contextRef="#ctx0" brushRef="#br0" timeOffset="27314.44">2311 6385 0,'0'0'16,"35"18"-16,-17 0 15,-1-18-15,1 0 0,0 0 16,-1 0-16,1-18 15,-18 0-15,17-17 16,1 17-16,-18-17 16,0 17-16,0 1 15,0-1-15,-18 18 0,18-17 16,-35 17-16,18 0 16,-19 17-16,19 1 15,-1-18-15,18 53 0,0-36 0,0 1 16,-18 35-16,18-35 15,0-1-15,36 18 0,-19-17 0,-17 0 16,53-1-16,-18 1 16,-17-18-16,35 18 0,-35-18 15,-1 0-15,36 0 0,-35-36 16,-1 36-16,1-17 0,0 17 0,-1-36 16,1 19-16,0-1 0,-1-17 15,1 17-15,-18-17 0,0 17 16,18 1-16,-18-1 0,0 0 0,0 1 15,0 52 1,-18-17 0,18-1-16,0 1 15,0 0-15,0-1 0,0 1 0,0 17 16,0-17-16,0-1 0,18 1 16,-18 0-16,17-18 15,-17-18 1,0-17-1</inkml:trace>
  <inkml:trace contextRef="#ctx0" brushRef="#br0" timeOffset="27459.49">2787 6015 0,'-18'0'0,"18"17"31,0 1-31,36 0 15,-1-1-15,-18-17 0,89 18 16</inkml:trace>
  <inkml:trace contextRef="#ctx0" brushRef="#br0" timeOffset="28600.53">3316 6085 0,'0'0'0,"-35"0"31,35 18-31,-35-18 0,35 18 0,-36-18 0,19 17 15,-19 19-15,1-19 0,17 1 16,-17 17-16,18 0 16,17-17-16,-36 17 15,36-17-15,0 0 0,0-1 16,36 1-16,-19-18 16,18 0-16,1 0 15,-36-18-15,17 18 0,19-35 16,-19 17-16,1 1 0,0-19 15,-18 19-15,17-1 0,-17-17 16,0 17-16,0 1 16,0 52 15,-17-35-31,17 18 0,0 17 16,0-18-16,0 1 0,0 0 15,0-1-15,0 19 0,0-19 0,0 19 0,0 16 16,0-16-16,17 17 15,-17 17-15,0-17 0,0-18 16,-35 18-16,35 18 0,-18-36 16,18 0-16,-17 1 0,-1-19 15,-17-17 1,17-17-16,0-19 16,1 36-16,17-35 0,-18-18 15,18 36-15,0-1 0,0-17 0,0 17 16,0 0-16,18 1 15,-18-1-15,35 0 0,0 1 16,-17-1-16,0 1 0,-1-1 0,36-17 16,-18 17-16,-17 0 0,35-35 15,-35 36-15,17-18 0,18-71 16,-36 53-16,-17-35 16,18 35-16,-18 17 0,0-17 15,0 18-15,0 0 0,0 17 0,0-17 16,0 17-16,-18 18 15,18 18 1,-17-18-16,17 35 0,0-17 16,0 52-16,0-52 15,0 17-15,0 36 0,0 0 16,17 17 0,-17-71-16,0 19 0,0-1 15,18-17-15,-18-1 0,0 18 16,18-17-16,-1-18 15,-17-35 1,18 17-16,-18-17 16,18 17-16,-18-17 0,0 17 0,0 1 15,0-1-15,0 0 0,17 1 0,-17-1 16,0 1-16,18 17 16,0 35-1,-1-18 1,1 1-16,-18 0 15,18 17-15,-18-17 0,0-1 16,17 1-16,-17 0 0,18-1 16,-18 1-16,17-18 15,1 0 1,-18-18-16,35 1 16,1-19-16,17-52 15,-36 53-15,18-36 16,-35 18-16,18 18 0,-18-36 15,18 36-15,-18 0 0,0-18 16,0 35-16,-36 18 31,36 18-31,0 17 16,0-17-16,-17 0 0,17 34 16,0-34-16,0 17 15,17 54-15,-17-72 0,36 54 16,-36-54-16,0 19 0,17-19 15,-17 19-15,0-19 0,0 1 0,0 0 16,0-1-16,0 1 0,18-18 16</inkml:trace>
  <inkml:trace contextRef="#ctx0" brushRef="#br0" timeOffset="29079.86">3933 6156 0,'0'0'0,"-35"0"0,18 18 16,52-18 15,18 0-31,0 0 16,-18-36-16,0 36 0,36-17 16,-36-1-16,0 18 0,18-35 15,-17 35-15,-1-18 16,0 0-16,-17 18 0,-1-17 15,-52 17 17,35 17-32,-18 1 15,-17-18-15,-18 53 0,53-35 16,-17-1-16,-1 19 0,18-19 16,0 1-16,0 17 15,0-17-15,0-1 0,0 1 16,18 0-16,-18-1 15,35 1-15,-17-18 0,-1 18 16,-17-1-16,18-17 16,-1 0-16,-17 18 15,-35-18 1,0 0-16,0 18 16,17-18-16,0 0 0,-17 0 15,17 17-15,1-17 16,17-35 15</inkml:trace>
  <inkml:trace contextRef="#ctx0" brushRef="#br0" timeOffset="29244.41">4604 6350 0,'0'0'0,"0"18"32</inkml:trace>
  <inkml:trace contextRef="#ctx0" brushRef="#br0" timeOffset="43620.63">176 7320 0,'-17'0'16,"-1"0"15,0-18 0,18 1-15,-17 17-16,-1 0 16,36 0 77,-1 0-61,1 17-17,0 1-15,-1-18 16,19 0-16,-19 18 0,36-18 16,-35 0-16,-1 17 15,72-17-15,-72 18 16,72 0-16,-72-18 15,18 0-15,18 17 16,-35-17-16,70 18 0,-53-18 16,-17 0-16,17 0 0,1 0 0,-1 18 15,-17-18-15,17 0 0,18 0 0,-18 0 16,0 17-16,1-17 0,-1 0 16,18 0-16,-18 18 0,0-18 0,36 0 15,-36 18-15,18-18 0,18 0 16,-36 17-16,0-17 0,36 0 15,-36 0-15,0 18 0,54-18 16,-54 0-16,0 17 0,53-17 16,-35 0-16,-18 0 0,1 18 15,17-18-15,-18 0 0,0 0 0,0 0 16,18 0-16,-17 18 0,-1-18 0,0 0 16,36 0-16,-36 0 0,0 0 15,18 0-15,-17 0 0,-1 0 16,0 0-16,0 0 0,36 0 15,52 0-15,-70 0 16,0 0-16,53 0 16,-71 0-16,18 0 0,0 0 0,0 0 15,0 0-15,-18 0 0,53 0 16,-52 0-16,-1 0 0,-17 0 16,17 0-16,-17 0 0,17 0 0,18 0 15,-36 0-15,1 0 0,17 0 0,-17 0 16,0 0-16,17 0 0,-17-18 0,34 18 15,-16 0-15,52 0 16,-53 0-16,-17 0 0,52 0 16,-34 0-16,-1 0 0,18 0 15,-18 0-15,0 0 0,36 0 16,-53 0-16,17 0 0,0 18 16,0-18-16,-17 0 0,17 0 0,1 0 15,-1 0-15,0 0 0,-17 0 16,35 0-16,-36 0 0,1 0 15,0 0-15,-1 0 0,1 0 16,17 0-16,-17 0 16,0 0-16,17-18 15,-18 18-15,19 0 0,-19 0 16,1 0-16,0 0 16,-1 0-16,1 0 0,0 0 15,-1 0-15,1 0 0,-1 0 16,-34-35 187</inkml:trace>
  <inkml:trace contextRef="#ctx0" brushRef="#br0" timeOffset="44063.8">5062 7320 0,'-17'-18'0,"34"36"0,-34-53 16,17 17-1,17 53 48,-17-17-63,18-18 16,-18 18-16,18-18 0,-1 35 15,-17-17-15,18-1 16,0 1-16,-18 0 0,17-1 0,1 19 15,-1-36-15,-17 17 0,18 18 16,0-17-16,-18 0 16,0-1-16,0 1 0,0 0 15,0-1-15,-36 19 16,19-19-16,-54 1 16,54-1-16,-1 1 15,-35-18-15,35 18 0,-17-18 16,0 17-16,17 1 0,1-18 15,-1 18-15</inkml:trace>
  <inkml:trace contextRef="#ctx0" brushRef="#br0" timeOffset="88681.19">353 8184 0,'0'-17'15,"0"-1"1,0 36 62,0-1-62,0 1-16,0 53 15,-18-18 1,18-36-16,-18 1 0,18 17 16,-17-17-16,17-1 15,0 1-15,0 0 16,0-54 15,-18 19-31,18-1 16,0 0-16,0 1 0,0-1 0,-17 1 15</inkml:trace>
  <inkml:trace contextRef="#ctx0" brushRef="#br0" timeOffset="89059.48">247 7867 0,'0'0'0,"0"-18"31,35 18 1,-17 0-32,-18 36 0,35-36 15,0 17-15,-17 1 0,0-1 16,-1 1-16,1 0 0,0-1 15,-1 1-15,19 35 0,-19-35 0,-17 17 16,35 18-16,-35-18 16,0 0-16,18 18 0,-18-17 15,0 16-15,-35 19 0,35-36 16,-18 1-16,18-1 0,-70 35 16,52-52-16,-17 17 0,17-17 15,0 0-15,-17-1 0,17 1 0,-34 0 16,16-18-16,19 17 0,-1-17 15,-17 0-15</inkml:trace>
  <inkml:trace contextRef="#ctx0" brushRef="#br0" timeOffset="91488.33">829 8184 0,'0'0'0,"0"-17"0,35 17 62,-17 0-62,-18 17 16,18-17-16,17 0 0,-18 0 15,1 0-15,0 0 16,-1-35-16,1 35 0,17-17 16,-17-19-16,0 36 0,-1-35 15,1 17-15,-18 1 16,18-1-16,-18 0 15,-36 18 1,19 0-16,17 18 16,-53 17-16,35-17 15,0 35-15,1-35 16,17-1-16,0 18 0,0-17 16,0 0-16,0-1 0,0 1 15,17 0-15,19 35 0,-36-36 16,17 1-16,-17-1 0,36 19 15,-19-19-15,-17 1 0,18 17 16,-18-17-16,0 0 0,18 17 16,-18-18-16,-36 1 15,19 0-15,-54-1 16,53-17-16,1 0 0,-1 0 16,-17 0-16,17 0 0,-17-17 15,17 17-15,1 0 16,17-18-16,-18 18 0,18 18 47,0 17-32,35-35-15</inkml:trace>
  <inkml:trace contextRef="#ctx0" brushRef="#br0" timeOffset="91772.89">1411 8237 0,'0'0'0,"-18"-17"0,1 17 16,-18 0-16,17 0 16,0 17-1,1 36 1,17-35-16,0 0 15,-18 17-15,18-18 0,0 1 16,0 35-16,0-18 0,0-17 16,0 17-16,35-17 0,-35-1 15,18 19-15,-18-19 0,35-17 16,-17 18-16,17-18 0,-17 0 16,52-35-16</inkml:trace>
  <inkml:trace contextRef="#ctx0" brushRef="#br0" timeOffset="92803.67">1729 8326 0,'0'-18'0,"-36"18"15,19 0-15,-19 0 16,1 0-16,35 35 0,-35-17 16,17 17-16,18-17 15,-17 17-15,-1 0 0,0 18 16,18-18-16,0-17 0,0 0 15,0-1-15,36 1 0,-19-18 16,-17 18-16,35-18 0,-17 0 16,0 0-16,-1 0 15,1-36-15,17 19 0,-17-1 16,0 0-16,-1-34 0,1 16 16,-18 19-16,18-36 0,-18 17 15,0 1 1,0 18-16,0 52 31,0 0-31,0 0 16,0-17-16,0 0 0,0 35 15,17-36-15,-17 18 0,35 1 16,-17-19-16,-18 1 0,35 0 16,-17-18-16,0 0 15,-1 0-15,1-18 16,0-17-16,-18 17 0,17-70 15,-17 70-15,0 1 16,0-1-16,0 0 0,0 1 0,0-1 16,0 36 15,0 17-31,0 0 16,0-17-16,0 17 15,0-17-15,0-1 0,0 19 16,0-19-16,18 19 15,-18-19-15,0-34 32,0-19-17,0 19-15,0-1 0,-18-35 16,18 36-16,0-19 0,0 19 16,0-19-16,0 19 0,0-1 0,0-17 15,18 17-15,17 18 16,-35-17-16,53 17 15,-35 35 1,-1-18-16,1 1 0,-18 17 16,35 1-16,-35-1 0,18-17 15,-1 34-15,-17-34 0,18 0 16,-18-1-16,0 1 0,18 0 16,-1-18-1,-17-36-15,18 1 16,0-18-16,-1 0 15,1-35 1,-18 53-16,0 17 0,0-17 16,18 35-16,-54 18 31,36 17-15,0-18-16,-17 1 0,17 0 0,0 35 15,0-36-15,0 19 0,17-1 16,-17-18-16,36 1 0,-36 0 15,17 17-15,1-35 16,0 18-16,-1-1 0,1-17 0,-1 18 16,-52-18 15,0 0-31,17 18 0,1-18 16,-1 0-16,-17 0 0,17 0 0,0 0 15,-17 0-15,17 0 16,1 0-16</inkml:trace>
  <inkml:trace contextRef="#ctx0" brushRef="#br0" timeOffset="93935.14">3281 8378 0,'17'0'0,"-52"-52"31,0 52-31,17-18 16,1 18-16,-1 0 0,-88 0 15,89 35-15,-19-17 16,1 17-16,17-17 0,-17 17 16,35 0-16,-18-17 0,1 35 15,17-36-15,0 1 0,0 35 16,35-35-16,0-1 15,1-17-15,-19 0 16,19 0-16,-1 0 0,-18-35 16,1 35-16,17-18 0,-17 18 0,0-35 15,17-18-15,-35 36 0,18-19 16,-1-17-16,-17 36 0,0-19 16,0 1-16,0 18 15,-35-1-15,35 36 31,-18-18-31,18 35 0,0-18 16,0 19-16,0-19 0,0 36 16,0-17-16,0-19 0,18 36 15,-18-18-15,53 1 16,-36-19-16,1-17 16,0 0-16,-1 0 0,1-35 15,0 35-15,-1-18 0,1-17 16,0 17-16,-1-17 0,-17 0 15,35-36-15,-35 18 0,18 18 0,-18-53 16,18 53-16,-18-1 16,0-16-16,0 34 0,0 0 15,0 1-15,0 34 32,-18-17-32,18 36 15,0-1-15,0 0 0,-18 0 16,18 1-16,0 34 0,0-35 15,0 1-15,0-1 0,0 36 16,0-36-16,0 0 0,0 18 16,36-35-16,-36-1 0,17 1 15,-17 0-15,18-18 16,0 0-16,-1 0 0,1 0 0,35-18 16,-35-35-16,17 0 15,-18 18-15,1 0 0,17-54 16,-35 54-16,18-18 0,0-35 15,-18 53-15,0-1 0,0-16 16,0 34-16,0 0 0,0 1 16,-18 34 15,18 1-15,-18 17-1,18-17-15,0 17 0,0-17 16,0-1-16,0 1 0,0 35 15,0-18-15,0 0 0,0 18 16,0-17-16,0-1 0,0 35 16,0-52-16,0 17 0,0 18 15,0-35-15,0 0 0,18 17 16,-18-17-16,18-1 16,-1-17-16,1 0 0,0 0 15,-1 0-15,1 0 16,17-17-16,-17 17 0,-1-36 0,1 19 15</inkml:trace>
  <inkml:trace contextRef="#ctx0" brushRef="#br0" timeOffset="95873.31">1076 9172 0,'0'0'0,"0"-17"15,0-19 1,-18 19-16,18-1 15,0 0 1,-17 18 0,-1 0-16,18 18 0,-18-18 15,-17 35-15,17-17 16,1 17-16,-1-17 0,18-1 16,0 19-16,0-19 15,35 1-15,-35 0 0,36-1 0,-1 1 16,-17 0-16,-1-18 0,1 17 0,17 1 15,-17 0-15,0-1 0,-1-17 0,1 18 16,-1-1-16,1 1 0,-18 0 16,0-1-16,0 1 15,-35 0-15,0-1 16,17-17-16,-35 0 16,35 0-16,-17 0 0,0 0 0,17 0 15,-17-35-15,17 35 0,1-18 0,-1 18 16,0-17-16,1 17 0,-1-18 0,18 0 15,0 1-15,0-1 16,35 18-16,-17-17 16,17 17-16,-17-18 0,17 0 15,-17 18-15,17-17 0,0-1 0,-17 0 16,35-17-16,-35 17 16,34-17-16,-34 17 15,0 1-15,-18-1 0,0 1 16,-36-19-16,1 19 15,18-1-15,-19 0 0,1 18 16,17 0-16,-17 0 0,17 0 16,18 18-16,-17-18 15,17 35-15,35-35 16</inkml:trace>
  <inkml:trace contextRef="#ctx0" brushRef="#br0" timeOffset="96332.59">1993 9243 0,'-35'0'0,"70"0"0,-88 0 16,36-36-16,-19 36 15,19-17-15,-19 17 0,19 0 16,-1 0 0,1 17-16,17 19 0,0-19 15,-18-17-15,18 36 16,0-19-16,0 1 0,35 17 16,-17-17-16,-18 0 0,17 17 15,19-18-15,-36 1 0,17 0 0,1-1 16,0 1-16,-18 0 0,17-1 15,-17 1-15,0 0 0,-35-18 16,0 0 0,17 0-16,-17 0 0,17 0 0,-35-18 15,18 18-15,17-18 0,-17 18 16,17-17-16,1 17 0,17-18 16,-18 18-16,53 0 31,1 35-31,-19-35 0,19 0 15,-19 18-15,19-18 0,-19 0 0,18 0 16,1 0-16,34 0 0</inkml:trace>
  <inkml:trace contextRef="#ctx0" brushRef="#br0" timeOffset="96748.6">2399 9349 0,'0'-18'0,"0"36"0,0-54 0,0 19 15,0-1-15,-18 18 16,-17 0-16,0 0 15,17 0-15,0 0 0,-17 18 16,17-1-16,1-17 16,-18 36-16,17-1 0,18-17 15,0-1-15,0 1 0,0-1 16,0 1-16,0 0 0,0-1 16,18-17-16,-18 18 0,35-18 15,-18 0-15,1 0 0,0 0 16,-1 0-16,19 0 15,-19-35-15,19 17 0,-36 0 16,17 1-16,-17-18 16,0 17-16,0 0 0,0 1 0,0-1 15,0 0-15,-17 18 32,17 36-32,0-19 15,0 1-15,0 0 0,0 17 16,35-18-16,-35 1 0,18 0 15,-1-1-15,1 1 16,-1-18-16,1 0 0,0 0 16,-1 0-16,1 0 0,0-35 15,-1-1-15,1 19 0,-18-1 16</inkml:trace>
  <inkml:trace contextRef="#ctx0" brushRef="#br0" timeOffset="97287.98">2611 9331 0,'0'-18'0,"0"71"15,0-88-15,0-18 0,0 88 47,0-17-47,0 17 16,0-17-16,0 0 0,17 17 15,-17-18-15,0 1 0,18 0 0,-18-1 16,17-17-16,-17 18 16,18-53 15,-18 17-31,0 0 15,0 1-15,0-18 0,0-1 16,0 1-16,0 17 0,18 1 16,-18-1-16,17 0 0,1 18 15,-18-17-15,18 17 0,-1 0 16,1 0-16,0 35 16,-1-35-16,1 18 0,-1 17 15,1 0-15,0-17 0,-18 0 16,17 17-16,-17-18 0,18 1 15,-18 0-15,0-1 16,0-52 15,-18 35-31,18-18 0,-17-17 16,17 18-16,0-19 0,-18 1 16,18 17-16,0 1 15,0-1-15,35 18 0,-17 0 16,17 0-16,-17 0 15,0 0-15,-1 0 0,19 18 16,-19-1-16,1-17 0,-1 36 16,-17-19-16,18 1 0,-18 52 15,0-52-15,0 0 0,0 17 16,0-17-16,0-1 0,0 1 16,-18-18-16,18-18 31</inkml:trace>
  <inkml:trace contextRef="#ctx0" brushRef="#br0" timeOffset="97539.33">3369 9296 0,'0'-18'0,"0"36"47,0-1-47,0 1 15,0 0-15,0 17 0,0 35 16,0-34-16,0 70 16,18-71-16,-18 0 15,0 36-15,0 34 16,0-87-16,-18-18 16,18-18-1,35-34-15,-35 34 0,0-17 16</inkml:trace>
  <inkml:trace contextRef="#ctx0" brushRef="#br0" timeOffset="97814.99">3316 9243 0,'-18'-18'16,"36"36"-16,-18-36 31,53 18-15,-35 0-16,-1 0 0,19 18 0,-1-1 15,0-17-15,-17 18 0,-1-18 16,-17 18-16,18-1 0,0 19 16,-18-19-16,0 1 0,-18 17 15,18-17-15,-35-1 0,-1 1 16,-16 0 0,16-1-16,1-17 0,17 0 15,-35 0-15,36-17 16,17-19-1,0 19-15</inkml:trace>
  <inkml:trace contextRef="#ctx0" brushRef="#br0" timeOffset="98108.33">3810 9031 0,'-35'0'0,"70"0"0,-88 0 16,35 0 0,18 18-1,0 17 1,0-17-16,0-1 0,0 36 16,36-35-16,-36 70 15,0-53-15,0 1 0,0 52 16,0-53-16,0-17 15,0 17-15,0-17 0,0-1 16,35-17 0,-35-35-16,18 35 15,-1-35-15</inkml:trace>
  <inkml:trace contextRef="#ctx0" brushRef="#br0" timeOffset="98699.38">4092 9402 0,'0'0'0,"0"17"0,-35 18 16,35-17 15,35-18-15,-17-35-16,-18 17 0,17 18 0,-17-35 16,18 17-16,-18 1 0,0-1 15,0-17-15,0 17 0,0 0 16,-18 1-16,-17 17 15,18 0-15,-1 35 16,0-17-16,1-18 16,17 35-16,-18-17 0,18-1 0,0 1 15,0 0-15,0 34 0,0-34 16,0 0-16,18-1 0,-18 1 16,35 0-16,-17-18 0,-1 17 15,1-17-15,-1 0 0,1 0 16,0 0-16,-1 0 0,19-17 0,17-19 15,70-69 1,-105 87-16,52-70 16,-52 52-16,0 19 0,-18-19 15,0 19 1,-36 17-16,1 0 16,17 35-16,-17-17 15,17 17-15,18-17 16,0 17-16,0-17 0,0-1 15,18 1-15,-18 0 0,0-1 16,35 18 0,-17-35-16,0 18 0,-18 0 15,17-18-15,-17 17 0,0 1 32,-17-18-17,-19 0-15,19 0 16,-1 18-16,0-18 0,-34 0 15,34 0-15,-35 0 16</inkml:trace>
  <inkml:trace contextRef="#ctx0" brushRef="#br0" timeOffset="100055.74">423 10142 0,'0'0'0,"-17"0"0,17 18 15,-18-18-15,0 18 0,1-18 32,-1 0-17,0 0-15,1 0 16,-1-18-1,1 0-15,17 1 16,-18 17-16,18-18 0,0 0 16,18 18 31,-1 36-47,1-19 0,-1 19 15,1-19 1,-18 19-16,18-19 0,-18 18 15,0 1-15,0-19 0,0 1 16,-36 0-16,36-1 0,-35-17 0,35 18 16,-35 0-16,17-18 0,1 17 0,-1-17 15,0 0-15,1 0 0,-1 0 16,0 0-16,1 0 0,-1-17 16,1 17-16,17-18 0,-18 18 15,18-18-15,0 1 16,35 17-1,-17 0 1,-1 0-16,19 17 16,-19-17-16,1 18 0,0-18 15,-1 18-15,1-1 0,0 1 16,-18-1-16,17-17 0,-17 18 16,0 0-16,18-18 0,-1 0 31,1 0-31,-18-18 0,18 18 15</inkml:trace>
  <inkml:trace contextRef="#ctx0" brushRef="#br0" timeOffset="100395.07">335 9825 0,'-18'-18'0,"36"36"0,-36-53 15,18 17-15,0 0 0,-17-17 16,17 17-16,0 1 0,0-1 16,0 0-16,0 1 15,17 17 1,1 0-16,-18 35 0,35 0 16,-17-17-16,0 0 15,-1-1-15,1 19 0,0-1 0,-1-18 16,19 89-16,-19-70 15,1 69-15,-18-69 16,0 34-16,0-34 0,0-1 16,-18 18-16,-17-18 0,17-17 15,-17 17-15,17-17 0,-17 17 0,17-18 16,-17 1-16,0 0 0,17 17 0,-17-35 16,17 18-16,1-1 0</inkml:trace>
  <inkml:trace contextRef="#ctx0" brushRef="#br0" timeOffset="101603.9">1182 10072 0,'0'-18'0,"-18"1"31,18-1-31,-35 18 16,0 0 0,35 35-16,-18-35 0,0 18 15,1-1-15,-1 1 0,-35 35 16,18 0 0,17-35-16,18-1 0,-17 36 15,17-35-15,0-1 0,0 19 16,0-19-16,0 1 0,35-18 15,-35 18-15,35-1 0,-17-17 0,-1 18 16,19-18-16,-1 0 0,-17 0 0,17 0 16,35 0-16,-17-18 0,-17 18 15</inkml:trace>
  <inkml:trace contextRef="#ctx0" brushRef="#br0" timeOffset="102220.29">1535 10213 0,'0'0'0,"-36"0"0,19 0 15,-19 0-15,19 0 16,-1 18-16,-17-18 0,17 17 16,1-17-16,-1 35 0,18-17 0,-18 17 15,1-17-15,17 0 0,0-1 16,0 1-16,0 0 0,0-1 16,35 1-16,-17-18 15,17 0-15,-18 0 0,1 0 16,0 0-16,-1 0 0,1-18 0,0 18 15,-1-17-15,1-19 0,0 36 16,-18-35-16,17 17 0,-17 1 16,0-1-16,0 0 0,0 1 15,-17 17 1,17 35 0,-18-17-1,18-1-15,0 19 16,0-19-16,0 1 0,0 0 15,0-1-15,18-17 0,-18 18 0,17-18 16,-17 17-16,18-17 16,-1 0-16,1 0 15,0-35-15,-1 18 16,-17-1-16,18-17 0,-18 17 0,0 0 16,18-17-16,-18 0 0,0 17 0,17-70 15,-17 70-15,18-17 16,-18 17-16,0 1 15,0-1-15,0 53 47,0-17-47,0 0 0,0-1 16,0 36-16,0-35 16,0 17-16,0 18 0,0-35 15,0 17-15,0 18 16,0-35-16,0 34 15,0-34-15,18-18 16,17 0 0,-17-18-16,-1 18 0</inkml:trace>
  <inkml:trace contextRef="#ctx0" brushRef="#br0" timeOffset="103093.38">2152 10195 0,'-71'36'32,"36"-19"-32,17-17 0,1 18 15,17-1-15,-18-17 0,18 18 16,-17 0-16,17-1 0,0 1 0,0 0 16,0-1-16,0 1 0,0 0 15,0-1-15,17 1 0,1-1 16,-1-17-1,19 18-15,-19-18 16,1 0-16,0 0 0,-1-35 16,1 35-16,0-18 0,17 1 15,-18 17-15,1-36 0,0 1 16,-1 17-16,-17 1 0,18-1 16,-18 0-16,0 1 15,0 52 1,-18-35-1,18 18-15,0-1 0,0 36 16,0-35-16,0 0 16,0-1-16,0 1 0,18-1 15,-18 1-15,35-18 0,-17 18 16,0-18-16,-1 0 16,1 0-16,17 0 0,-17-36 15,-1 36-15,36-17 0,-35-1 16,-18 1-16,18-1 0,-1-17 0,1 17 15,-18 0-15,18 18 0,-18-17 16,0-1-16,0 0 0,17 18 16,-17 18 15,0 0-31,-17-18 0,17 35 16,0-17-16,0-1 0,0 19 15,0-19-15,17 1 0,-17-1 16,18 1-16,-1-18 15,-17 18-15,36-18 0,-19 0 0,1 0 16,17 0-16,-17 0 0,0 0 16,52-71-16,-35 54 15,18-19-15,-35 1 0,0 17 16,-1-52-16,1 35 0,-18-18 16,0-18-16,0 36 0,0 0 15,-35-1-15,35 1 0,-18 17 16,18 1-16,-18 17 0,1 0 15,-1 0-15,0 17 16,1 19-16,17-19 16,-18 19-16,18 52 15,0-71-15,0 36 16,18-17-16,-18-1 0,0-18 0,35 19 16,-35-19-16,18 1 0,-18 17 0,17-17 15,-17 0-15,18-1 0,0-17 0,-1 35 16,1-35-16,0 18 0,17-18 15,0 0-15,-17 0 0,52 0 16,-34-35-16,-1 35 0,35-53 16</inkml:trace>
  <inkml:trace contextRef="#ctx0" brushRef="#br0" timeOffset="104159.66">3457 10283 0,'0'-17'0,"0"34"0,0-52 16,-17 35-16,-1 0 15,-17 0-15,17 0 0,0 0 16,-17 18-16,0 17 0,17-35 15,18 18-15,-35 17 0,35-17 16,0-1-16,0 36 16,0-35-16,0-1 15,18 1-15,-1 0 16,18-18-16,1 0 16,-19 0-16,19-36 15,-19 36-15,1-17 0,0-18 16,-1 17-16,-17 0 0,18 1 0,-18-1 15,0 0-15,0 1 0,0-1 16,0 0-16,0 54 31,0-19-31,0 1 16,0 17-16,0-17 16,0 0-16,0-1 15,0 1-15,17-18 0,19 17 16,-19-17-16,1 0 15,0 0-15,35-35 16,-36 35-16,1-17 0,17-36 16,-35 35-16,18 0 0,-1-35 15,1 18-15,-18 0 0,0-36 16,0 18-16,0 1 16,0 34-1,-18 53 1,18 0-1,-17-17-15,17 0 0,0-1 0,0 36 16,0-35-16,0 17 0,0 0 16,0-17-16,0 17 0,0-17 0,17 35 15,-17-35-15,18 17 16,0 18-16,-1-36 16,19 19-1,-19-36-15,1 0 0,17 0 0,0 0 16,-17 0-16,53-18 0,-54 18 15,19-35-15,16-1 0,-34 1 16,0 18-16,17-19 16,-35 1-16,0 17 0,18-17 15,-18 17-15,-36 18 16,19 0 0,17 18-16,-18 0 15,18-1-15,-18 19 16,1-36-16,17 17 0,0 1 15,0 0-15,0-1 0,0 1 16,0-1-16,0 1 16,17-18-16,-17 18 15,36-18-15,-1 0 0,-17 0 16,35-36-16,-18 36 0,0-35 16,18 18-16,0-36 15,18-18 1,-54 53-16,18-52 15,-17 70-15,-18-18 0,0 1 16,-35 17 0,0 35-16,17-17 15,0-1-15,1 18 16,17-17-16,0 0 0,-18-1 0,18 1 16,0 0-16,0-1 0,0 19 15,0-19-15,18 18 16,-1-17-16,1 17 15,-18-17-15,0 0 16,-35-18 15,-1 0-31,19 0 0,-1 0 16,-17 0-16,0 0 16,17 0-16,-35-18 0,35 18 15,1-18-15</inkml:trace>
  <inkml:trace contextRef="#ctx0" brushRef="#br0" timeOffset="104399.43">3810 10107 0,'-18'0'0,"1"-18"0,-19-17 16,36 18-1,36-1 1,-19 18 0,36 0-16,-35 0 0,0 0 15,34 0-15,-34 0 0,0 0 16,35 0-16,-36 0 0,1 0 16,17 0-16,-17 0 0,-1 0 15</inkml:trace>
  <inkml:trace contextRef="#ctx0" brushRef="#br0" timeOffset="105543.22">547 11077 0,'0'18'0,"0"-1"32,0 1-17,0 0-15,17-1 16,1 1-16,0-18 16,-1 0-16,1 0 15,0 0-15,-1-18 16,1 18-16,-18-17 0,18 17 0,-1-53 15,-17 35-15,18 1 0,-18-19 16,0 19-16,0-1 0,0 0 16,0 1-16,0-1 0,-35 18 0,35-18 15,-18 18-15,0 0 0,-17 0 16,17 18-16,1-18 16,-1 18-16,0 17 0,18-17 15,-17 17-15,-1-17 0,18-1 16,0 1-16,-17-1 0,17 19 0,0-19 15,0 19-15,0-19 0,0 1 16,0 0-16,17-1 16,-17 1-16,0 0 0,35-18 0,-35 17 15,18-17-15,-18 18 0,18-18 16,-1 0-16,19 0 16,-19 0-16,1-18 15,0 18-15,17-17 16</inkml:trace>
  <inkml:trace contextRef="#ctx0" brushRef="#br0" timeOffset="105804.66">864 11271 0,'0'0'0,"0"18"0,-17-18 15,17 18 32,0-1-31,0 1-16,0-1 15,0 1-15,0 35 16,-18-35-16,18-1 16,0 1-16,0 0 15</inkml:trace>
  <inkml:trace contextRef="#ctx0" brushRef="#br0" timeOffset="106671.42">1323 11342 0,'0'35'141,"18"-35"-126,-18 18-15,0-1 0,0 1 16,17 0-16,-17-1 16,0 1-16,0 0 15,0-1-15,-35-17 0,35 18 16,-18-18-16</inkml:trace>
  <inkml:trace contextRef="#ctx0" brushRef="#br0" timeOffset="107286.78">1834 11077 0,'-17'0'16,"17"18"-16,-18-18 15,18 35 17,35-35-32,-17 0 0,0 0 15,17 0-15,-17-35 16,-1 35-16,1-18 15,-18 1-15,18-1 0,-18 0 0,17-17 16,-17 17-16,0 1 16,0-19-16,0 19 0,-17-18 15,-19 17-15,1 18 16,17 0-16,1 0 0,-1 0 16,-17 35-16,17 0 0,1-17 15,-1 17-15,18 1 0,-18-19 0,1 19 16,17 16-16,0-16 0,0-1 15,0 18-15,35-35 0,-35-1 16,18 19-16,-18-19 0,35 18 16,0-17-16,-17-18 0,-18 18 0,17-1 15,19 1 1,-19-18-16,1 0 0,17 0 0,-17 0 16,-1 0-16,19 0 15,-19-18-15</inkml:trace>
  <inkml:trace contextRef="#ctx0" brushRef="#br0" timeOffset="107675.56">2205 11307 0,'-35'0'0,"70"0"0,-88 0 16,71-18 15,17 18-15,-18 0-1,1 0-15,0 35 16,-18-17 0,0-1-16,0 1 15,0 0-15,0-1 0,-36 1 0,36 0 16,-17-1-16,-18 1 0,17-18 15,18 18-15,-18-18 16,54 0 31,-1 0-31,-18 0-16,1 0 15,35 0-15,-35 0 0,-1 0 16,19 0-16,-19 0 0</inkml:trace>
  <inkml:trace contextRef="#ctx0" brushRef="#br0" timeOffset="107987.99">2699 11501 0,'0'17'63,"0"1"-32,0-1-31,0 36 15,0-17-15,0-19 0,0 1 0,0 0 16,-18 17-16,18-18 16,-35-17-16,35 18 0,0 0 15</inkml:trace>
  <inkml:trace contextRef="#ctx0" brushRef="#br0" timeOffset="108292.79">3175 11465 0,'0'0'0,"0"18"0,18-18 47,-1 0-32</inkml:trace>
  <inkml:trace contextRef="#ctx0" brushRef="#br0" timeOffset="108486.73">3404 11483 0,'0'0'0,"18"0"47,17 0-31,-17 0-1</inkml:trace>
  <inkml:trace contextRef="#ctx0" brushRef="#br0" timeOffset="108672.19">3792 11483 0,'0'0'15,"-17"18"-15,-1-18 16,36 0 15,17 0-31,-17 0 16</inkml:trace>
  <inkml:trace contextRef="#ctx0" brushRef="#br0" timeOffset="108839.86">4022 11536 0,'0'0'0,"-18"0"0,0 0 31,54-18-15</inkml:trace>
  <inkml:trace contextRef="#ctx0" brushRef="#br0" timeOffset="109320.57">4374 11324 0,'0'0'0,"18"0"31,17-17-16,1 17-15,-1-18 16,-17-17-16,17 17 16,-18 0-16,-17-35 15,0 36-15,0-19 16,-35 19-16,18-1 16,-1 18-16,-17 0 15,17 18-15,0 17 16,1-35-16,-1 35 0,0-17 0,18 17 15,-17 1-15,-1-1 0,18 0 16,-17 18-16,17-35 0,0 17 16,0 0-16,0 1 0,0-19 15,52 54 1,-34-54-16,17 1 16,-17 0-16,17-18 15,-17 0-15,17 0 0,0 0 16,-17 0-16,0 0 0,17-18 15,-17 18-15,-1 0 0,1-18 16</inkml:trace>
  <inkml:trace contextRef="#ctx0" brushRef="#br0" timeOffset="109936.4">4904 11448 0,'-18'0'31,"18"-18"-31,-35 18 32,17 18-17,0-1 1,-17 1-16,17 0 15,18-1-15,0 1 0,0-1 16,0 1-16,36 0 16,-36-1-16,17 1 15,1 0-15,0-1 0,-1 1 16,1-18-16,0 0 16,-18 18-16,17-1 0,-17 18 15,0-17 1,-35 0-16,35-1 15,-18-17-15,1 0 16,-1 18-16,-17-18 16,17 0-16,0 0 15,1 0-15,17-18 16,0 1 0,0-1-16,0 0 15,17 18-15,19-35 16,-19 18-16,1-1 15,-18 0-15,18 1 16,-1-1-16,1 0 0,0-17 16,-1 17-16,-17 1 0,0-18 15,18 17-15,-18 0 16,-35 18 0,17 0-1,0 18-15,1-18 16,17 18-16</inkml:trace>
  <inkml:trace contextRef="#ctx0" brushRef="#br0" timeOffset="111306.8">688 11818 0,'0'-18'0,"-18"-17"32,18 53 15,0-1-32,0 19-15,0-19 0,0 54 16,0-36-16,0 18 0,0 53 15,0-53-15,-17 0 16,17 53-16,-18-54 0,18 1 16,-18 53-1,18-70-15,0-1 0,0-18 16,0 1-16,18-36 47,0 1-47,-1-18 15,1 17-15,-18 0 16,18 1-16,-1-36 16,-17 35-16,0-17 0,0-36 15,0 54-15,-17-54 16,17 36-16,-18 17 0,-17 0 16,35 1-16,-18-1 0,-17 18 15,17 0-15,0 0 0,-17 0 16,18 0-16,-1 0 15,0 18-15,1-18 0,17 17 16,-18-17-16,18 18 16,35-18-1,1 0 1,-1 0-16,-18-18 16,1 18-16,35-17 0,-35-18 15,17 35-15,0-36 0,-17 19 16,17-1-16,-17 0 0,-1 1 15,1 17-15,0-18 0</inkml:trace>
  <inkml:trace contextRef="#ctx0" brushRef="#br0" timeOffset="112091.14">970 11906 0,'-53'0'31,"36"0"-31,-1 18 0,0-18 15,18 18-15,-17-1 16,17 1-16,0-1 0,0 1 16,0 35-16,0-35 0,0 17 15,0 0-15,0 0 0,17-17 16,1 17-16,-18-17 0,35 0 16,0-1-16,-17-17 15,0 0-15,17 0 0,-17 0 16,-1 0-16,1-17 0,0-19 15,-1 1-15,-17 0 16,0 17-16,0-17 16,0 0-16,-17 17 0,17 0 0,-36-35 15,1 36-15,0 17 0,17-18 16,0 1-16,1 17 0,-1 0 0,1 0 16,-1 0-16,-17 17 15,35 1-15,-18 17 16,18-17-16,0-1 0,0 1 15,0 0-15,35-1 0,-35 1 0,53 17 16,-18-35-16,-17 0 16,17 0-16,-17 0 0,17 0 0,-17 0 15,35-17-15,-18 17 0,0-36 16,18 19-16,-35-19 0,17 19 16,1-19-16,-19 19 15,1-1-15,-53 18 31,17 18-31,-17 17 16,17-17-16,0-1 16,18 1-16,-17 17 15,17-17-15,0 0 16,0-1-16,35 1 16,-17-1-16,-1 1 15,1 0-15,0-18 16,-18 17-16,17-17 0,1 18 15,-18 0-15,17-1 16,-17 1-16,0 0 16,0-1-16,0 1 15,0 17-15,-17-17 0,17-1 16,0 1-16,-35 0 0,35-1 16,0 1-1,35-18 16,-18 0-15,1-18-16,17 1 0,-17 17 16,0-36-16</inkml:trace>
  <inkml:trace contextRef="#ctx0" brushRef="#br0" timeOffset="114671.35">2205 12188 0,'0'0'0,"0"-17"16,0-1-16,-18 18 16,18-17-16,-17-1 15,-1 18 1,0 0 0,1 0-16,-1 18 15,0 17-15,-35 0 16,36-17-16,17-1 0,-53 54 15,53-36-15,-18 0 16,18-17-16,0 0 0,0-1 16,0 1-16,36 0 0,-19-18 15,18 0-15,-17 0 0,17 0 16,-17 0-16,0-36 0,-1 36 16,1-17-16,0-19 0,-1 19 15,1-18-15,-18-18 16,17 0-1,-17 35-15,0 0 0,-35 18 16,35 18 0,-17-18-16,17 18 15,0 17-15,-18-17 0,18-1 0,0 19 16,0-19-16,0 18 16,0-17-16,0 0 0,18-18 0,-18 17 15,0 1-15,35-18 0,0 18 16,-17-1-16,35-17 15,-36 0-15,19-35 16,-19 17-16,1 1 0,-18-1 16,18 0-16,-1-17 0,-17 18 0,18-54 15,-1 36-15,-17-1 0,0 1 16,0 0-16,0 0 0,0-1 0,0 1 16,0-18-16,0 36 0,0-1 15,-17 18-15,-1 0 16,1 18-16,-1 17 15,18-18-15,-18 19 16,18-19-16,0 89 16,0-71-16,0 36 0,0-36 15,0 1-15,18-1 0,-18 35 16,18-52-16,-18 0 0,17-1 16,-17 1-16,18 0 0,-18-1 0,17 1 15,1-18-15,0 0 0,-1 0 16,1 0-16,-18-35 0,53 17 15,-18-35-15,18-35 16,-35 53-16,-18-1 16,17-105-16,-17 18 15,0 105-15,0-17 16,0 0-16,-17 35 0,-1 0 31,0 35-31,18 0 16,-17-17-16,17 17 15,0-17-15,0 70 0,0-18 16,17 1 0,-17-36-16,0 0 0,18 36 15,0-53-15,-1 17 16,-17-17-16,18-1 0,-18 1 16,18-18-1,-18-18 1,0-17-16</inkml:trace>
  <inkml:trace contextRef="#ctx0" brushRef="#br0" timeOffset="115608">3193 12259 0,'0'35'31,"35"-35"-15,0-35-16,-17 35 15,-1-18-15,1 18 0,0-35 0,-1 17 16,19-17-16,-19 18 0,1-19 15,-18 19-15,0-1 0,0 0 16,0 1-16,0-1 0,-18 18 16,1 0-16,-19 35 15,19-35-15,-1 18 0,0-18 16,1 35-16,-1-17 0,1 17 16,17-17-16,0 52 15,0-52-15,17 17 16,-17-17-16,35 0 0,-35 17 0,53 0 15,-35-17-15,-18-1 0,35 19 16,-35-19-16,18-17 0,-18 36 16,0-19-1,-18 1-15,-35-18 16,36 0-16,-1 0 0,-17 0 16,17 0-16,-17 0 0,17 0 0,-52-18 15,52 18 1,0 0-16,1 0 0,52 0 31,0 0-31,-17 0 16,17 0-16,18 0 15,-18 0-15,-17-35 0</inkml:trace>
  <inkml:trace contextRef="#ctx0" brushRef="#br0" timeOffset="116539.79">3757 12277 0,'0'-18'0,"0"36"0,0-54 0,0 19 16,-35 17-16,17 0 16,-17 0-16,0 35 15,17-35-15,0 18 0,1 17 16,-1-17-16,0-1 16,18 1-16,0-1 0,0 36 15,0-35-15,0 0 16,18-18-16,0 0 15,17 0-15,-17 0 16,-1 0-16,19-18 0,-19 0 16,1 18-16,17-35 0,-35 17 15,18 1-15,-1-18 0,-17 17 16,0 0-16,0 1 0,0-1 16,-17 18 15,17 18-31,-18 17 0,18-17 15,0-1-15,0 18 16,0-17-16,0 0 0,18-1 16,-18 1-16,17 0 15,1-18-15,0 0 16,-1 0-16,1 0 0,0-36 16,-1 19-16,1-19 15,-1 1-15,-17 18 0,0-1 16,0 0-16,0 1 0,0-1 15,0 0-15,0 54 32,0-19-32,0 19 15,0-19-15,0 1 0,0-1 16,0 1-16,0 17 16,0-17-16,0 0 0,18-18 15,-18 17-15,0-52 31,0 17-15,18-105 0,-18 105-16,0 1 15,0-1-15,17 0 0,1 1 16,0 17 0,-1 0-16,-17 17 0,18 19 15,-18-19-15,18 1 0,-1 17 16,-17-17-16,18 17 15,-18-17-15,17 35 16,-17-36-16,0 1 16,0-36-1,0-17 1,0 0-16,0 17 16,0 0-16,0-34 15,0 16-15,0 19 0,0-1 0,0-17 16,0 17-16,36 18 15,-19 0-15,1 0 16,-18 35-16,18-17 16,-1 17-16,1 53 15,-18-70-15,18 17 16,-18-17-16,0 0 0,0 17 16,17-35-1,1-18-15</inkml:trace>
  <inkml:trace contextRef="#ctx0" brushRef="#br0" timeOffset="116780.33">4427 12206 0,'0'18'32,"0"-1"-17,0 19-15,0-19 0,0 19 16,0-19-16,0 36 15,0-18-15,0-17 0,0 53 16,0-36-16,0 0 0,0 71 16,-17-88-16,17 52 15,0-87 1,35-36 0,-35 35-16,0 0 15,18-17-15</inkml:trace>
  <inkml:trace contextRef="#ctx0" brushRef="#br0" timeOffset="117019.63">4410 12188 0,'0'-17'16,"0"-1"-1,70 36 1,-52-18 0,0 35-16,52 0 15,-52-17-15,-18 0 0,17-1 16,1 1-16,-18 0 0,0-1 0,0 18 15,0-17-15,-35 17 16,17-35-16,-17 18 0,-18 0 16,18-18-1,-1 17-15,19-17 0,-1 0 16,18-35 0</inkml:trace>
  <inkml:trace contextRef="#ctx0" brushRef="#br0" timeOffset="117697.43">4833 11977 0,'-35'53'31,"35"-36"-31,-18 1 0,18 17 16,0-17-16,0 17 0,0 0 0,0 36 15,0-53-15,0 52 16,0-35-16,18 1 0,-18-1 0,0-17 16,0 17-16,17-17 0,-17-1 0,18 1 15,-18 0-15,18-18 0,-1 17 0,1-17 16,17 18 0,1-18-16,-19-35 0,71-18 15,-70 17-15,17 1 16,-35 0-16,18 17 15,0-35-15,-18 18 16,0 17-16,-18 18 16,-17 0-1,35 36-15,-18-19 0,-17-17 16,35 35-16,-18-17 16,18 0-16,0-1 0,0 19 15,0-19-15,0 1 16,18-18-16,17 0 15,-17 0-15,17-18 16,-17 18-16,34-70 16,-34 52-16,0 0 0,17-34 15,-17 34-15,-18 0 0,17-17 16,1 35-16,-18-18 0,0 36 31,-35 17-31,35 1 16,-18-19-16,18 1 0,0-1 15,0 19-15,0-19 0,0 1 0,0 0 16,0 17-16,0-17 0,0-1 16,0 19-16,18-19 15,-18 1-15,17-1 16,-17 1 0,-35-18-1,0 18-15,17-18 16,0 0-16,1 0 0,-54 17 15,54-17-15,-19 0 0,-34 0 16</inkml:trace>
  <inkml:trace contextRef="#ctx0" brushRef="#br0" timeOffset="119235.45">970 13000 0,'0'0'0,"0"-18"0,0 1 16,0-1-1,0 0-15,0 1 0,0-1 16,18-17 0,-18 17-16,0 0 15,-18 18 1,0 0-16,-17 0 15,18 18-15,-19 17 16,19 1-16,-1-19 16,0 1-16,18 0 0,0-1 0,-17 1 15,17 17-15,0 0 0,0-17 16,0 0-16,0-1 0,0 1 16,17-18-16,19 0 15,-1 0-15,0-35 16,-17-1-16,-1 36 0,1-17 15,0-1-15,-1 0 0,-17 1 0,18-1 16,0 1-16,-18-1 0,0 0 16,0 1-16,0-1 15,-18 18 1,18 18 0,-18-18-16,1 53 15,17-36-15,0 18 0,0-17 16,0 0-16,0-1 0,17 19 15,-17-19-15,18-17 0,-18 18 16,18-18-16,-1 0 0,1 0 16,0 0-16,17-18 15,-17 18-15,-1-35 0</inkml:trace>
  <inkml:trace contextRef="#ctx0" brushRef="#br0" timeOffset="119700.75">1341 12894 0,'0'0'0,"-36"0"31,19 0-31,-1 0 16,0 18-16,1-18 0,17 17 0,-18-17 15,0 18-15,1 17 0,-1-17 16,18-1-16,-17 1 0,17 0 16,0 17-1,35-17 1,-18-18-16,19 0 0,-19 0 15,1-36-15,17 19 0,-17-19 16,17 19 0,-35-1-16,18 1 0,-18-1 0,0 0 15,17 18-15,-17-17 0,-35 17 32,35 35-17,-17-17-15,17 17 0,-18-18 16,18 1-16,0 17 0,0-17 0,0 35 15,0-18-15,0 1 0,0-1 16,0 0-16,0 0 0,0 1 0,0-1 16,-18 18-16,18-36 15,0 1-15,0 0 0,-17-18 0,-1 0 16,0 0 0,1 0-16,-1-18 15,0 18-15,-17-53 16,18 53-16,17-17 15,0-1-15,0 0 0,35 1 16</inkml:trace>
  <inkml:trace contextRef="#ctx0" brushRef="#br0" timeOffset="120167.09">1905 12929 0,'0'0'0,"0"-17"0,-35 17 16,17-18-16,-88 0 16,89 18-1,-36 36-15,35-36 16,0 17-16,1-17 0,17 36 0,-18-36 16,18 17-16,-18 18 0,18 1 15,0-19-15,0 1 0,0 0 16,0-1-16,18 1 15,17-18-15,1 0 16,-19 0-16,19 0 16,-19 0-16,1-18 0,0 18 0,-1-35 15,1 35-15,-18-18 0,17-17 16,-17 17-16,18 18 0,-18-17 0,0-1 16,-35 36 15,35 17-16,-18 0-15,18-17 0,0 17 16,0-17-16,0 17 0,0 18 16,0-35-16,0 17 0,0 0 15,0-17-15,0 17 0,0-17 0,0 0 16,-17-1-16,17-34 31,0-19-31,0 1 16</inkml:trace>
  <inkml:trace contextRef="#ctx0" brushRef="#br0" timeOffset="120483.85">1887 13000 0,'36'0'47,"-36"35"-47,35-35 0,-35 18 0,18-1 15,17-17-15,-35 18 0,17 0 0,1-1 16,0 36-16,-18-35 16,17 17-16,-17-17 15,0-1-15,-17-17 16,17-17 0,-18-18-16,18 17 15,0-17-15,0 17 0,0-17 16,0 17-16,0-17 0,0-18 0,0 18 15,0 17-15,18-17 16,-1 17-16,1 0 0,0 18 16,17 0-1,-17 0-15</inkml:trace>
  <inkml:trace contextRef="#ctx0" brushRef="#br0" timeOffset="121248.89">2275 13035 0,'0'18'16,"0"-36"-16,0 53 0,0-52 47,0-1-32,36 18-15,-36-35 0,17 17 0,-17 1 16,0-1-16,0 0 16,0 1-16,0-1 0,-17 18 15,-19 0 1,19 18-16,17-1 15,-18 19-15,18-1 16,0-18-16,0 1 16,0 0-16,0-1 0,35-17 15,1 0 1,-19 0-16,1 0 0,35-35 16,-35 35-16,17-18 15,-18 1-15,-17-1 16,18 1-16,-18-1 15,-35 18 1,0 0-16,17 35 16,-17-35-16,35 18 15,-36-1 1,36 1-16,-17 17 0,17-17 16,0 0-16,0-1 0,0 1 15,35-18-15,-17 0 16,-1 0-16,19 0 15,-19-18-15,1 18 16,-1-17-16,1-19 16,0 19-16,-1-19 15,-17 19-15,18-1 0,-18 1 16,0 52 15,0-18-31,0 1 16,-18 0-16,18-1 0,0 1 0,0 35 15,0-18-15,0 1 0,-17 52 16,17-35-16,0 0 0,0-1 16,0 1-16,0 0 0,-18-17 0,18 52 15,0-53-15,-18-17 0,18 17 16,0 18 0,0-35-16,-17-18 15,-1 0 1,1-36-16,-1 36 0,0-17 15,1 17-15,-1-36 0,-17 36 0,17-17 16,0 17-16,-17-18 0,17 18 16,-17 0-16,0 0 0,17 0 0,-52 0 15,52 18-15,-17-18 0,17 0 16,1 17-16,-1-17 0</inkml:trace>
  <inkml:trace contextRef="#ctx0" brushRef="#br0" timeOffset="122116.83">1693 13370 0,'18'0'63,"0"0"-48,-1 0 1,1 0 0,0 0-1,-18 18 1,0 0-1,0-1-15,0 1 16,17-1-16,-17 1 16,0 0-16,0-1 0,0 1 15,0 0-15,0-1 16,0 1-16,0 0 16,0-1-16,-17-17 0,17 18 15,-36-18-15,19 17 16,-1-17-16,0 0 0,-17 0 15,17 0-15,-17 0 16,17 0-16,1 0 0,-1-17 16,1 17-16,-1 0 15</inkml:trace>
  <inkml:trace contextRef="#ctx0" brushRef="#br0" timeOffset="123638.66">2857 13088 0,'0'0'16,"0"-18"-16,36-17 15,-19 17 1,-17 1-16,-17 17 31,-19 0-31,1 17 16,18-17-16,-36 18 15,35 17-15,-35 18 16,35-35-16,18 0 0,0 35 16,0-36-16,0 1 0,0-1 15,36-17-15,-36 18 0,35 0 0,0-18 16,-17 0-16,0 0 0,-1 0 15,1 0-15,-1-18 0,1 18 0,17-53 16,-17 36-16,-18-1 0,35-17 16,-35 17-16,18 0 15,-18-17-15,0 17 16,0 1-16,0 52 31,-18-35-31,18 18 0,0-1 16,0 19-16,0-19 15,0 1-15,0 0 16,18-1-16,0-17 16,17 0-16,-17-17 15,-1-19-15,18 1 16,-35 17-16,36-35 16,-19 18-16,1-18 15,-18 18-15,0 0 0,18-18 16,-18 17-16,0 19 0,0-18 15,0 17-15,0 0 0,0 54 32,-18-36-32,18 17 0,0 18 15,-18 1-15,18-19 0,0 36 16,0 0 0,18 18-16,-18-54 15,18 1-15,-18 35 0,17-35 16,1 17-16,0-35 0,-18 18 15,17-1-15,1 1 0,-1-18 16,1 0-16,17 0 0,-17 0 16,0-35-16,17 17 0,-17 18 15,-1-35-15,1-1 0,-18 19 16,0-1-16,0 0 0,0-17 16,0 17-16,0 1 15,-18 17 1,18 35-16,-35-35 15,35 18-15,-18-18 0,18 35 0,0 0 16,0-17-16,0 0 16,0-1-16,0 1 0,18 0 0,0-1 15,-18 1-15,17-18 0,1 0 16,17 0-16,-17-18 16,-1 18-16,-17-35 15,18 35-15,17-35 0,-35 17 0,18 0 16,0-17-16,-18 17 0,0 1 15,0-19-15,0 19 16,-18 17 0,-17 35-16,17-17 15,0-1-15,18 19 16,0-19-16,0 1 16,0 0-16,36-1 0,-36 1 15,0 0-15,17 17 16,1-35-16,-18 17 0,0 1 15,0 0 1,-35-18 0,17 0-16,18 17 0,-35-17 15,-1 0-15,19 0 16,-1-35-16,1 0 0,-1 17 16</inkml:trace>
  <inkml:trace contextRef="#ctx0" brushRef="#br0" timeOffset="123827.64">3140 12788 0,'0'0'0,"-18"0"15,-17 0 1,17 0-16,53 0 31,1 18-31,-1-18 0,18 0 16,-18 0-16,89 0 15,-19 0 1</inkml:trace>
  <inkml:trace contextRef="#ctx0" brushRef="#br0" timeOffset="124129.34">3951 12788 0,'0'0'16,"18"0"15,17 0-15,-17 0-16,17 18 15,-17 17-15,34 0 16,-34-17-16,-18 17 0,18 36 15,-1-1-15,-52 72 16,-35 16 0,34-122-16,1 16 15,-36 37-15,19-54 0,-90 53 16,90-70-16</inkml:trace>
  <inkml:trace contextRef="#ctx0" brushRef="#br0" timeOffset="125087.59">723 12700 0,'-17'0'0,"-1"0"32,18 18 14,-35-18-30,-71 123 15,88-105-31,1 35 16,17-18-16,-36 71 16,36-71-16,0 53 15,0-70-15,36 17 0,-19 0 16,-17 1-16,35-19 0,1 1 15,-19 0-15,1-18 0,35 0 16,-35 0-16,17 0 0</inkml:trace>
  <inkml:trace contextRef="#ctx0" brushRef="#br0" timeOffset="126691.65">123 14182 0,'-17'-18'31,"17"0"-15,0 1-16,17-1 15,1 18-15,17-18 16,-17 18-16,17 0 16,-17 0-16,17 0 15,-17 0-15,-1 18 16,-17 17 0,0-17-16,0 0 15,0-1-15,0 1 0,0 0 16,-17-18-16,17 17 0,-35 1 15,17-18-15,0 17 16,36-17 31,0 0-31,-1 0-16,1 0 0,-1 0 15,1 0-15,0 0 0,-1 18 16,1-18-16,-18 18 0,18-18 0,-1 17 15,1 1-15,-18 0 0,0-1 16,0 1-16,-35 17 16,17-17-16,0-18 15,-17 0 1,0 0-16,17 0 0,1-18 16,-1 1-16,0-1 15,18 0-15,-17 18 0,17-17 16,35 17-1</inkml:trace>
  <inkml:trace contextRef="#ctx0" brushRef="#br0" timeOffset="127034.77">388 13864 0,'0'0'0,"0"-17"31,18 17-15,17 35 0,-17-35-16,-1 17 0,19-17 0,-1 36 15,0-19-15,-17 1 0,17 35 16,-17-35-16,-1 17 0,1-18 15,0 19-15,-18-1 0,0 0 0,0 1 16,0-1-16,0 0 0,0 18 16,0 0-16,-36-18 0,36 18 0,-35 0 0,17 0 15,-52 35-15,52-35 16,-17-18-16,0 1 0,-1 34 16,1-52-16,0 35 15,17-36-15</inkml:trace>
  <inkml:trace contextRef="#ctx0" brushRef="#br0" timeOffset="127839.33">1076 14129 0,'0'17'62,"18"-17"-62,-18 36 0,0-19 0,17 36 16,-17-35-16,0 17 0,0 18 15,18-18-15,-18-17 0,18 35 16,-18-18-16,17-17 0,1 17 16,-18-17-16,17-1 0,1-17 15,0 18-15,-1-18 16,19 0-16,-19-35 0,1 35 15,35-53-15,-36 18 0,1 17 16,17-35-16,-35 18 0,18-1 16,0-17-16,-18 18 0,0 0 15,0-36-15,0 54 0,0-19 16,-36 19-16,36-1 0,0 1 0,-17-1 16,17 0-16,-18 18 15,18 18 1,0 17-1,0-17-15,0-1 16,35 1-16,-35 0 0,18-1 16</inkml:trace>
  <inkml:trace contextRef="#ctx0" brushRef="#br0" timeOffset="128135.14">1711 14235 0,'-18'0'16,"18"17"15,0 1-15,0 17-16,0-17 16,0 17-16,0-17 0,0 17 0,0 0 15,0 18-15,0 35 0,0-17 16,0-18-16,0 0 0,-17 17 0,17-17 15,0 0-15,-18-18 0,18 36 16,-18-36-16,18 1 16,0-72-1,36 1-15,-36 17 0,17-17 16,-17 0-16,18-1 0</inkml:trace>
  <inkml:trace contextRef="#ctx0" brushRef="#br0" timeOffset="128401.13">1658 14287 0,'0'-17'0,"-18"17"16,18-35-16,71 17 31,-53 18-31,-1 0 16,19 0-16,-19 35 0,18-35 15,-17 18-15,0-18 0,-1 17 0,1-17 16,0 36-16,-18-19 0,17-17 0,-17 18 15,0 0-15,0-1 0,0 19 16,-35-19-16,35 1 0,-88 17 16,70-35-16,-70 18 15,53-18-15,17 0 0,-17 0 16,17 0-16,0 0 0,1-18 16,-1 18-16,18-35 0</inkml:trace>
  <inkml:trace contextRef="#ctx0" brushRef="#br0" timeOffset="128944.45">2399 14340 0,'0'-17'0,"-18"17"0,18-18 0,-53-35 31,36 53-31,-19-17 16,19 17-16,-1 0 0,0 0 15,-17 35 1,18-18-16,-1-17 0,18 36 16,-18-1-16,18-17 0,-17 17 15,17-17-15,0 17 0,0 0 16,0-17-16,0-1 0,0 1 15,35-18-15,-17 0 16,17 0-16,-18-35 0,19 35 16,-19-35-16,1 17 0,0-17 0,-1 17 15,36-88-15,-35 88 16,0-52-16,-1 35 16,-17-1-16,0-52 15,0 53-15,0-18 0,0 35 0,-17 18 16,17-17-16,-18 17 31,18 17-31,-18 19 0,18-19 16,-17 1-16,17 17 0,0 18 15,0-18-15,0 1 0,35 105 16,-35-106-16,18 36 16,-18-36-16,17 35 15,-17-34-15,0-19 0,18 1 16,-1-18-1,1 0-15,0 0 0,-1-35 0</inkml:trace>
  <inkml:trace contextRef="#ctx0" brushRef="#br0" timeOffset="130044.26">2875 14323 0,'0'-18'0,"-18"18"15,18-18-15,-35 18 0,18 0 16,-1 0-16,-17 0 0,17 18 15,0-18-15,1 0 0,-19 35 16,36 1-16,-17-19 0,17 1 16,0 0-16,0-1 0,0 54 15,0-54-15,0 1 0,17 17 16,-17-17-16,18-18 0,-18 18 0,18-18 16,35 0-1,-36 0-15,1-36 0,17 19 16,0-1-16,-17 0 0,0-34 15,-1 34-15,1-17 0,-18 17 16,18-35-16,-18 35 0,0 1 16,0-1-16,0 0 15,-36 18 1,19 36-16,17-19 0,0 19 16,0-19-16,-18 1 15,18 0-15,0 52 16,0-52-16,35 17 15,-17-35-15,0 0 0,17 0 16,-17-18-16,17-17 16,-17 18-16,-1-19 0,18-17 15,-17 36-15,0-19 0,-1-34 16,1 35-16,-18-1 0,18-34 16,-18 34-16,0 19 0,0-18 0,0-1 15,0 19-15,0-1 16,-18 18-1,18 35-15,-18-35 0,18 18 0,-35 52 16,35-34-16,0 17 16,0-18-16,0-17 15,0 52-15,0-35 0,18 1 16,-18 17-16,0-18 0,17 0 0,-17-17 16,18 17-16,-18 0 0,35-17 0,-35 0 15,18-1-15,17 19 16,36-36-1,-54-36-15,54-34 16,-53 52-16,17-52 16,-18 34-16,1 1 0,0-53 15,-18 70-15,0 0 0,0 1 16,0-1-16,-36 18 16,19 35-1,-1-17-15,1 53 16,17-54-1,0 1-15,0 0 0,0-1 0,0 19 16,0-19-16,0 1 0,17-1 0,-17 1 16,18 0-16,17-18 15,-17 0-15,-1 0 0,1 0 0,17 0 16,18-36-16,-35 1 0,17 18 16,18-36-16,-35 35 0,-1-17 15,19-18-15,-19 35 0,1 0 16,-18 1-16,0-18 15,0 17-15,-18 18 16,1 0-16,-19 0 16,36 18-16,-17-1 15,-1-17-15,18 35 0,-18 1 16,18-19-16,0 1 0,0 17 16,0-17-16,0 0 0,18 17 0,-18-17 15,0-1-15,35-17 0,-35 18 0,18-1 16,-18 1-16,18-18 0,-18 18 0,17-18 15,-17 17 1,-35 1 15,17-18-31,-17 18 16,17-18-16,1 0 0,-1 0 0,1 17 16,-19-17-16,19 0 0,-1 0 15,0-35-15,1 35 0,17-18 16,-18 1-16</inkml:trace>
  <inkml:trace contextRef="#ctx0" brushRef="#br0" timeOffset="130267.7">3157 14076 0,'-17'-18'0,"34"36"0,-70-36 16,36 18-16,-1-17 0,1 17 0,-19-18 15,19 18 1,52 0 0,0 0-16,0 0 15,36 0-15,-18 0 0,-18 18 0,18-18 16,35 0-16,-35 0 0,-18 0 16,36-18-16</inkml:trace>
  <inkml:trace contextRef="#ctx0" brushRef="#br0" timeOffset="130869.14">4463 13988 0,'0'0'0,"17"0"0,-17-18 16,0 36 15,0-1-15,18 54-16,-18-54 16,0 36-16,0-17 0,0-19 15,0 54-15,0-36 16,-35-17-16,35 52 0,-18-52 15,18 17-15,-18 1 0,18-19 16,0 1-16,0-1 16,36-52-1,-19 0-15,-17 17 16</inkml:trace>
  <inkml:trace contextRef="#ctx0" brushRef="#br0" timeOffset="131635.21">4304 14146 0,'-18'0'0,"36"0"0,-53 18 0,17-18 15,53 0 1,1 0 0,-19 0-16,18 0 0,-17 0 15,53 0-15,-36-18 0,18 18 16,-18 0-16,-17-17 0,17 17 0,-17-18 15,-1 0-15,1 18 0,0-17 16,-1-1-16,-17 1 0,0-1 16,0 0-16,-17 36 47,17 17-47,-18-17 15,18-1-15,-18 19 0,18-1 16,0 0-16,0-17 0,0 35 15,0-18-15,0-17 0,0 35 16,0-36-16,0 1 0,0 0 16,0-1-16,18-17 15,0 0 1,-18-17-16,17 17 0,-17-18 0,18 18 16,17-53-16,-17 35 15,17-52-15,-35 52 16,18 1-16,-1-19 0,-17 19 15,18 17-15,-18 17 16,0 19 0,0-19-16,0 1 15,0 17-15,0-17 0,0-1 0,0 19 16,0-1-16,0-17 0,18 17 16,-1-17-16,1-1 15,0-17-15,17 0 16,-35-35-16,35 0 15,-17 17-15,-1 0 0,1-17 16,0 17-16,-18-17 0,17 0 16,1-18-16,-18 35 15,0 1-15,0-1 0,-35 18 16,-1 0-16,19 18 16,-19 17-16,19 0 15,17-17-15,-18-1 0,18 1 16,0 0-16,0 35 15,0-18-15,0-17 0,0-1 0,0 19 0,0-19 16,18 36-16,-18-35 16,17-18-1,1 0-15,0 0 0,17 0 16,-17-36-16,35 1 16,-36 18-16</inkml:trace>
  <inkml:trace contextRef="#ctx0" brushRef="#br0" timeOffset="132815.43">1076 15028 0,'0'-17'0,"0"-1"0,0 0 15,0 1 1,0 52 31,0-17-47,0-1 0,0 1 15,0 17-15,18-17 0,-18 0 16,0 17-16,0-18 0,17 1 16,1 0-16,0-18 15,-1 0 1,1 0-16,-18-18 15,17 18-15,1-18 0,0-17 16,-1 18-16,-17-1 0,0 0 16,18 18-16,-18-17 0,0-1 15,18 53 17,-18-17-17,17-18-15,-17 18 0,18 17 16,0-35-16,-18 17 0,17-17 0,1 18 15,-1-18-15,1 0 0,0 0 16,-1 0-16,1 0 0,0 0 0,-1-18 16,1 18-16,0-17 0,-1-18 15,-17 17-15,18 0 16,-18-35-16,0 18 0,0 0 16,0-1-16,0 19 0,-18-18 15,18 17-15,0 0 16</inkml:trace>
  <inkml:trace contextRef="#ctx0" brushRef="#br0" timeOffset="133303.76">1764 15081 0,'0'18'0,"0"-36"0,0 54 15,35-36 16,-35-18-15,18 18-16,-18-18 0,17 18 0,1-17 16,-18-19-16,18 19 0,-18-1 15,0 0-15,0 1 0,0-1 16,0 0-16,-18 18 16,-17 0-16,17 0 15,1 18-15,-1 17 16,0 18-16,1-35 0,17 0 15,0 17-15,0-17 0,0 17 16,35-18-16,0 1 0,-35 0 16,53-1-16,-35-17 15,-1 0-15,19 0 0,17 0 16,-36-17-16,18 17 0,18-36 16,-35 19-16,0-1 0,35-52 15,-53 52-15,0-17 16,0 17-16,0 0 0,0 1 15,0-1-15,-18 18 16,18 35 0,-18-17-16,18 0 15,0 17-15,0-17 0,0-1 16,0 1-16,0 0 0,0-1 16,0 1-16,18-18 15,-18-18 1,18 18-1</inkml:trace>
  <inkml:trace contextRef="#ctx0" brushRef="#br0" timeOffset="133432.6">2205 14834 0,'-35'0'16,"70"0"-16,-70 36 0,17-19 15,18 1-15,0-1 16,35 1-16,0-18 15</inkml:trace>
  <inkml:trace contextRef="#ctx0" brushRef="#br0" timeOffset="133955.68">2716 14940 0,'-53'18'31,"18"-1"-31,0-17 0,17 18 0,1 0 15,-19-1-15,19 1 0,-1-18 16,-17 35-16,35-17 0,-18 0 16,18-1-16,-17 1 0,17-1 15,0 1 1,35-18-16,-18 0 16,19 0-16,-19 0 15,1 0-15,0-18 0,-1 18 16,1-17-16,0 17 0,-18-35 0,17 35 15,-17-18-15,18 0 0,-18 1 16,0-1-16,-18 18 31,18 18-15,0-1 0,0 19-16,0-19 0,0 18 15,0-17-15,0 0 16,18 52-16,-18-52 15,0 70-15,0-70 16,0-1-16,0 19 0,0-19 16,-18 19-16,18-19 15,-35-17-15,17 0 16,1 0-16,-19 0 0,19 0 16,17-35-16,-36 35 15,19-18-15,-1 18 0,1-17 0,-1 17 16,18-18-1,0 0 1,18 18-16,-18-17 0</inkml:trace>
  <inkml:trace contextRef="#ctx0" brushRef="#br0" timeOffset="134448.26">3052 14764 0,'-18'0'0,"36"0"16,-54 0-16,36-18 15,-17 18-15,17 35 32,0-17-32,0 35 15,17-35-15,-17 17 0,0 18 16,0-36-16,0 72 15,0-54-15,0 0 0,0-17 0,0 35 16,-17-36-16,17 1 0,0 17 16,0-17-1,0-53 1,0 17 0,0 0-16,0 1 0,17-1 15,-17 0-15,0 1 0,0-1 16,18-17-16,-18 17 0,18 1 15,-1 17 1,1 0-16,-1 0 16,1 53-1,0-53-15,-1 35 0,1 0 16,-18-17-16,18 17 0,-18-17 16,0 17-1,0-17-15,17-36 31,1-17-31,-18 17 16</inkml:trace>
  <inkml:trace contextRef="#ctx0" brushRef="#br0" timeOffset="134980.37">3492 14834 0,'0'0'15,"0"36"16,0-19-15,0 18-16,0 1 0,0-19 16,0 19-16,0 17 15,0-18-15,0 35 16,0-34-16,0-1 16,0-17-16,0-1 0,18 19 15,0-19-15,-1-17 16,1 0-16,17 0 15,-17 0-15,0-17 0,35-19 16,-18 36-16,-18-17 0,36-36 16,-35 35-16,0-17 0,17 0 15,-35-1-15,0 19 0,18-1 0,-18 0 16,0 1-16,-36 17 31,36 35-31,-17-35 0,17 18 0,-18 17 16,0-35-16,18 18 15,-17 34-15,17-34 16,0 0-16,0-1 0,0 1 16,35-18-16,-35 35 0,18-35 15,-1 18-15,1 0 16,0-18-16,-18 17 16,-18-17-1,-17 0 1,17 18-16,0-18 15,1 0-15,-19 0 0,19 0 0,-18 0 16,17 0-16,0 0 0,-17 0 16,17 0-16,1 0 0,17-18 15</inkml:trace>
  <inkml:trace contextRef="#ctx0" brushRef="#br0" timeOffset="135203.37">3440 14870 0,'-18'0'15,"36"0"-15,-54 0 16,36-18 0,36 18-1,-19 0-15,18 0 0,18-18 16,-17 18-16,17 0 15,-18 0-15,0 0 0,53 0 16,-70 0-16</inkml:trace>
  <inkml:trace contextRef="#ctx0" brushRef="#br0" timeOffset="137176.19">353 15787 0,'-18'0'15,"18"17"32,0 1-47,0 0 16,0-1-16,0 54 16,0-36-16,-18 0 0,18 1 15,0-19-15,0 36 0,-17-35 16,17 0-16,0-1 0,0 1 15,0-1-15,35 1 16,0-18-16,-17 0 16,0 0-16,-1 0 0,1 0 0,17-18 15,-17-17-15,0 35 0,-1-35 16,1 0-16,-18 17 0,17-53 16,-17 54-16,0-18 15,0 17-15,0 0 16,-35 18-16,35 36 15,-17-19 1,17 18-16,-18-17 16,18 17-16,0-17 0,0 0 15,0 17-15,0-17 16,0-1-16,0 1 16,0-1-1,18-52 1</inkml:trace>
  <inkml:trace contextRef="#ctx0" brushRef="#br0" timeOffset="137494.87">600 15469 0,'0'-17'0,"-18"17"0,18-18 15,18 18 17,-1 18-17,19 17-15,-19-35 16,1 35-16,17 0 0,-17-17 16,-1 17-16,19 36 0,-36-36 15,0 1-15,17 122 16,-17-105-16,0 35 15,0-35-15,0 0 0,-35 35 16,35-52-16,-53 17 0,0 17 16,18-35-16,17-17 0,-52 35 15,35-18-15,17-17 0,-17-18 0,17 18 16,0-18-16</inkml:trace>
  <inkml:trace contextRef="#ctx0" brushRef="#br0" timeOffset="140070.74">512 16051 0,'0'-17'31,"0"34"266,0 1-281,0 17-1,-18-17-15,18 17 16,-18-17-16,1 17 16,-1-17-16,18-1 0,0 1 0,-18 0 15,1-1-15,17 1 16,0 0-16,-18-1 0,18 1 16,0 0 15,0-1 156,0 1-155,-18-18-17,18-35 251,0 17-251</inkml:trace>
  <inkml:trace contextRef="#ctx0" brushRef="#br0" timeOffset="146077.34">1270 15769 0,'0'0'0,"-18"0"16,1 0-16,17-17 0,-18 17 15,0-18-15,1 18 0,17-18 16,-18 18-16,18 18 62,0 0-46,0-1 0,0 1-1,-17-18 1,17-18 343,0 1-343,0-1 0,0 0-1,0 1 1,35 34 62,-35 19-78,0-19 0,0 18 0,0 1 16,0-19-16,0 19 0,0-1 15,0 0-15,0 0 0,0-17 0,0 53 16,0-54-16,-35 1 0,35 0 15,0 17-15,0-18 16,0-52 15,17 0-31,-17 17 16,18-17-16,-1 17 0,-17 1 16,36-1-16,-36 0 0,17 1 0,1-1 15,0 18 1,-1 0-16,1 0 15,-18 18 1,18-1-16,-1 19 0,1-19 16,-18 1-16,17-18 15,1 18-15,-18-1 0,18-17 16,-18 18-16,17-18 0,1 0 16,0 0-1,-1-35 1,1 17-16,-18 0 0,35-17 15,-35 0-15,18 17 16,-1-70-16,1 53 16,-18-53-16,0 70 15,0-35-15,-35 53 16,17 0 0,1 18-16,17 17 15,-18 0-15,18-17 16,0 17-16,0-17 15,0-1-15,18-17 16,-18 18-16</inkml:trace>
  <inkml:trace contextRef="#ctx0" brushRef="#br0" timeOffset="146289.06">1799 15857 0,'0'18'16,"0"-36"-16,0 54 0,0-19 31,0 1-31,0 0 0,0-1 16,0 18-1,18 18-15,-1-35 0,-17 0 16,18-1-16,-18 1 0,0 0 16,0-1-1,18-17-15,-18-35 16</inkml:trace>
  <inkml:trace contextRef="#ctx0" brushRef="#br0" timeOffset="146456.57">1887 15575 0,'0'0'0,"-17"0"0,-19 0 16,19 0-1,17 18 1,17-1-1,19-17-15,-1 0 16,-17 0-16,-1 0 0</inkml:trace>
  <inkml:trace contextRef="#ctx0" brushRef="#br0" timeOffset="146684.88">2117 15522 0,'0'35'31,"0"-17"-16,0 0-15,0-1 16,0 1-16,0 0 0,0 35 16,0-18-16,0 18 0,0 17 15,0-34-15,0-1 0,0 0 0,17 71 16,-17-88-16,0 52 16,0-52-1,0-1-15,0-34 31</inkml:trace>
  <inkml:trace contextRef="#ctx0" brushRef="#br0" timeOffset="147235.44">2028 15928 0,'-17'0'0,"34"0"0,-34-18 0,-1 18 16,18-17 0,35 17-1,1 0 1,-19 0-16,1-18 15,17 18-15,-17 0 0,17-18 0,-17 18 0,-1-17 16,19 17-16,-19-18 0,19 0 16,-19 1-16,1-1 0,0-17 15,-1 17-15,-17 1 0,0-19 16,0 19-16,0-1 0,0 0 0,0 1 16,0 52-1,-17 0 1,17-17-16,0 0 15,0 17-15,0 0 0,0 0 0,0 1 0,0 34 16,0-34-16,0-1 16,17 18-16,-17-18 0,0 0 15,18 18-15,-18-35 0,0-1 16,18 19-16,-18-19 16,0 1-16,0-36 31,0-17-16,0 0-15,0 17 16,0 1-16,0-36 16,0 35-16,0 0 0,0 1 0,0-1 15,0 0-15,0 1 0,35 17 16,-18-18-16,1 18 0,17 0 16,-17 0-16,17 0 0,1 35 15,-19-17-15,1-18 0,17 71 16,-17-54-16,-18 19 15,0-19-15,0 1 16,0-1-16,0 1 0</inkml:trace>
  <inkml:trace contextRef="#ctx0" brushRef="#br0" timeOffset="148375.2">3122 15946 0,'-18'0'31,"18"17"-15,0 18-16,0 1 15,0-19-15,0 19 0,18-1 16,-18-17-16,0-1 0,18 18 15,-18-17-15,0 0 16,0-1-16,0-34 47,0-1-47,0 0 16,0 1-16,-18-36 0,18 35 15,0 1-15,0-1 0,0-17 0,0 17 16,18 0-16,-18-17 15,35 35-15,-35-17 0,18-1 16,-1 18-16,54 0 16,-71 35-16,35-17 15,-17-1-15,-18 1 0,17 0 0,1 35 16,-18-36-16,18 1 0,-18 17 16,17-35-16,-17 18 0,0-1 15,18-17-15,-18 18 0,18-18 16,-1 0-1,1 0-15,-18-18 0,35-17 16,-17 35-16,-1-35 0,36-18 16,-53 18-16,18 17 15,0-35-15,-18 18 0,0 17 16,0-17-16,0 17 0,0 1 16,-18 17-16,0 0 15,1 35-15,-19-17 16,19 17-1,17-17-15,0-1 0,-18 18 16,18-17-16,0 0 0,0 17 16,0-17-16,0 17 15,18-35-15,-18 18 0,35-1 16,-17-17-16,17 0 16,-17 0-16,-1 0 0,19 0 15,-19-17-15,1 17 0,-1-18 0,1-17 16,0 17-16,-1 0 15,1-17-15,-18 0 0,18 17 0,-18-35 16,0 36 0,0 34 15,0 1-31,0 35 16,0-36-16,0 1 0,0 0 15,0 17-15,35-17 0,-35-1 16,18-17-16,-1 36 0,18-36 15,-17 17-15,0-17 16,-1 0-16,1 0 16,0-35-16,-1 35 0,1-18 15,-18-17-15,18 0 16,-18 17-16,0 0 0,0 1 16,17 17-16,-17-18 15,0 53 1,0-17-1,0 17-15,0-17 0,0 0 16,0-1-16,18-17 0,-18 18 0,53 17 16,-53-17-1,35-18-15,-17 0 0,-1 0 16,19 0-16,-1-18 0,-17 18 16,17-35-16,-18 0 0,1 17 15,17-17-15,-35-1 0,18 19 16,-18-18-16,0 17 0,0-17 15,0 17-15,-35-17 0,35 17 16,-18 18-16,0-18 16,1 18-16,-1 0 15,1 36-15,17-19 16</inkml:trace>
  <inkml:trace contextRef="#ctx0" brushRef="#br0" timeOffset="149198.88">4851 15893 0,'0'70'31,"0"-52"-31,17-1 16,-17 1-16,18-18 15,17 0-15,1 18 16,-19-18-16,1 0 0,35-53 16,-36 53-16,1-35 15,0 17-15,-18-53 16,17 54-16,-17-1 0,0-17 15,0 17-15,-35 1 0,35-19 16,-18 36-16,1-17 16,-1 17-16,0 0 15,1 35-15,-1-35 0,18 35 0,-17-17 16,17-1-16,-18 19 16,18 34-16,0-52 15,0 70-15,0-70 16,0-1-16,18 36 0,-18-35 0,35-18 15,-35 35-15,0-17 16,17-18-16,1 17 0,0-17 16,-1 0-16,1 0 0,0 0 15,-1-35-15,19 18 16,-19 17-16,1-36 0,17 1 16,-35 17-16,18 1 0,-1-36 15,-17 35 1,0 36-1,-17-1 1,17 19 0,0-1-16,0-17 0,0-1 15,0 1-15,0 0 0,0-1 16,0 1-16,17-18 16,1 0-16,0 0 15,17 0-15,-35-18 16,53-17-16,-36 17 15,1-17-15,0 0 16,-1-1-16,-17 1 0,18-18 0,-18 18 16,0 17-16,0-17 15,0 17-15,0 1 0,0-1 16,-18 18 0,1 0-1,17 18-15,0 17 16</inkml:trace>
  <inkml:trace contextRef="#ctx0" brushRef="#br0" timeOffset="150408.31">5098 15840 0,'-18'0'16,"18"-18"15,0 0-15,0 1-1,0-1-15,0 1 16,0 34 46,0 1-46,0-1 0,-18 1-16,18 17 0,0-17 15,-17 17-15,17-17 16,0 0-16,0 17 0,0-18 15,0 1-15,0 17 0,0-17 16,-18 17 0,18-17-16,-18 0 15,18-54 32,0 19-47,18-1 16,-18 0-16,0 1 0,18-19 15,-18 1-15,0 18 0,17-36 16,-17 35-16,0 0 16,0-17-16,0 17 0,0-17 15,0 18 1,0-1-16,0 0 16,-17 18-16,17-17 15,0 52 48,0-17-63,-18-1 15,18 1-15,0-1 16,0 1-16,-18 35 16,18-35-16,0-1 0,0 1 0,-17 0 15,17-1-15,0 18 16,0-17-16,0 0 15,0-36 17,0-17-17,17 35-15,-17-18 0,18-35 16,-18 36-16,18-1 16,-18-17-16,0 17 0,0 0 15,0 1-15,0 52 31,-18 0-15,18-17-16,0 0 16,-18-1-16,18 19 0,0-19 15,0 18 1,0-17-16</inkml:trace>
  <inkml:trace contextRef="#ctx0" brushRef="#br0" timeOffset="151132.07">5539 16016 0,'0'0'16,"0"-18"46,35 18-62,-35-35 16,0 18-16,0-1 0,18 0 15,-18 1-15,0-1 0,0-17 16,0 17 0,0 0-16,-18 18 15,0 36 1,1-19-16,-1 19 15,0-1-15,18-17 16,0 17-16,0 0 0,0-17 16,0-1-16,0 19 0,0-19 15,18 1-15,-18 0 16,35-18-16,-17 0 16,0 0-16,34 0 15,-34 0-15,0-18 0,17-17 16,-17 35-16,-1-36 0,19 1 15,-19 17-15,1 1 0,-1-36 16,-17 35-16,18 1 16,-18-1-16,-18 18 31,18 18-15,-17-1-16,17 1 15,-18 17-15,18-17 0,-17-18 16,17 53-16,0-36 15,0 1-15,0 0 16,0-1-16,0 1 16,17-18-16,1 0 15,-1-18 1,1 18-16</inkml:trace>
  <inkml:trace contextRef="#ctx0" brushRef="#br0" timeOffset="151289.51">5891 15716 0,'0'0'0,"-17"0"16,34 18 15,1-18-31,-18 18 16,35-18-16,-35 17 0,18-17 15,35 35-15,-36-35 16</inkml:trace>
  <inkml:trace contextRef="#ctx0" brushRef="#br0" timeOffset="152702.49">6174 15822 0,'-18'0'31,"-17"0"-31,35 18 16,-18-18-16,-17 17 15,17 1-15,0-18 0,-17 35 16,18 1-16,-1-1 15,0-18-15,18 19 16,0-19-16,0 1 0,0 0 16,0-1-1,18-17 1,17 0 0,0-17-16,-17-1 0,0 18 15,-1-35-15,1 17 0,-18 0 16,18-17-16,-18 18 15,17-1-15,-17 0 16,-35 54 0,35-19-1,-18 18-15,18-17 16,0 0-16,0 35 16,0-18-16,0-17 0,-17 52 15,17-35-15,0 1 0,-18 34 16,0-34-16,1-19 0,-1 36 15,1-18-15,17-17 16,-18-18-16,0-18 16,1-17-1,17 17-15,-18 1 16,18-18-16,0 17 16,0 0-16,35 1 15,-17 17-15,0-18 16,17 18-16,-18-18 0,19 1 15,-19 17-15,36-36 0,-35 19 16,53-54-16,-54 54 16,1-19-16,17-34 0,-17 34 15,-1 1-15,1-18 0,0-35 16,-18 53-16,17-18 0,-17 18 16,0-18-16,0 17 0,0 19 0,0-19 15,0 19-15,0-1 0,-17 18 16,-1 18-1,18 17 1,-18 0-16,18 1 0,0 34 16,0-34-16,0 16 0,0 19 15,0-36-15,0 1 0,0 34 16,18-35-16,-18 1 0,0-19 16,0 1-16,0 0 0,0-1 0,0 1 15,0-53 16,0 17-31,18 0 16,-18 1-16,0-1 0,17-17 0,-17 17 16,18-17-16,0 17 15,-18 1-15,17 17 16,-17 17 0,0 18-16,0 1 15,0-19-15,0 19 0,0-1 16,0-17-16,0-1 0,0 1 0,0-1 15,18 1-15,-1 0 16,19-18-16,-19 0 16,1 0-16,0-36 0,35-16 15,-53 34-15,17-17 0,18-18 16,-17 17-16,-18 1 0,35-53 16,-35 35-16,18 18 0,0-53 15,-18 52-15,0 1 16,17-18-16,-17 35 0,-17 18 31,17 36-31,-36-1 16,36 18-16,-17-18 15,17 71-15,0-71 16,0 1-16,0 34 0,0-35 16,0-17-16,0 35 0,0-18 15,0-17-15,17 0 0,-17-1 16,36-17-16,-36 18 0,17-18 15,1 0-15,0 0 0,35-35 16,-36 35-16,18-36 0,36-17 16,-53 18-16,17-18 15,0 0-15,-35 18 16,0 17-16,-35 18 16,0 0-1,-1 18-15,19 0 16,-1 17-16,18-17 0,0-1 15,0 1-15,0-1 0,0 1 16,0 17-16,18-17 0,-18 0 16,35-1-16,-35 1 15,18-18-15,-18 18 16,0-1-16,0 1 16,0-1-16,-18 1 15,-17-18-15,-1 18 16,19-18-16,-1 0 15,1 0-15,-1 0 0,-17 0 16,35-36-16,-18 36 0</inkml:trace>
  <inkml:trace contextRef="#ctx0" brushRef="#br0" timeOffset="152882.17">6632 15681 0,'-17'-18'16,"34"36"-16,-52-53 0,17 35 0,1-18 0,-1 18 15,18-18-15,18 18 16,35 0 0,35 0-16,-53 0 15,18 0-15,53 0 0,-71 0 16,18 0-16,35 0 0</inkml:trace>
  <inkml:trace contextRef="#ctx0" brushRef="#br0" timeOffset="153883.25">1288 16616 0,'0'17'0,"0"-52"31,0 18-15,17 17-16,-17-36 0,18 36 15,-18-17-15,18-1 16,-1 18 0,-17 35-1,0-17-15,0 0 0,0-1 16,0 18-16,0 1 0,0-19 0,0 19 16,0-1-16,0 18 0,-17 0 15,17-18-15,-18 18 0,18 0 0,-35-18 16,35 18-16,-18-18 0,18 1 0,0-19 15,-18 19-15,18-19 0,0 1 16,0-1-16,0-52 31,0 18-15,18-19-16,-18 1 0,18 0 16</inkml:trace>
  <inkml:trace contextRef="#ctx0" brushRef="#br0" timeOffset="154168.49">1217 16651 0,'-18'-18'0,"36"36"0,-71-53 15,53 17-15,0 1 16,0-1 0,35 18-16,1 0 15,-19 0-15,1 0 0,17 0 16,1 0-16,-19 0 0,18 35 0,-17-35 15,17 18-15,-17-18 0,0 17 0,-1-17 16,1 53-16,-18-35 16,0 17-16,-53-17 0,18 0 15,-1-1-15,19-17 16,-18 0-16,-18 18 0,35-18 16,0 0-16,-17 0 0,17 0 15,1-35-15</inkml:trace>
  <inkml:trace contextRef="#ctx0" brushRef="#br0" timeOffset="154514.51">1570 16810 0,'17'0'0,"-34"0"0,34 17 16,1-17 15,-18-35-31,18 35 0,-1-17 0,1-1 15,0 0-15,-1 18 16,1-35-16,0 17 0,-18 1 16,17-1-16,-17 0 0,0 1 15,-35-1 1,17 18-16,-17 0 16,35 35-16,-18-35 0,18 18 15,-17-18-15,-1 53 0,18-35 16,0-1-16,0 19 15,0-19-15,0 1 0,35 17 16,-17-17-16,-18-1 0,71 1 16,-54-18-16,1 0 0,0 0 15,-1 0-15,36-35 16,-35-1-16,-18 19 16</inkml:trace>
  <inkml:trace contextRef="#ctx0" brushRef="#br0" timeOffset="154788.51">1905 16704 0,'0'-18'31,"18"18"-31,-1 0 16,-17 36-16,18-36 15,0 17-15,17 19 16,-18-1 0,1-18-16,0 36 0,-18-35 15,0 0-15,0-1 0,0 1 16,0-53 15,-18 35-31,18-18 0,-18-17 16,18 17-16,0-17 0,0 0 15,0 17-15,0 0 0,0-17 16,0 17-16,0 1 0,53-1 16,-35 18-1,0 0-15,17 0 0</inkml:trace>
  <inkml:trace contextRef="#ctx0" brushRef="#br0" timeOffset="155611.87">2311 16563 0,'0'0'0,"0"18"47,0-1-32,0 1-15,0-1 0,0 1 16,0 17-16,0-17 0,0 53 16,0-36-16,0 0 0,0 71 15,0-53-15,0 17 0,0-17 0,0 0 16,0 0-16,0-18 0,-18 18 0,18 18 16,0-53-16,0-1 0,0 18 15,0-17-15,18-18 16,-18-35-1,35 35-15,-35-18 0,18 18 0,-18-35 16,17 17-16,-17-35 0,0 18 16,18 0-16,-18 0 0,0-1 0,0 1 15,0-36-15,0 54 0,-18-18 16,18-1-16,-35 19 0,35-1 16,-35 0-16,17 18 15,-17 0-15,17 0 16,0 0-16,1 0 15,17 18 1,17-18 0,1 0-16,17 0 0,-17 0 15,17 0-15,-17 0 0,17 0 16,-17 0-16,0-35 0,34 17 16,-34 18-16,0-18 0,-1 1 15,19 17-15,-19-18 0,1 0 0,35-17 16,-53 18-16,17 17 15,1-18-15,-53 18 32,17 18-17,-17-1 1,35 1-16,-18 17 0,1-17 16,17 17-16,-18-17 0,18-1 0,0 19 15,0-19-15,0 19 0,0-19 16,0 1-1,18-1-15,35-17 16,-36 0-16,18-35 16,-17 35-16,0-17 0,-1-19 15,1 1-15,-18 17 0,18-35 16,-18 36-16,0-19 0,0 19 0,-36-18 16,36 17-16,-17 0 0,-19 1 15,19 17-15,-1-18 0,-17 18 16,17 0-16,-17 35 15,35-17 1,0 0-16,18-1 16,-1-17-1</inkml:trace>
  <inkml:trace contextRef="#ctx0" brushRef="#br0" timeOffset="155932">2946 16686 0,'17'0'32,"-17"36"-17,18-19-15,0 1 16,-18 0-16,35 34 16,-35-34-16,18 0 0,-1-1 15,-17 19-15,18-19 0,-18 1 16,0 0-16,0-1 0,0-34 31,0-19-15,-18 19-16,18-1 0,0-17 15,0 17-15,-17 0 0,17-17 0,0 18 16,0-36-16,0 35 0,0 0 16,0 1-16,17-1 0,18 0 15,-17 18-15,0 0 16,-1 0-16,1 0 15,0 0-15</inkml:trace>
  <inkml:trace contextRef="#ctx0" brushRef="#br0" timeOffset="156807.54">3404 16739 0,'0'0'0,"0"18"0,-17 0 31,17-1-15,-18-17-16,18 18 0,0-1 0,0 19 15,0-19-15,0 1 0,0 0 16,0-1-16,0 1 0,0 0 0,0-1 16,0 1-16,0 0 15,0-54 17,0 19-32,0-1 15,0 0-15,18-35 0,-18 36 16,0-19-16,17 1 0,-17 18 15,0-1-15,18 18 16,-18-18-16,18 18 0,-1 36 16,-17-19-1,18 1-15,-18 17 16,0-17-16,17-1 0,-17 36 16,18-35-16,-18 0 0,18-1 15,-18 1-15,17 0 16,-17-54-1,18 1 1,-18 17-16,0 1 0,18-19 16,-1 1-16,-17 0 0,18 17 15,-18 1-15,18-1 0,-18 0 16,17 18-16,-17-17 0,18 17 16,-18 35-1,0-17-15,18-18 0,-18 17 16,0 1-16,0-1 0,17 1 0,-17 0 15,0 17-15,18-17 16,-18 17-16,17-17 0,-17-1 16,18 1-16,0 0 15,-1-18-15,1 0 0,17 0 16,-17 0-16,17-36 16,-17 19-16,-1-19 0,1 19 0,17-36 15,-35 35-15,18-17 0,-18 17 16,18-17-16,-18 17 0,0 1 0,0-1 15,-18 18 17,0 18-32,18-1 15,-17-17-15,17 36 16,0-19-16,0 18 16,0-17-16,0 17 0,0-17 15,0 0-15,17 17 0,-17-17 16,36-18-16,-19 35 0,1-17 15,0-1-15,-1-17 16,1 0-16,-18 18 16,-35-18-1,35 17 1,-36-17-16,19 0 0,-19 0 0,19 0 16,-89 18-1,88 0-15,1-18 0,-1 0 16</inkml:trace>
  <inkml:trace contextRef="#ctx0" brushRef="#br0" timeOffset="157507.75">4904 16916 0,'17'-36'31,"1"19"-31,-18-1 16,18 18-16,-18-18 0,17 1 0,-17-1 15,18 18-15,-18-17 16,17 17-16,1 0 16,0 0-1,-18 17-15,17-17 16,-17 18-16,18 17 0,-18-17 15,0-1-15,18 36 16,-18-35-16,0 0 0,0-1 0,0 19 16,0-19-16,-36 36 15,36-35-15,-35 17 0,17-17 0,-17-1 16,18 19-16,-19-19 0,-52 36 16,70-35-16,-17-1 0,-18 1 15,36-18-15,-1 0 0,-35 0 16,35-35-16,1 17 15,17 0-15,0-17 16,0 18-16,0-1 16,0 0-16,17 18 0,-17-17 15,18 17-15,17 0 16,-17 0-16,0 0 0,-1 0 16,1 35-16,-1-35 0,1 0 15,0 18-15,-1-1 0,1 1 16,0-1-1,-18 1-15,17-18 16,1 18-16,0-18 16,-1 0-1,1-18 1,0 18-16,-18-18 0</inkml:trace>
  <inkml:trace contextRef="#ctx0" brushRef="#br0" timeOffset="158025.13">5168 16581 0,'0'0'0,"0"-18"0,0 0 31,0 36 0,18 0-31,-18 17 16,0-18-16,0 1 15,17 0-15,-17 35 16,0-36-16,0 1 16,0 0-16,0-36 46,0-17-30,0 17-16,0 0 16,0-17-16,0 17 0,0 1 15,18-1-15,-18 1 0,0-1 16,18 18 0,-1 0-16,-17 18 15,18-18-15,-18 17 16,18 18-16,-1-17 15,-17 0-15,18-1 16,-18 1-16,0 0 0,0-1 16,0 1-1,0 0-15,-18-18 16,18 17-16,-17-17 16</inkml:trace>
  <inkml:trace contextRef="#ctx0" brushRef="#br0" timeOffset="158504.07">5556 16686 0,'0'0'0,"0"-17"0,18 17 16,-18-18-16,-35 18 31,17 35-16,0-17-15,-17 0 16,17-1 0,1-17-16,17 18 0,-36 35 15,36-36 1,0 1-16,36-18 16,-19 0-1,19-18-15,-1-17 16,-17 18-16,17-36 15,-17 35-15,-18 0 0,17-35 16,1 18-16,-18 18 0,0-19 16,0 1-16,0 0 0,0 17 15,0 0-15,0 1 0,0-1 16,-18 18-16,18 18 31,0-1-15,0 19-16,0-19 0,0 1 15,0 35-15,0-18 16,0-17-16,0 70 16,0-70-16,0-1 0,0 19 0,0-19 15,0 1-15,0-1 0,0 19 16,18-36-16</inkml:trace>
  <inkml:trace contextRef="#ctx0" brushRef="#br0" timeOffset="158961.5">6050 16951 0,'0'0'0,"-18"18"31,18-1-31,0 1 0,18-18 16,-18 18 0,35-18-16,-17 0 15,0 0-15,-1-36 16,1 36-16,0-17 16,-1-19-16,-17 19 0,18-19 15,-18 19-15,0-1 0,0-17 16,0 17-16,-18 1 15,-17 17 1,17 0-16,18 17 0,-35 18 16,17-17-16,18 0 0,-35 35 15,35-36-15,0 19 0,-18-19 16,18 19-16,0-19 0,0 1 0,0-1 16,0 19-16,0-19 15,0 1-15,18 0 0,17-1 0,1-17 16,-19 0-16,1 0 15,35 0-15,-35 0 16,-1-35-16,1 35 0,-1-18 0,1 18 16</inkml:trace>
  <inkml:trace contextRef="#ctx0" brushRef="#br0" timeOffset="159247.22">6456 16880 0,'0'-17'15,"-35"-19"1,35 54 31,0 0-47,0-1 15,0 1-15,0 0 0,-18 70 16,18-53-16,0 0 16,-18 36-16,18-36 0,0 18 15,-35 71-15,17-71 16,-17 70-16,17-88 15,1 1-15,-1-19 0,18 1 16,0-36 0,0-17-1,18 0-15,-18 17 0,35-53 16,-35 19-16</inkml:trace>
  <inkml:trace contextRef="#ctx0" brushRef="#br0" timeOffset="159539.57">6421 16969 0,'0'-18'0,"0"36"0,0-54 16,-18 19-16,18-1 16,0 0-16,0 1 15,18 17 1,17 0 0,-35 35-16,35-35 0,-17 18 0,-1-18 15,19 35-15,-19-17 0,1-1 16,0 1-16,-18 17 15,17 18 1,-17-35-16,-35 35 0,0-36 16,-1 1-16,19-18 15,-1 18-15,-17-18 0,17 0 0,-17 0 16,17 0-16,1 0 0,-19 0 16,19 0-16,-1 0 15,18-18-15,0 0 16</inkml:trace>
  <inkml:trace contextRef="#ctx0" brushRef="#br0" timeOffset="159922.54">6879 16916 0,'0'0'0,"-35"0"16,0 0-16,-36 17 31,53-17-31,18 36 0,-17-36 16,17 17-16,0 19 0,-18-19 15,18 1-15,0 17 0,0-17 16,-18-18-16,18 35 16,0-17-16,0-1 0,0 1 15,36-18 1,-19 0-1,-17-18-15,36 18 0,-19-35 0,19 0 16,-19 17-16,1 0 0,-18-17 16,0 18-16,0-1 0,0-35 15,-18 53-15,-17-18 16,17 18-16,-17 0 16,35 36-16,-35-36 0,35 17 15,-18 19-15,18-19 16</inkml:trace>
  <inkml:trace contextRef="#ctx0" brushRef="#br0" timeOffset="160184.75">7144 16951 0,'0'0'0,"-36"-18"31,19 18-31,-1 18 16,1 17-16,17-17 16,0 0-16,-18 34 15,0-34-15,18 35 16,0-35-16,0-1 16,0 1-16,0 0 15,36-18-15,-19 0 16,18 0-16,-17 0 0,0-36 15,17 36-15</inkml:trace>
  <inkml:trace contextRef="#ctx0" brushRef="#br0" timeOffset="160663.54">7479 16563 0,'-35'-18'0,"70"36"0,-88-36 16,18 18-16,17 0 15,18 18-15,-18-18 0,18 35 0,0-17 16,0-1-16,0 1 0,0 35 16,0-35-16,0-1 0,0 36 15,0-18-15,0-17 0,18 53 16,-18-36-16,0 0 16,0 71-16,-35-71 0,17 18 15,18-17-15,-18-19 0,18 1 16,-17 17-16,-1-17 0,18-1 15,-17-17-15,17-17 32,0-19-32,35 19 15,-35-1-15,0 1 0,0-36 16,0-18-16,0 18 16,0 36-16,0-1 0,17-17 15,-17 17-15,18 18 16,0 0-1,-1 35-15,1-17 16,0 17-16,-1-17 0,1 17 16,-18-17-16,18-1 15,-1 1-15,-17 0 0,18-1 0,-18 1 16,0 17-16,18 0 16,-18 1-16,0-1 0,-106 36 15,70-71 1</inkml:trace>
  <inkml:trace contextRef="#ctx0" brushRef="#br0" timeOffset="-71825.61">5450 8184 0,'-17'0'0,"17"-17"16,-18 17-16,18-18 46,18 18-30,-36 0 31,-17 18-31,0-1-16,17 1 0,0 0 15,-35 17-15,36-17 0,-1-1 16,-17 19-16,17-19 15,1 18-15,-19 18 0,36-35 16,-53 88-16,53-71 0,0 0 16,-17 36-16,17-36 15,0 1-15,0 16 0,0-16 16,0-1-16,0 18 0,0-35 16,0 17-16,17-18 0,-17 1 0,0 0 15,0 17-15,18 0 0,-18-17 16,0 0-16,18-1 0,-18 1 15,0-1-15,0 1 0,0 0 0,17 35 16,-17-36-16,0 1 16,18-18-16,-18 18 0,0-1 15,18-17-15,-1 0 16,1 0-16,-1 0 16,1 0-1</inkml:trace>
  <inkml:trace contextRef="#ctx0" brushRef="#br0" timeOffset="-70892.73">5662 8449 0,'0'-18'47,"0"1"-31,0-1 0,0 53 30,0 1-46,0-19 16,0 36-16,0-18 16,0 54-16,0-72 15,0 19-15,0 17 0,0-18 16,0 0 0,0-17-16,0-1 15,0 1-15,0-53 31,-18 17-15,18 0-16,-17 1 16,17-1-16</inkml:trace>
  <inkml:trace contextRef="#ctx0" brushRef="#br0" timeOffset="-70393.84">5980 8625 0,'-18'18'0,"36"-36"0,-36 54 16,18-19-1,35-17 1,-17 18-16,-1-18 16,-17 18-16,36-18 0,-19 0 15,1 0-15,0 0 0,-1 0 0,1-18 16,0 18-16,-18-35 0,17 17 16,-17 0-16,0-17 15,0 17-15,0-17 16,0 18-16,0-1 0,-17 18 15,-1 0 1,0 18-16,1 17 16,-1 0-1,18-17-15,-18-1 0,18 36 16,0-35-16,0 17 0,0-17 16,0 0-16,18 17 0,17-18 15,-35 1-15,53 17 16,-35-17-16,17-18 15,-17 0-15,17 0 0,0 0 16,-17 0-16,0-18 0,17-17 16,0 17-16,-17 1 0,-1-1 15</inkml:trace>
  <inkml:trace contextRef="#ctx0" brushRef="#br0" timeOffset="-70132.95">6632 8449 0,'-17'0'0,"-1"0"15,18 18 1,-18-18-16,18 17 0,-17 1 16,17 0-16,0-1 0,0 1 15,0-1-15,0 1 0,0 0 0,0-1 16,0 1-16,35 0 0,-35 17 0,0-17 16,18 17-16,-18-17 0,17 17 0,-17 0 15,18 0-15,-18 18 16,0-17-16,17 52 15,-17-53-15,0 18 16,0-35-16,0-1 0,-17-17 16,17-17-1,0-19-15,0 19 0</inkml:trace>
  <inkml:trace contextRef="#ctx0" brushRef="#br0" timeOffset="-69862.02">6597 8625 0,'-18'0'0,"36"0"0,-36-17 15,18-1-15,0 0 16,36 1 0,-19 17-16,1 0 15,-1 0-15,19 0 0,-19 0 0,19 0 16,-19 0-16,36 17 0,-35-17 16,0 18-16,17 17 0,-18-17 15,-17 0-15,18 35 0,-18-36 16,0 1-16,-70 35 15,70-36-15,-71 19 16,53-19-16,-35-17 16,36 0-16,-1 0 0,0 0 15,1-17-15,17-19 16</inkml:trace>
  <inkml:trace contextRef="#ctx0" brushRef="#br0" timeOffset="-69517.66">7232 8520 0,'-35'0'16,"35"35"-16,-53-18 16,53 1-16,-36-18 0,1 53 0,-18 18 31,53-54-31,0 1 0,0 17 15,0-17-15,0-1 0,18 19 16,17-36-16,-35 17 0,18-17 16,17 0-16,-17 0 0,-1 0 0,19-17 15,-19 17-15,19-18 16,-19-35-16,-17 36 0,35-54 16,-35 53-16,0-17 0,0-18 15,0 35-15,0 1 0,-17-1 16,-18 18-16,17 0 15,0 0-15,1 35 0,-1-35 0,0 36 16,1-1-16,-1-17 16,18-1-16,0 19 0,0-19 15</inkml:trace>
  <inkml:trace contextRef="#ctx0" brushRef="#br0" timeOffset="-69253.23">7620 8520 0,'-71'52'31,"54"-52"-15,17 18-16,-18 0 0,18-1 0,-17 19 16,-1-19-16,18 1 0,0 0 15,0 17-15,0-17 0,0-1 0,0 1 16,0 17-16,35-35 0,-17 35 15,-1-17-15,1-18 16,0 0-16,-1 0 0,1 0 16,35-35-16,-18-1 15,18-16-15,-35 16 0</inkml:trace>
  <inkml:trace contextRef="#ctx0" brushRef="#br0" timeOffset="-68858.26">7973 8202 0,'0'0'15,"-18"0"-15,-17 18 16,17 17 0,18-17-16,0 52 15,0-35-15,0 54 16,0-54-16,0 88 16,18-105-16,-18 17 0,0 1 15,0-1-15,0-17 0,0-1 0,0 18 16,0-17-16,0 0 0,0-1 15,0-52 17,0 0-32,17 17 0,-17 1 15,36-36-15,-1-36 16,-17 72 0,-1-1-16,1 18 15,0 0 1,-18 18-16,17 17 15,1-35-15,-18 35 0,18 1 16,-1-19-16,-17 1 0,18 35 16,-1-36-16,-17 19 15,0-19-15,0 1 16</inkml:trace>
  <inkml:trace contextRef="#ctx0" brushRef="#br0" timeOffset="-68541.08">8378 8184 0,'-17'-17'15,"17"-1"-15,17 18 31,19 0-31,-1 35 16,-17-35-16,17 36 16,0-19-16,-17 1 0,17 35 15,-17-18-15,-1-17 0,19 70 16,-19-53-16,1 18 0,0 88 16,-18-35-1,0 0-15,-18-53 0,18 0 0,-71 35 16,36-35-16,0 0 0,-53 35 15,35-53-15,-106 89 16,106-89-16</inkml:trace>
  <inkml:trace contextRef="#ctx0" brushRef="#br0" timeOffset="-21588.59">29510 600 0,'-18'0'15,"36"0"64,-1 0-64,1 0-15,0 0 16,-1-18-16,1 18 15,0-18-15,-1 18 0,19-35 16,-19 35 0,1-35-16,-18 17 15,18 1-15,-18-1 0,0 0 16,0 1 0,-36 17-16,19 0 0,-19 0 15,19 0-15,-1 35 0,0-35 16,-17 18-16,0 17 0,35-17 15,-18-1-15,1 18 0,17-17 16,0 0-16,0 35 16,35-36-16,0 19 15,-17-19-15,-1 1 0,36 17 16,-35-17-16,0-18 0,-1 17 0,1-17 16,-18 18-16,18-18 15,-54 0 1,19 0-16,-36 0 15,35 0-15,-17 0 0,-18-18 16,35 18-16,-17 0 0,17 0 16,-17 0-16,17 0 0,1 0 15,-1 0-15,53 0 32,1 0-17,-19 0-15</inkml:trace>
  <inkml:trace contextRef="#ctx0" brushRef="#br0" timeOffset="-21169.64">30039 600 0,'-18'0'15,"18"17"1,-17-17-16,17 18 0,-18 17 15,0-17-15,18 0 16,0-1-16,0 1 0,0-1 0,0 19 16,0-19-16,53 19 15,-35-19-15,17-17 16,1 0-16,-1 0 16,-18 0-16,19-35 0,-19 35 15,1-18-15,17 1 0,-17-1 16,0 0-16,-18 1 0,17-1 0,1 1 15,-18-1-15,0-17 0,18 35 16,-18-18-16,-36 18 31,36 53-15,-17-53-16,17 53 16,0-36-16,0 1 0,0 0 15,0-1-15,35-17 0,-35 18 16,0 0-16,18-18 15,-18 17-15</inkml:trace>
  <inkml:trace contextRef="#ctx0" brushRef="#br0" timeOffset="-20913.45">30568 653 0,'0'0'0,"0"17"47,-17-17-47,17 18 0,0 17 16,0-17-16,0-1 15,0 1-15,0 17 0,0-17 0,0 0 16,0-1-16,0 19 0,-18 34 16,18-52-16,-18 52 15,18-52-15,-17 0 0,17-1 16,0 1-16,0-53 15,0 17 1,0 0-16,0-17 0</inkml:trace>
  <inkml:trace contextRef="#ctx0" brushRef="#br0" timeOffset="-20657.93">30515 758 0,'0'-35'0,"0"70"0,0-87 0,0 34 16,18-35-1,-18 35 1,35 18-1,0 0-15,-17 0 16,0 36-16,17-36 0,-17 17 16,-1-17-16,19 0 0,-36 18 15,17 0-15,-17-1 0,0 1 16,0-1-16,-17 1 16,-19-18-16,1 18 15,-18-18 1,35 0-16,1 0 15,-1 0-15,18-18 16,0 0 0</inkml:trace>
  <inkml:trace contextRef="#ctx0" brushRef="#br0" timeOffset="-20400.95">30992 617 0,'0'0'0,"0"-17"31,-18 17-15,18 35-1,-18-17-15,18-1 0,0 1 16,-17 0-16,-1-1 0,18 1 16,0-1-16,-18 1 0,18 17 15,0 1-15,0-19 0,-17 19 16,17-19-16,-18 1 0,18-1 15,0 1-15,-18 0 16</inkml:trace>
  <inkml:trace contextRef="#ctx0" brushRef="#br0" timeOffset="-20105.91">30956 547 0,'0'-18'0,"0"36"0,0-53 31,36 35-15,-19 0-1,36 0-15,-35 0 16,-1 17-16,36-17 16,-35 18-16,0-18 0,17 17 15,-35 1-15,17 0 0,-17 17 16,0-17-16,0-1 0,-52 19 15,-37-1 1,54-35-16,-18 17 16,36-17-16,-1 0 15,0 0-15,1 0 16,17-35-16,0 18 16,0-1-16</inkml:trace>
  <inkml:trace contextRef="#ctx0" brushRef="#br0" timeOffset="-19742.95">31556 564 0,'0'0'0,"-18"0"32,-17 0-17,17 18-15,-17 0 16,17-18-16,1 17 0,-1 1 15,1-18-15,17 35 0,-36-17 16,36 0 0,0-1-1,36-17-15,-19 0 0,18 0 16,-17 0-16,0-35 0,17 17 16,-17 18-16,-1-35 15,1 0-15,-18 17 0,0 0 16,0-17-16,0 18 0,-18 17 15,-17-18-15,17 18 0,-17 0 16,17 0-16,-17 0 0,35 18 16,-17-18-16,17 35 15,17-18 1</inkml:trace>
  <inkml:trace contextRef="#ctx0" brushRef="#br0" timeOffset="-19172.91">31838 512 0,'0'0'16,"-35"0"-1,17 0 1,18 17-16,-17-17 16,-1 18-16,18-1 0,-18 36 15,18-35 1,0 17-16,0-17 15,36 0-15,-19-1 0,-17 1 0,18-1 16,-18 1-16,18-18 16,-18 18-16,0-1 0,-18-17 31,18-17-15,-35 17-16,17-18 15,0 18-15,18-18 16,-17 18-16,52 0 31,-17 0-15,17 18-1,0-18-15,-17 0 0,17 0 16,0 0-16,-17 0 0,53 0 16,-54-18-16,1 18 15,-1-17-15,1-18 0,0-1 16,-18 19-16,0-1 15,0 0-15,0 1 16,-36 17-16,19 0 0,-1 0 16,-17 0-16,35 35 15,-18-35-15,1 18 16,-1-1-16,18 36 16,0-35-16,0-1 0,0 1 15,0 0-15,18-1 16,17-17-16,-35 18 0,35 0 15,0-18-15,-17 0 0,17 0 0,36 0 16</inkml:trace>
  <inkml:trace contextRef="#ctx0" brushRef="#br0" timeOffset="-17251.33">29457 917 0,'-18'0'16,"1"-17"-1,17-1-15,17 18 94,1 18-78,0-18-16,-1 0 0,1 17 0,35 1 15,-18-1-15,159 19 16,-18-1 0,-105-35-16,0 18 0,70-18 15,-71 17-15,1-17 0,52 18 16,-52 0-16,-1-18 0,1 17 15,-1 1-15,1-18 0,-18 18 0,18-18 16,-1 17-16,1-17 0,-1 18 0,-17-18 16,88 17-16,-17 1 15,-1 0-15,-52-18 16,87 35-16,-105-35 16,0 18-16,53-1 0,-53 1 15,0-18-15,0 18 0,-18-18 16,18 17-16,-18 1 0,1-18 0,17 17 15,-18-17-15,0 18 0,-17-18 0,17 0 16,-17 18-16,17-18 0,-17 0 0,17 0 16,-18 0-16,1 0 0,0 0 15,-1 0-15,1 0 16,0 0 0,-36 0 77,18-36-77,-35 36-16</inkml:trace>
  <inkml:trace contextRef="#ctx0" brushRef="#br0" timeOffset="-16227.69">29316 1711 0,'0'-18'0,"0"1"15,0-1 1,0 0-16,0 1 16,0 34 30,0 1-46,0 17 16,0-17-16,-35 0 0,35-1 16,0 1-16,0 0 15,0-1 1,17-17 0,1-35-1,17 35-15,-17-18 0,17 1 16,18-1-1,-35 18-15,-1 0 16,1 0-16,-1 0 16,-17 35-16,18-17 15,0 17-15,-1-17 16,-17-1-16,0 1 0,18-18 16,-18 18-16,0-1 0,0 1 15,0 0-15,0-1 0,-18 1 16,1 0-16,-19-18 15,19 0-15,-18 17 0,17-17 16,-17 0-16,17 0 0,0 0 16,-17-35-16,17 35 0,1 0 15,-1-18-15,1 1 16,-1-1 0</inkml:trace>
  <inkml:trace contextRef="#ctx0" brushRef="#br0" timeOffset="-16004.78">29386 1552 0,'-17'0'16,"34"0"-16,-34-17 0,-1 17 0,53-18 31,1 18-16,-1 0-15,-17 0 0,17 0 16,71 0-16,-89 0 0,72 0 16,-72 0-1,1 0-15,17 0 0,-17 0 16</inkml:trace>
  <inkml:trace contextRef="#ctx0" brushRef="#br0" timeOffset="-15649.82">29880 1658 0,'0'18'0,"0"-36"0,-35 36 16,35-1-16,-18-17 0,1 18 15,17 0-15,0-1 16,-18 1-16,18 0 0,0-1 16,0 1-16,0-1 0,0 1 15,35 0-15,-35-1 16,18 1-16,-18 0 15,18-18-15,-1 0 16,1 0-16,0 0 16,-1-18-16,1 18 0,-1-18 0,19-35 15,-36 18-15,17 18 16,-17-36-16,0 35 0,0 0 16,0-17-16,-17 35 0,-1-18 15,-17 18-15,17 0 16,-17 18-1,17-18-15,1 35 0,17-17 16,0 0-16,35-18 16</inkml:trace>
  <inkml:trace contextRef="#ctx0" brushRef="#br0" timeOffset="-15274.22">30357 1711 0,'-36'0'16,"19"0"0,-1 0-16,18 18 15,-35-18-15,17 17 16,-17 19-16,35-19 16,-18 18-16,18-17 15,0 0-15,0-1 0,35 1 16,-17 0-16,17-18 15,-17 0-15,17 0 16,-17 0-16,0 0 0,-1 0 16,1-18-16,-1 18 0,-17-18 0,36-17 15,-36 17-15,17-52 16,-17 52-16,0 1 0,0-19 16,-35 19-16,35-1 0,-18 18 15,-17 0-15,0 0 16,17 0-16,1 18 0,-1-1 15,18 1-15,0 0 16,0-1-16,35 1 16,-17-18-16</inkml:trace>
  <inkml:trace contextRef="#ctx0" brushRef="#br0" timeOffset="-14910.65">30797 1711 0,'-35'0'0,"0"18"31,17-18-31,18 17 0,-35 1 16,35 0-16,-18 17 16,1-18-16,17 19 15,0-19-15,0 1 16,0 0-16,17-18 15,-17 17-15,36-17 0,-19 0 16,1 0-16,0 0 0,-1 0 16,1 0-16,17-17 0,-17-19 15,17-17-15,-35 36 16,18-54-16,-18 18 16,-36 0-1,19 53-15,-36 0 16,35 0-16,-17 0 15,35 18-15,-18-18 0,1 18 16,17-1-16,0 1 0</inkml:trace>
  <inkml:trace contextRef="#ctx0" brushRef="#br0" timeOffset="-14442.4">31838 1676 0,'-35'0'16,"35"-18"-16,0-17 16,-18 35-1,1 0-15,-1 0 16,0 35-1,1-17-15,-19 35 16,36-36-16,-17 19 16,-1-19-16,18 1 0,0 17 15,0-17-15,35 35 16,-17-36-16,0 1 16,-18 0-16,0-1 0,17-17 15,-17 18-15,-35-18 31,17 0-31,-17 0 16,18 0-16,-1-18 0,-17 18 16,17 0-16,18-17 15,-18 17-15,36 0 32,17 0-17,-17 0-15,35 0 16,0 0-16,-18 0 0</inkml:trace>
  <inkml:trace contextRef="#ctx0" brushRef="#br0" timeOffset="-14061.7">32226 1764 0,'18'0'0,"-36"0"0,36-35 16,-18 17-16,-35 18 16,-1 0-1,19 0-15,-1 0 0,0 0 0,-35 53 16,36-53-16,-18 35 15,35-17-15,-18-1 0,18 19 16,0-19-16,0 1 0,0 0 16,0-1-16,18 1 15,-1-18-15,18 0 16,-17 0-16,0 0 0,-1 0 16,19-18-16,-19 18 0,-17-17 15,36-19-15,-36 19 0,17-1 16,-17 0-16,0 1 15,18-1-15,-18 36 47,0-1-47,0 19 16,0-19-16,0 1 16,0 0-16,0-1 0,0 1 15,18-18-15,-1 0 16,1 0-16,-1 0 0,1 0 0,0-35 15</inkml:trace>
  <inkml:trace contextRef="#ctx0" brushRef="#br0" timeOffset="-13488.65">32561 1729 0,'-35'17'16,"17"-17"-1,18 18-15,-17 0 16,17 17-16,0-18 15,0 1-15,0 0 0,0-1 16,0 1-16,0 0 16,17-18-16,-17 17 15,18-17 1,-18-17 0,18-1-16,-18-17 0,17 17 15,-17 0-15,18 1 0,-18-18 16,18 17-16,-18 0 0,17 1 15,1-1-15,0 18 16,-18 18 0,17-18-16,-17 17 15,0 19-15,0-19 0,0 1 16,18 17-16,-18-17 0,0-1 16,0 1-16,0 0 0,0-1 15,0-34 16,0-1-15,0-17-16,0 17 16,17-17-16,-17 17 0,18-17 15,0 17-15,-18 1 0,35-19 16,-17 36-16,-1 0 16,1 0-16,0 0 0,-1 18 15,1 0-15,0-1 16,-1-17-16,-17 36 0,18-19 0,-18 1 15,17-1-15,-17 1 0,18 0 16,-18-1-16,0 1 16,0-53 15,0 17-15</inkml:trace>
  <inkml:trace contextRef="#ctx0" brushRef="#br0" timeOffset="-12979.76">33055 1676 0,'18'-18'16,"0"-17"0,-1 35-16,-17 17 31,0 19-15,0-19-16,0 1 0,0 17 15,0 1-15,0-19 0,0 36 16,0-18-16,0 1 0,-17 17 15,17-18-15,0 0 0,-18 53 16,0-52-16,18-1 0,-17 0 16,17-17-16,-18 17 0,18-17 0,0-1 15,-18-17-15,18-17 16,0-36 0,36 0-16,-36 18 0,0-1 15,17-34-15,-17 34 0,0-16 16,0-19-16,18 36 15,-18-1-15,0 1 0,0 18 0,0-1 16,18 0-16,-18-17 16,0 17-16,17 18 15,1 0 1,-1 0-16,36 0 16,-35 0-16,17 18 15,-17 0-15,0-18 0,-1 35 16,1-17-16,-1-1 0,-17 1 15,0-1-15,0 1 0,0 0 0,-35-1 16,35 1-16,-35 0 16,0-1-16,17-17 0,0 0 15,-35 18-15,36-18 0,-1 0 16,1 0-16,-1 0 0,18-35 16,0-1-16</inkml:trace>
  <inkml:trace contextRef="#ctx0" brushRef="#br0" timeOffset="-12246.24">33461 1429 0,'0'0'0,"0"-18"16,0 0 15,0 54-16,0-19-15,0 1 16,0 17-16,0-17 0,0 17 0,0 18 16,0-35-16,0 17 0,0 18 15,-18-18-15,18-17 0,0 17 16,-17 0-16,17-17 0,-18 0 16,18 17-16,0-17 0,-18-18 15,18 17-15,36-17 16,-19 0-1,1-17-15,17-1 16,-17-17-16,0 17 16,-1 0-16,1-17 15,-18 18-15,17-1 0,-17 0 16,-17 18 15,17 36-31,-35-36 16,35 17-16,-18 1 15,0-1-15,18 1 16,0 0-16,0-1 16,0 1-16,18-18 15,0 18 1,17-18-16,-18 0 0,1 0 16,35-36-16,-35 36 0,-1-17 15,36-1-15,-35 0 0,-18 1 16,17-1-16,1 1 0,-18-1 15,-35 18 1,0 0-16,17 0 16,18 18-16,-35-18 0,35 17 15,-18-17-15,0 18 16,18 17-16,0-17 0,0-1 16,0 1-16,0 0 0,0-1 15,36-17-15,-36 18 16,17 0-16,-17-1 31,-35-17-31,0 18 16,17-18-16,0 0 0,1 0 0,-18 0 15,17 17-15,-17-17 0,-1 0 0,19 0 16,-36 18-16</inkml:trace>
  <inkml:trace contextRef="#ctx0" brushRef="#br0" timeOffset="3439.29">29034 2469 0,'0'0'0,"-18"0"16,0 0 124,36 0 1,0 0-125,-1 0-16,1 0 0,17 0 15,-17 0-15,17 0 16,-17 0-16,-1 0 0,36 0 15,-35 0-15,0 0 16,-1 0-16,1 0 0,-1 0 0,1 0 16,17 0-16,1-17 0,-19 17 15,1 0-15,0 0 0,-1 0 0,1 0 16,-1 0-16,1 0 16,0 0-16,17-18 15,-17 18-15,-1 0 0,1 0 16,0 0-16,35 0 0,-36 0 15,1 0-15,17 0 0,18 0 16,-18 0-16,1 0 0,-1 0 0,0 0 16,0 0-16,-17 0 0,53 0 15,-36 0-15,-18 0 0,19 0 0,-19 0 16,19 0-16,-19 0 0,54 0 16,-53 0-16,-1 0 0,18 0 15,1 0-15,52 0 16,-70 0-16,87 0 15,-87 0-15,17 0 0,18 0 16,-18 0-16,-17 0 0,17 0 16,1 0-16,-19 0 15,36 0-15,-35 0 0,0 0 16,34 18-16,-34-18 0,17 0 16,-17 0-16,53 17 0,-36-17 15,53 0-15,-53 0 16,1 0-16,16 18 0,-16-18 15,-19 0-15,36 0 0,-17 0 16,-19 18-16,36-18 16,-35 0-16,-1 0 0,36 17 15,-35-17-15,0 0 0,-1 0 0,36 18 16,-35-18-16,17 0 0,18 0 16,-35 0-16,17 0 0,18 18 15,-36-18-15,1 0 0,35 0 16,-35 0-16,-1 0 0,19 0 15,-1 0-15,-17 17 0,17-17 16,-18 0-16,19 0 0,-19 0 0,89 0 16,-71 0-16,1 18 15,-1-18-15,0 0 0,1 0 0,-1 0 16,18 0-16,-18 0 0,-17 0 16,35 18-16,-18-18 0,-17 0 15,52 0-15,-52 0 16,-1 0-16,54 17 15,-36-17-15,36 0 16,-36 0-16,-17 0 0,17 18 0,-17-18 16,17 0-16,-18 0 0,36 0 15,-35 0-15,0 0 0,35 0 16,-36 0-16,1 0 0,17 0 16,-17 0-16,-1 0 0,36 0 15,-35 0-15,0 0 0,17 0 0,18 0 16,-18 0-16,0 0 15</inkml:trace>
  <inkml:trace contextRef="#ctx0" brushRef="#br0" timeOffset="12933.7">29333 2840 0,'0'-18'15,"36"1"1,-19 17-16,-17-18 15,18 18-15,0 0 16,-18-18-16,17 18 16,-17 18 31,0 0-47,0-1 15,0 18-15,18-17 0,-18 35 16,18-35-16,-18 17 0,17 18 15,-17-35-15,18 17 0,-18 18 16,0-36-16,0 1 16,0 0-16,0-1 0,0 1 15,0 0-15,-18-18 16,18 17-16,-17-17 16,-1 0-1,18-35 1</inkml:trace>
  <inkml:trace contextRef="#ctx0" brushRef="#br0" timeOffset="13454.51">29422 2893 0,'0'0'0,"0"-18"15,-18 18-15,0 0 0,18-18 16,18 1-1,17 17 1,-17 0-16,0 0 0,17 0 0,18 0 16,-18 0-16,-17 0 0,-1 17 15,19-17-15,-19 18 0,1-18 16,17 53-16,-35-35 16,0 17-16,0-17 15,0-1-15,0 1 0,-17 0 16,17-1-16,-36 1 15,36-1-15,-17-17 16,17-17 0,17-18-1,-17 17-15,18 0 0,17-35 16,-17 36-16,-1-19 0,36-34 16,-35 52-16,0-17 15,-1 17-15,1 1 0,0 17 16,-1 17-1,-17 1 1,18 17-16,-18-17 16,17 35-16,-17 17 15,18-52-15,-18 0 16,0 17-16,0-17 0,0-1 16,0 18-16,0-17 0,0 0 15,0-1-15,-18 1 0,18 0 16,0-36 15</inkml:trace>
  <inkml:trace contextRef="#ctx0" brushRef="#br0" timeOffset="13768.03">30180 3157 0,'0'18'0,"0"-36"0,-18 36 16,36-18 15,17-18-31,1 18 16,-19-17-16,19-19 15,-36 19-15,17 17 16,-17-35-16,0 17 0,0 0 16,-35 18-1,17 0-15,1 0 16,-1 18-16,0 17 15,1-17-15,-1-1 16,18 1-16,0 0 0,0-1 16,0 1-16,35 0 15,-17-1-15,17-17 16,1 0-16,-19 0 0,36 0 16,-35-17-16</inkml:trace>
  <inkml:trace contextRef="#ctx0" brushRef="#br0" timeOffset="14149.99">30568 2999 0,'0'0'0,"-17"0"16,-1 0-1,18 17-15,-18-17 16,18 18-16,0 17 0,0-17 16,0-1-16,0 1 0,0 0 15,36-1-15,-36 1 0,0 0 0,17-1 16,-17 1-16,18 0 0,-1-1 15,1-17 17,-18-35-32,0 17 15,0 1-15,18-1 0,-18-35 16,0 35-16,0 1 0,0-18 16,0 17-16,0 0 0,17 1 15,1 17 1,0 0-16,-1 17 15,1-17-15,0 18 0,-1 17 16,1-35-16,-1 18 16,-17-1-16,18 1 0,-18 0 15,18 17-15,-18-17 0,0-1 16,-36-17-16,19 0 16</inkml:trace>
  <inkml:trace contextRef="#ctx0" brushRef="#br0" timeOffset="14422.79">31150 2681 0,'0'0'16,"0"-18"-16,-35-17 31,35 70-16,0-17 1,0 0-16,0 17 0,18-17 16,-18 35-16,35-18 0,-35 53 15,0-53-15,18 54 16,-18-72-16,0 18 16,0 1-16,-18-19 0,18 1 15,-18 0-15,1-18 16</inkml:trace>
  <inkml:trace contextRef="#ctx0" brushRef="#br0" timeOffset="14753.22">30939 2946 0,'0'0'16,"-18"0"-16,0 0 0,18 17 15,-17-17-15,17 18 16,35-18-16,18 0 15,-18 18-15,0-18 16,36 0-16,-36 0 0,1 0 0,34 0 16,-35-18-16,1 18 0,17 0 15,-18-18-15,-18 18 16,1 0-16,0 0 16,-18 18 15,0 17-31,0-17 15,17 0-15,-17-1 0,0 1 16,0-1-16,0 1 0,0 0 16,0-1-16</inkml:trace>
  <inkml:trace contextRef="#ctx0" brushRef="#br0" timeOffset="14911.64">31538 2805 0,'-35'0'0,"70"0"0,-88 0 16,53 17 15,0 1-31,36 17 16,17-17-1,-18-1-15,18-17 0</inkml:trace>
  <inkml:trace contextRef="#ctx0" brushRef="#br0" timeOffset="15241.6">31873 2946 0,'0'0'0,"-35"17"0,0-17 16,17 0-16,1 0 0,-1 18 16,0-18-16,1 18 0,-1 17 15,0-17-15,18 17 16,0-18-16,0 19 15,0-19-15,0 1 0,18 0 16,-18-1-16,35-17 0,-17 0 16,0 0-16,-1 0 0,19 0 15,-19-17-15,1 17 0,-1-36 16,1 19-16,0-1 16,-18 0-16,0 1 0,17-1 0,-17-17 15,0 0-15,0 17 0,-35 0 16,35 1-16,-18-1 15,-17 18-15,18 0 0,-1 0 16,0 18-16,18-1 16,0 1-1</inkml:trace>
  <inkml:trace contextRef="#ctx0" brushRef="#br0" timeOffset="15630.1">32138 2981 0,'-53'35'16,"53"-17"-1,-18 0-15,1-1 0,17 18 16,0-17-16,0 0 16,0 17-16,0-17 0,0 35 15,0-36 1,17-17-1,-17-17 1,0-1 0,0-17-16,0 17 0,0 0 15,0-17-15,18 0 16,-18 17-16,18-17 0,-18 17 16,17 1-16,-17-1 0,18 18 15,0 0-15,-1 0 16,1 18-16,0-1 15,-1 19-15,1-19 16,-18 1-16,0-1 0,18 1 0,-18 0 16,0-1-16,0 1 0,0 0 15,0-1 1,-18-17-16</inkml:trace>
  <inkml:trace contextRef="#ctx0" brushRef="#br0" timeOffset="16292">32808 2840 0,'0'-18'0,"0"36"0,0-53 0,0 17 15,0 36 32,0-1-47,18-17 16,-18 53-16,18-18 0,-18 1 15,0-19-15,0 19 0,0-19 0,0 19 16,0 34-16,0-35 16,0-17-16,0 0 0,0 17 0,0-17 15,0-1-15,0 1 0,0-1 16,0 1 0,17-18-1,1 0-15,-18-35 16</inkml:trace>
  <inkml:trace contextRef="#ctx0" brushRef="#br0" timeOffset="17098.92">32720 2928 0,'-18'0'16,"36"0"-16,-53 0 0,17 0 0,18-18 15,35 18 1,18 0-16,-17-17 16,-1 17-16,36 0 0,-36 0 15,0 0-15,0-18 0,1 18 0,-19-18 16,1 18-16,0-17 0,-1 17 16,1-18-16,-1 1 0,-17-1 0,0 0 15,0 1-15,-17 17 31,-1 35-31,1-17 16,17-1-16,-18 1 0,18 17 16,-18-17-16,18-1 0,0 36 15,0-17-15,0-19 0,-17 19 0,17 16 16,0-34-16,0 17 16,0 1-16,0-19 0,0 19 15,0-19-15,0 1 16,17-18-16,-17-35 31,18 17-15,0-17-16,-18 17 0,17 0 15,1 1-15,17-19 0,-35 19 16,18 17-16,-1-18 0,1 18 0,0 0 16,-1 0-1,1 18-15,-18 17 16,18-17-16,-18-1 15,0 1-15,0 0 0,17-1 0,-17 1 16,0 0-16,18-18 0,-18 17 0,0 1 16,17-1-16,-17 1 15,18-18-15,0 0 16,-1 0-16,1 0 16,0 0-16,-1-18 0,36-34 15,-17 16 1,-1 1-16,-18 17 0,-17 1 15,18-36-15,0 53 0,-18-18 16,0 1-16,-36 17 16,19 0-1,-1 17-15,18 1 16,-35-18-16,35 35 0,-18-17 0,18-1 16,-17 1-16,17 0 0,-18-1 0,18 1 15,0 0-15,0-1 0,0 18 16,0-17-16,0 0 0,18-1 15,17 1-15,0-18 16,-17 0-16,-1 0 0,1 0 0,17 0 16,-17 0-16,17-35 0</inkml:trace>
  <inkml:trace contextRef="#ctx0" brushRef="#br0" timeOffset="18820.88">29210 3616 0,'0'0'15,"0"-18"-15,35-52 32,-17 52-32,0 0 15,-18 54 17,0-1-32,0-17 15,0 17-15,0-17 0,0 17 0,0 0 16,0 18-16,0-18 0,-36 54 15,36-37-15,0-16 0,0 17 16,0-18-16,0 0 0,-17 18 0,-1 0 16,18-18-16,0-17 0,-18 35 15,18-35-15,0-1 0,0 1 16,36-18 0,-19-18-1,1 18-15,0-17 0,-1 17 0,36-53 16,-35 17-16,-18 19 15,17-1-15,1 0 0,-18-17 0,0 17 16,0-17-16,0 18 0,0-1 16,-35 0-16,-1 18 15,19 0-15,-1 0 0,1 0 0,-19 0 16,1 0-16,17 18 16,1-18-16,-1 0 0,0 18 15,18-1-15,36-17 16,-36 18-1,53-18-15,-36 0 0,19 0 0</inkml:trace>
  <inkml:trace contextRef="#ctx0" brushRef="#br0" timeOffset="19262.79">29845 3969 0,'-18'0'15,"-158"35"17,158-35-32,1 18 0,-1 17 15,0-17-15,18-1 0,-17 1 16,17 35-16,0-36 16,0 1-16,0 0 15,17-1-15,19-17 16,-1 0-16,18 0 15,-35 0-15,17-17 0,-18 17 16,1-36-16,0 36 0,-18-17 0,35-19 16,-35 19-16,0-1 0,0-17 15,0 17-15,0 1 0,0-1 0,0-17 16,0 17-16,-18 0 16,1 18-1,17 36-15,0-1 16,0-17-16,0-1 0,0 1 15,0 17-15,0-17 0,35-1 16,-35 1-16,18-18 0,-18 18 0,17-1 16,19-17-16,-19 18 0,1-18 15,-1 0-15,1 0 0,0 0 16,-1-35-16,1 35 0,0-18 0,-18 0 16</inkml:trace>
  <inkml:trace contextRef="#ctx0" brushRef="#br0" timeOffset="19504.8">30215 3528 0,'0'0'16,"-17"0"-1,-1 17 1,18 19-16,-18-1 0,-17 0 16,35 1-16,0 52 15,0-71-15,0 19 0,0 52 16,18-71-1,-18 54-15,0-53 0,17 17 0,-17 35 16,0-52 0,0 0-16,0-1 0,0 1 15,0-53 1</inkml:trace>
  <inkml:trace contextRef="#ctx0" brushRef="#br0" timeOffset="19690.55">29986 3739 0,'-18'0'0,"36"0"0,-53 0 0,17 0 15,1 0-15,-1 0 0,36 0 32,34 0-17,-16 0-15,-1 0 0,0 0 0,53 18 16,-35-18-16,-17 0 0,-1 0 15</inkml:trace>
  <inkml:trace contextRef="#ctx0" brushRef="#br0" timeOffset="19945.86">30568 3863 0,'0'0'15,"-35"18"-15,0-18 16,-54 35-1,72-18-15,-1-17 0,18 18 16,0 0-16,-17 17 16,17-17-16,0 17 15,0-17-15,0-1 0,0 18 16,35-17-16,-18 0 16,1-1-16,0-17 15,-1 0-15,1 0 0,0 0 0,35 0 16,-36-35-16,1 35 0,17-35 15,0 0-15,-17 17 0</inkml:trace>
  <inkml:trace contextRef="#ctx0" brushRef="#br0" timeOffset="20383.28">30815 3528 0,'0'-53'0,"0"106"0,0-124 16,0 54-16,-35 17 15,17 0 1,18 35-1,0-18-15,0 36 16,0-17-16,0 70 16,0-36-16,0 54 15,0-89-15,0 35 16,0-34-16,0-1 0,0 18 16,0-36-16,0 1 0,0 0 15,0-1-15,0-34 31,0-19-15,0 1-16,0 18 16,0-19-16,18-17 15,-18 18-15,0 17 0,17 18 16,1-17-16,0 17 16,-1 0-16,1 0 15,0 0-15,-18 17 0,17-17 16,1 36-16,17-1 0,-17-17 0,0-1 15,-1 1-15,1 17 16,-18-17-16,17-1 0,-17 19 16,0-19-16,0 1 0,0 0 15,-35-18-15,0 17 0,17-17 16,-17 0-16</inkml:trace>
  <inkml:trace contextRef="#ctx0" brushRef="#br0" timeOffset="21106.37">31609 3969 0,'0'-18'16,"18"-17"-16,17 17 16,-18-17-1,1 17-15,-18 1 0,18-1 16,-18 0-16,0 1 0,0-1 15,-36 0-15,1 18 16,0 0-16,17 0 0,-35 0 16,36 36-16,-1-36 0,0 35 15,-17 0-15,35-17 0,0 35 16,0-18-16,0-17 0,35 35 16,1-18-16,-1 18 15,-17-36-15,-1-17 0,19 18 16,-36 0-16,17-18 0,-17 17 15,0 1 1,-35-18 0,0 0-16,17 0 0,0 0 0,1 0 15,-1 0-15,0 0 0,1 0 16,-19-18-16,19 18 16,52 0 15,0 0-31,1 0 15,-1 0-15,18 0 0,-18 0 16,0 0-16,36-35 0,-36 35 16,1-18-16,-19 18 0,54-17 15</inkml:trace>
  <inkml:trace contextRef="#ctx0" brushRef="#br0" timeOffset="21274.79">31962 4057 0,'0'-35'0,"17"-36"16,-34 177-16,34-230 0,-17 107 15,-35-1-15,17 18 16,1 0-16,-1 0 15,18 35-15,-18-35 0,18 18 16,-17 0-16,17 17 0,0-17 0,0-1 16,0 1-16,0 0 0,0-1 0,0 1 15,0-1-15,17 1 0,-17 0 16,18-18-16,0-36 16</inkml:trace>
  <inkml:trace contextRef="#ctx0" brushRef="#br0" timeOffset="21425.5">31997 3669 0,'0'18'0,"0"-36"0,18 36 47</inkml:trace>
  <inkml:trace contextRef="#ctx0" brushRef="#br0" timeOffset="22084.18">32209 3792 0,'-36'0'0,"19"0"31,52 0-15,0 36-16,1-36 15,-19 0-15,18 53 16,-35-36-16,18 18 16,-18-17-1,0 0-15,0-1 0,-18 1 16,18 0-16,-35-18 0,35 17 0,-53 1 15,36-18-15,-1 0 0,-17 18 16,17-18-16,0 0 16,18-18 15,36 18-15,-19 0-16,1 0 15,17 18-15,-17-18 16,0 17-16,17 18 15,-18-35-15,1 18 0,-18 0 0,18-1 16,-18 1-16,0 17 16,0-17-16,-53 35 15,18-35-15,-36 17 16,53-35-16,-35 17 16,36-17-16,-19 0 0,1 0 15,18-35 1,17 18-16,0-1 15,35 18 1,-18-18-16,19 18 16,-19 0-16,1 0 15,17 0-15,-17 0 0,0 18 16,17-18-16,-35 35 0,18-35 16,-1 18-16,-17-1 0,18 1 15,-18 0-15,0-1 16,17-17-1,1-17 1</inkml:trace>
  <inkml:trace contextRef="#ctx0" brushRef="#br0" timeOffset="22438.27">32702 4110 0,'-17'0'0,"34"0"0,-52 0 16,35-18 0,0 1-1,18 17-15,-18-18 0,35 0 16,0-17-16,-17 17 16,0-17-16,-18 17 0,0 1 15,0-18-15,0 17 0,-36 0 16,19 18-16,-1 0 15,-17 36-15,17-1 16,1-18-16,17 1 16,0 0-16,-18-1 0,18 36 15,0-35-15,0 17 0,0-17 16,0-1-16,0 1 0,18 35 16,17-35-16,-18 17 15,1-17-15,0-18 0,-1 0 0,1 0 16,0 0-16,-1 0 0,19 0 15,-19 0-15</inkml:trace>
  <inkml:trace contextRef="#ctx0" brushRef="#br0" timeOffset="23336.71">33390 3969 0,'0'0'0,"-17"-36"15,-1 36 1,0 0-16,1 0 16,17 18-16,-18-18 0,1 18 15,-1 17-15,0-17 0,1-1 16,-19 19-16,36-19 0,-17 1 15,-1 17-15,18-17 16,0-1-16,0 1 16,0 0-16,18-18 15,17 0-15,-17 0 16,-1 0-16,1-18 0,17-17 16,-17 35-16,-18-18 0,35-17 15,-17 17-15,-18-35 16,17 36-16,-17-1 15,0 36 17,-17 17-32,17 0 15,0-17-15,0-1 16,0 1-16,0 0 0,0-1 0,17 1 16,-17 0-16,18-1 0,0-17 15,-1 18-15,1-18 16,0 0-16,-1 0 0,1 0 15,0-35-15,-1 35 0,1-18 0,-1 18 16,1-35-16,0 17 0,-1 0 0,-17 1 16,18-1-16,0-35 0,-18 36 15,0-1-15,0 0 16,0 1-16,-18 17 16,-17 0-1,35 17-15,-18-17 0,18 36 16,-18-19-16,18 1 15,0 17-15,0-17 0,0-1 16,36 1-16,-36 0 0,17-1 16,1 1-16,-18 0 15,18-1-15,-1-17 16,-17 18-16,18-18 16,-18 18-1,-35-18-15,35 17 16,-36-17-16,1 0 0,17 0 15,-17 0-15,-88 18 16,105-18-16,-17 0 0</inkml:trace>
  <inkml:trace contextRef="#ctx0" brushRef="#br0" timeOffset="24495.91">29669 4762 0,'0'-17'0,"0"34"0,0-52 16,17 18-16,-17-1 0,0 36 31,0-1-16,-17 18-15,-1 1 16,18-19-16,-35 19 16,17-36-16,18 17 0,-35 19 15,35-54 17,35 18-32,-35-35 15,18 17-15,17 0 0,-17 1 16,17-19-16,-35 19 0,18-1 15,-1 1-15,1 17 0,-1 0 16,-17-18-16,18 18 16,-18 35 15,0-17-31,0-1 16,0 1-16,0 0 0,0-1 0,0 1 15,0 0-15,0-1 0,0 19 0,0-19 16,0 1-16,0 0 0,0 17 0,0-18 15,-18 1-15,18 0 0,0-1 0,0 1 16,0 17-16,0-17 0,0 0 0,0 17 16,0-18-16,0 1 15,0 0-15,0-1 16,-17-17 0,-1 0-1,18-17 1,-35 17-16,35-18 15,-18 18-15,-17-18 0,17 18 16,1 0-16,-1 0 16,0 0-16,36 0 62,0 0-46,17 0-16,-17 0 0,-1 0 15,1 0-15,17 0 0,0 0 16,1 0-16,-19 0 0,36 0 16,-35-17-16,0 17 15,-1 0-15,1 0 0,-1 0 0,-17-18 16</inkml:trace>
  <inkml:trace contextRef="#ctx0" brushRef="#br0" timeOffset="24905.9">30215 4904 0,'-35'-18'15,"-18"-17"17,36 35-32,17-18 0,-36 18 15,19 35 1,-1-17-16,0 17 15,18 1-15,-17-19 0,17 1 16,0-1-16,0 1 0,0 0 16,0-1-16,0 1 0,0 0 0,35 17 15,-35-17-15,18-18 16,-18 17-16,35-17 0,-17 0 0,17 0 16,-18 0-16,1 0 0,17-17 15,-17-19-15,0 36 0,-1-35 16,1 17-16,-18-17 0,0 17 0,0-17 15,0 18-15,0-19 0,0 19 16,0-19-16,-18 1 0,1 17 16,17 1-16,-36-1 0,1 18 15,17 0-15,-17 0 0,35 35 16,-17-35-16,-1 18 0,18 0 16,0 17-16,0-17 15,35-18-15</inkml:trace>
  <inkml:trace contextRef="#ctx0" brushRef="#br0" timeOffset="25283.3">30551 4868 0,'0'0'15,"-18"0"-15,-35 0 16,35 0-16,18 18 15,-17 0-15,-1 17 16,18 18-16,0-36 16,0 1-16,0 0 0,0-1 15,0 1-15,0 0 0,18 17 16,-1-35-16,-17 18 0,36-1 16,-1-17-16,-17 0 0,-1 0 15,1 0-15,-1 0 0,19-17 16,-19-1-16,1 18 0,0-53 15,-1 0-15,-17 35 0,0-34 16,0 34-16,-35-70 16,0 70-16,17 0 0,-17 1 15,17-1-15,1 18 0,-19 0 0,1 0 16,17 0-16,1 18 0,-19 17 16,36-17-16,-17-1 0,17 1 15</inkml:trace>
  <inkml:trace contextRef="#ctx0" brushRef="#br0" timeOffset="30389.57">28875 5750 0,'0'0'0,"-18"0"0,1 0 15,-1-17-15,18-1 32,-18 18 30,1 0-46,34 0 140,1 0-140,17 0-16,0 18 15,-17-18-15,35 0 0,-18 0 16,1 0-16,34 0 15,-35 0-15,1 0 0,34 0 16,-34 0-16,-1 0 0,53 0 16,-53 0-16,18 0 15,-35 0-15,17 0 0,0 0 16,-17 0-16,17 0 0,-17 0 0,0 0 16,-1 17-16,19-17 0,-19 0 0,54 0 15,-54 0-15,19 0 0,34 0 16,-35 0-16,1 0 0,52 0 15,-53 0-15,0 0 0,1 0 16,-1 0-16,-17 0 0,17 0 16,53 0-16,-70 0 15,52 0-15,-52 0 0,17 0 16,1 0-16,-19 0 0,18 0 16,1 0-16,-1 0 0,-17 0 15,17 0-15,0 0 16,-17 0-16,17 0 0,0 0 15,-17 0-15,0 0 0,-1 0 16,1 0-16,0 0 0,17 0 0,-17 0 0,-1 0 16,18 0-16,36 0 15,-36 0-15,71 0 16,-88 0-16,35 0 0,17 0 16,-52 0-16,17 0 0,18 0 15,-18 0-15,1 0 0,-19 0 0,19 0 16,-19 0-16,18 0 0,1 0 15,-1 0-15,-17 0 0,17 0 0,18 0 16,-36 0-16,19 0 16,17 0-16,-18 0 0,-17 0 15,70 0-15,-71 0 16,36 0-16,-35 0 0,17 0 16,-17 0-16,0 0 0,17 0 0,-18 0 15,36-17-15,-17 17 0,-19 0 16,19 0-16,-19 0 0,18 0 0,-17 0 15,17 0-15,-17 0 0,17 0 16,-17 0-16,52 0 16,-34 0-16,-19 0 0,36 0 15,-17 0-15,-19 0 0,1 0 0,35 0 16,-36 0-16,54 0 16,-53 0-16,-1 0 0,1 0 15,0 0-15,-1 0 0,1 0 16,-1 0-16,1 0 0,17 0 0,1 0 15,-19 0-15,1 0 0,17 0 16,-17 0-16,-1 0 0,19 0 16,-19 0-16,1 0 0,0 0 15,-1 0-15,1 0 0,0 0 0,-1 0 16,19 0 0,-19 0-16,1 0 0,-1 0 15,1 0-15,0 0 16,-1 0-16,1 0 15,0 0-15,-18-18 0,17 18 16,1 0-16,0 0 0,-1 0 16,1 0-16,-1 0 15,1 0 1,0 0 15,-1 0-15,1 0 31</inkml:trace>
  <inkml:trace contextRef="#ctx0" brushRef="#br0" timeOffset="51047.17">29175 6209 0,'0'-18'15,"0"1"1,0 34 31,0 1-31,-18 0-16,18-1 15,-18 1-15,18-1 0,-17 1 0,-1 17 16,1-17-16,17 0 0,-18-1 15,18 1-15,-18 0 0,18-1 16,0-34 31,18 17-47,-18-36 16,18 19-16,-1 17 15,-17-18-15,18 18 0,-1 0 16,1 0-16,0 0 15,-1 0-15,1 18 0,0-18 16,-18 17-16,35 19 0,-17-36 0,17 35 16,-18-18-16,-17 1 15,18 0-15,0-1 0,-18 1 16,17 0-16,-17-1 0,0 1 16,0 0-16,-35-1 15,0-17 1,0 18-16,-1-18 0,1 0 15,-18 0-15,18 0 0,17 0 16,1 0-16,-19 0 16,1 0-16,35-18 62,35 1-46</inkml:trace>
  <inkml:trace contextRef="#ctx0" brushRef="#br0" timeOffset="51327.43">29104 6191 0,'-17'-17'0,"17"-19"32,35 19-32,0 17 15,36-18 1,-54 18-16,36 0 0,-35 0 16,-1 0-16,19 0 15,-19 0-15,1 0 0,0 0 16,-18 18-16,17-18 15,-17 17-15,0 1 0</inkml:trace>
  <inkml:trace contextRef="#ctx0" brushRef="#br0" timeOffset="51714.71">29563 6262 0,'-36'0'0,"36"17"0,-17 1 15,-1-18-15,18 18 16,-17-1-16,17 1 16,0 0-16,0-1 0,0 1 15,0 0-15,0-1 0,0 18 16,35-17-16,-18 35 16,1-35-1,0-1-15,-1 1 0,1-18 16,0 0-16,-1 0 15,1 0-15,17-35 16,-17 17-16,0 18 0,-1-35 0,1-1 16,-1 1-16,1 18 0,-18-36 15,0 17-15,0-52 16,0 71-16,-35-1 0,17 18 16,1-18-16,-19 18 15,1 0-15,0 0 0,17 36 16,-17-19-16,17-17 0,0 35 15,18-17-15,0 0 16,0-1-16,36-17 0</inkml:trace>
  <inkml:trace contextRef="#ctx0" brushRef="#br0" timeOffset="52075.59">30357 6050 0,'-18'0'16,"36"0"-16,-36-18 0,0 18 0,18-17 0,0-1 15,0 53 16,0-17-31,18 0 16,-18 17-16,18-17 16,-18 17-16,0 36 0,0-36 0,0 0 15,0 0-15,0 18 0,0-17 16,0-1-16,0 18 0,0 17 16,0-52-16,0 52 15,0-52-15,0 0 16,0-36-1,0-35-15</inkml:trace>
  <inkml:trace contextRef="#ctx0" brushRef="#br0" timeOffset="52598.51">30321 6015 0,'0'0'0,"-35"-35"31,35 17-31,18 18 32,17 0-32,-17 0 15,-18 18-15,52 17 16,-34-35-16,-18 17 0,35 19 16,-35-19-16,18 1 0,-18 17 15,0-17-15,-35 53 16,35-54-16,-18 1 0,-17-1 15,35 1-15,-18 0 16,1-18 0,-1 0-16,53 0 47,-35 17-32,18-17-15,-1 0 0,1 36 0,53-19 16,-54 1-1,54 0-15,-54-1 0,1 1 16,0-1-16,-18 1 16,0 0-16,0-1 0,-36 1 15,-16 17 1,34-35-16,-35 18 0,18-18 16,17 18-16,0-18 0,-34 0 15,34 0-15,0 0 0,1 0 16,-1 0-16,0 0 0,18 17 31,36-17-31,-19 0 16</inkml:trace>
  <inkml:trace contextRef="#ctx0" brushRef="#br0" timeOffset="53072.73">31009 6368 0,'0'-18'15,"0"36"-15,-35-36 0,0 18 16,17-18-16,-35 18 0,35-17 16,1 17-16,-1 0 15,0 0-15,18 35 0,-17-17 16,-1-18-16,18 35 0,-17-17 15,17-1-15,0 1 0,-18 35 16,18-36-16,0 1 16,35 0-16,-17-18 15,17 0-15,-17 0 16,-1 0-16,1 0 0,17-18 16,-17 0-16,0 18 0,-1-35 15,1 17-15,-18 1 0,18-1 16,-18 1-16,0-1 0,0 0 15,0 1-15,0-1 16,-18 18 0,18 35-16,-18-17 15,18 17-15,0-17 16,0-1-16,0 1 0,0 0 16,0-1-16,0 1 0,0 0 15,18-1-15,0-17 16,-1 0-16,18 0 15,-17-17-15</inkml:trace>
  <inkml:trace contextRef="#ctx0" brushRef="#br0" timeOffset="53479.28">31238 5909 0,'0'0'0,"-17"0"0,17-18 16,0 36 31,0 17-47,0 18 15,0-18-15,17 54 16,-17-54-16,0 0 16,0 36-16,0-36 0,0 36 15,0-36-15,0-17 0,18 34 16,-18-34-16,0 0 15,18-1-15,-1 1 16,1-18-16,0 0 16,-1-35-16,1 35 0</inkml:trace>
  <inkml:trace contextRef="#ctx0" brushRef="#br0" timeOffset="53907.93">31097 6191 0,'-35'0'16,"70"0"-16,-88 0 0,36 0 0,-1 0 15,1 0-15,52 0 16,18 0 0,-18 0-16,0 0 15,1 0-15,-1 0 0,0 0 0,0 0 16,54 0-16,-54 0 0,0 0 15,18-35-15,-18 35 0,-17 0 16,17 0-16,-17 0 0,0 0 16,-18 18 15,-18-18-15,18 17-16,-35 1 15,35 0-15,-53 17 16,35-18-16,0 1 0,18 0 15,0-1-15,-17 1 0,17 17 16,0-17-16,0 0 0,0-1 16,17 1-16,-17-1 0,18 1 0,17 0 15,-17-18-15,17 17 16,-17-17-16,0 0 0,17 0 16,0-35-16,-17 35 0,-1-35 15</inkml:trace>
  <inkml:trace contextRef="#ctx0" brushRef="#br0" timeOffset="54971.45">31944 5874 0,'-18'0'0,"18"-18"16,-53 18-16,36 0 16,-18 35-1,35 1 1,-18-19-16,18 1 0,0 17 15,0 0-15,0 1 0,35 17 16,-35-18-16,0 0 0,18 18 16,-18-18-16,0 1 0,0 17 15,0-36-15,0 1 0,0 17 16,0-17-16,0-1 0,0 1 16,0-53 15,0 17-16,17 18-15,-17-35 0,0 17 16,0-17-16,0 0 0,18 17 16,0-35-16,-18 36 0,17 17 15,1-36-15,0 36 0,-1 0 16,1 0-16,0 0 16,-1 18-1,-17 17-15,18 0 16,-1-17-16,1 53 15,0-54-15,-18 19 16,17-19-16,-17 1 0,0-1 16,18 1-16,0 0 15,-1-18-15,1 0 16,0 0-16,-1-36 0,1 36 16,-18-17-16,18-1 0,-1 1 0,18-36 15,-17 35-15,0-17 0,-1-18 16,-17 35-16,18-17 0,-18 17 15,0 1-15,-18 17 32,18 17-32,-35-17 0,35 18 15,-18-18-15,18 35 0,-17-17 16,17-1-16,-18 19 0,18-19 16,0 1-16,0 0 0,0-1 15,0 1-15,0 0 16,18-18-16,17 17 0,-17-17 15,52 18 1,-52-18-16,105 0 16,-105-35-16,53 17 15,-54 18-15,18-35 0,18-1 16,-35 1-16,0 17 0,17-34 16,-35 34-16,18 0 0,-18-17 15,0 17-15,-18 18 16,-17 0-1,17 18-15,-17 0 16,17 17-16,0-17 16,18-1-16,0 1 0,0-1 15,0 1-15,0 0 0,0-1 16,0 1-16,18 0 0,-18-1 16,35 1-16,-17 0 15,0-18 1,-1 0-16,-17 17 15,18-17-15,0 18 16,-18-1 0,0 1-1,-18 0 1,-17-1 0,17-17-16,18 18 0,-18-18 15,1 0-15,-1 0 0,0 0 16,18 18-16,-17-18 15,-1 0 1</inkml:trace>
  <inkml:trace contextRef="#ctx0" brushRef="#br0" timeOffset="55159.65">33214 6544 0,'0'0'16,"-35"0"-16,17 0 15</inkml:trace>
  <inkml:trace contextRef="#ctx0" brushRef="#br0" timeOffset="57830.88">28804 6950 0,'-17'0'0,"-1"0"16,0 0-16,1 0 16,-1 0-16,0 0 0,1 0 15,-1 0-15,1 0 0,-1 0 0,0 0 16,1 0-16,-1 0 15,0 0-15,1 0 16,17-18 0,17 18 31,19 0-47,-19 0 15,19 0-15,16 0 0,-16 0 16,17 0-16,-18 0 0,0 0 15,18 0-15,-18 0 0,71 0 16,-70 0-16,16 0 0,1 0 0,0 0 16,0 0-16,-18-18 0,54 18 15,-36 0-15,-18 0 0,35 0 16,-34 0-16,-1-17 0,18 17 16,-18 0-16,-17 0 0,17 0 15,0 0-15,-17 0 0,0 0 0,-1 0 16,19 0-16,-19 0 0,1 0 0,35 0 15,-18 0-15,0 0 0,36-18 16,-1 18 0,36 0-16,-70 0 15,16 0-15,-34 0 0,17 0 16,18 0-16,-35-17 0,0 17 16,-1 0-16,18 0 0,-17 0 0,0 0 15,17 0-15,-17 0 0,17 0 16,-17 0-16,17-18 0,0 18 15,-17 0-15,17 0 0,0 0 16,-17-18-16,35 18 16,-35 0-16,-1 0 0,36 0 15,-35-17-15,-1 17 0,19 0 0,17 0 16,-36 0-16,1 0 0,35 0 16,-18-18-16,0 18 0,18 0 15,-35 0-15,17 0 0,18 0 16,-35 0-16,17 0 0,18 0 15,-35 0-15,-1 0 0,1 0 16,-1 0-16,1 0 0,0 0 0,52 0 16,-52 0-16,52 0 15,-52 0-15,0 0 16,70 0 0,-70 0-16,34 0 0,-34 0 0,17 0 15,-17 0-15,0 0 0,17 0 0,-17 0 16,35 0-16,-36 0 0,18 0 15,-17 0-15,0 0 0,17 0 16,-17 0-16,17 0 0,-17 0 0,-1 0 16,18 0-16,-17 0 0,35 0 15,-18 0-15,-17 0 0,35 0 16,-36 0-16,1 0 0,17 0 16,-17 0-16,0 0 0,-1 0 0,1 0 15,0 0-15,-1 0 0,1 0 16,0 0-16,-1 0 0,36 0 15,-35 0-15,-1 0 0,1 0 0,17 0 16,-17 0-16,0 0 0,17 0 16,-18 0-16,1 0 15,0 0-15,-1 0 16,1 0-16,0 0 16,-1 0-16,1 0 15,0 0-15,-1 0 16,1 0-16,-1 0 0,1 0 15,0 0-15,-1 0 0,1 0 16,0 0-16,-1 0 0,1 0 16,0 0-1,-1 0-15,1 0 32,0 0-32,-1 0 15,1 0 1,-1 0-16,1 0 15,-18-18 126</inkml:trace>
  <inkml:trace contextRef="#ctx0" brushRef="#br0" timeOffset="59853.87">29016 7285 0,'0'-18'0,"0"1"16,0-1-16,0 0 15,0 1 1,0 34 15,0 19-15,0-19-16,0 18 0,0-17 16,-35 53-16,35-54 0,-18 19 15,-17 34-15,17-35 0,0 1 16,1 17-16,17-36 0,-18 19 15,18-19-15,0 1 0,0-1 16,0 1-16,18-53 31,-1 0-15,-17 17-16,71-88 16,-53 71-16,-18 0 0,17-18 15,-17 17-15,18-17 0,0-17 16,-18 35-16,17-1 0,-17 19 0,0-1 15,18 0-15,-18 1 16,0 52 0,0 0-1,0-17-15,0 17 0,18-17 0,-18 35 16,17-36-16,-17 19 0,18 17 16,-1-36-16,-17 1 0,18 17 15,-18-17-15,0-1 0,0 1 0,0 17 16,18 1-16,-18-19 0,0 1 15,0 0-15,0-1 0,0 1 16,0-1 0,-36-17-16,19 0 15</inkml:trace>
  <inkml:trace contextRef="#ctx0" brushRef="#br0" timeOffset="60051.18">28751 7549 0,'-17'0'16,"-1"0"-16,0 0 0,54-17 31,-1 17-31,-17-18 0,52 18 16,-35 0-16,1 0 16,34-17-16,-52 17 0,17 0 15,18-18-15,-35 18 0,17-18 16,0 1-16</inkml:trace>
  <inkml:trace contextRef="#ctx0" brushRef="#br0" timeOffset="61282.98">29351 7126 0,'-18'-18'16,"36"36"-16,-53-36 15,17 54 1,18-1-16,0-17 0,0-1 15,0 1-15,0 17 0,0-17 0,0 17 16,0 0-16,0-17 0,0 17 0,0 1 16,18-1-16,-18-17 0,0 17 0,0 35 15,17-52-15,-17 17 0,0 18 16,0-18-16,0-17 0,0 35 16,0-35-16,0-1 0,0 19 15,0-19-15,0 1 0,0-1 16,0-34 46,18-1-62,-18 1 16,18-1-16,-1-17 16,-17 17-16,0 0 0,0-52 15,0 52-15,0 1 0,-17-19 16,-1 1-16,-17 17 15,17 1-15,1 17 0,-1-18 16,0 18-16,1 0 16,-1 0-16,18-18 0,18 1 31,17-1-15,-17 1-16,-1 17 0,18-18 0,-17 0 15,35-17-15,-18 17 0,1 1 16,16-19-16,-34 19 0,17-19 15,1 1-15,-19 0 0,-17 17 16,18 1-16,0-19 0,-18 19 16,0-1-1,-18 18 1,-17 35-16,17-17 16,0 17-1,1-17-15,17 0 0,-18 17 0,18-18 16,0 19-16,-18-1 0,18 18 15,0-35-15,0 17 0,36 35 16,-19-34-16,1-1 16,-18-17-16,35-1 0,-17 1 0,0 0 15,-1-18-15,1 17 0,17-17 16,-17 0-16,-1 0 0,19 0 16,-19-17-16,1 17 15,0-36-15,-1 36 0,1-17 0,0-19 16,-1 19-16,-17-19 0,0 19 15,18-1-15,-18 1 0,0-1 16,-35 18 0,35 18-1,-18-18-15,18 35 16,-18-35-16,18 35 0,-17-17 0,17-1 16,0 1-16,0 0 0,0 17 15,0-17-15,35-18 0,-17 17 16,17 1-16,0-18 15,0 0-15,-17 0 0,35-35 16,0 17-16,35-53 16,-70 54-16,35-36 15,-36 18-15,1 17 0,0-53 16,-18 54-16,0-1 16,-36 18-16,19 0 15,-19 18-15,19-18 16,-19 35-16,36-17 0,-17-1 15,17 19-15,0-19 0,0 1 16,35-1-16,-35 1 0,18-18 16,17 18-16,0-18 15,-17 0-15,0 0 16,-18 35 31,0-17-32,0-1-15,0 1 16,0 0-16,0-1 16,17-17-16,-17 18 0,0-1 15,18-17 1,-1 0 0,-17-17-16,0-1 15</inkml:trace>
  <inkml:trace contextRef="#ctx0" brushRef="#br0" timeOffset="61538.49">29686 7091 0,'-17'0'15,"34"0"-15,-52-18 0,0 18 16,52-17 15,19 17-15,-19 0-1,36-18-15,-35 18 0,52-18 16,-34 1-16,69-1 16,-69 18-1,-1 0-15,0-18 0,-17 18 0</inkml:trace>
  <inkml:trace contextRef="#ctx0" brushRef="#br0" timeOffset="62269.91">31344 7549 0,'-17'-17'15,"17"-1"1,0 1 0,0-1-16,0 0 0,17 1 15,-17-1-15,0 0 0,0 1 16,0-19-16,-35 19 0,0-1 16,17 0-16,-35 1 15,18 17-15,0 35 16,17-35-16,0 18 15,1 17-15,17-17 0,0 17 16,0 0-16,35-17 0,-35 0 16,35 17-16,-17-18 0,0 1 0,17 0 15,0 17-15,-17-17 16,-1-1-16,19 19 0,-36-19 16,0 1-1,-18-18-15,-17 0 16,17 0-16,-35 0 15,36 0-15,-19 0 0,19 0 0,-1 0 16,0 0-16,1 0 0,-1 0 0,0 0 16,18-18-16,-17 18 0,52 18 31,0-18-15,-17 0-16</inkml:trace>
  <inkml:trace contextRef="#ctx0" brushRef="#br0" timeOffset="62748.18">31785 7391 0,'-35'0'0,"70"0"0,-88 0 15,36 0-15,-19-18 16,19 18-16,-1 0 0,-17 0 15,35 35-15,-18-35 0,-17 18 16,35 17-16,-35 18 16,35-35-16,0-1 0,-18 19 15,18-19-15,0 1 0,0 0 16,35-1-16,1 1 16,-19-18-16,19 0 0,-19 0 0,1 0 15,-1 0-15,19 0 0,-19 0 0,1-18 16,17 1-16,-17 17 15,0-36-15,17 19 0,-35-1 0,17-52 16,-17 52 0,0-17-16,0 17 15,-17 18-15,-18 0 16,17 0-16,18 35 0,-18-35 16,18 18-16,0 17 15,0-17-15,0-1 0,0 1 0,0 0 16,0-1-16,0 1 0,18 17 15,0-35-15,-18 18 0,17 0 16,1-1-16,-1-17 0,-17 18 16,18-18-1</inkml:trace>
  <inkml:trace contextRef="#ctx0" brushRef="#br0" timeOffset="63521.74">32032 7479 0,'-17'-18'15,"-1"18"1,18-17-16,0-1 0,-18 18 16,1 0-16,-1 0 15,0 0-15,1 0 16,-1 18-16,0-1 15,1-17-15,-1 36 0,1-19 16,-1 18-16,18-17 0,-18 17 16,18-17-16,0 0 0,0-1 15,0 1-15,0 0 0,0-1 16,18-17-16,-18 18 0,35-18 0,-17 0 16,-1 0-16,1 0 0,17 0 15,-17 0-15,0-18 0,-1 18 16,1-17-16,0 17 0,-18-36 0,17 1 15,1 17-15,-18 1 16,0-1-16,0 0 0,0 1 0,0-1 16,0 1-16,0-19 0,-18 19 15,1 17 1,17 35 0,0-17-16,0 17 15,0-18-15,0 1 0,0 0 16,0-1-16,0 1 0,17 0 15,-17-1-15,18 1 0,-1-18 16,-17 18-16,18-18 0,0 0 16,-1 0-16,1 0 15,0 0-15,-1 0 16,-17-18-16,18 0 16,-18-17-16,18 17 0</inkml:trace>
  <inkml:trace contextRef="#ctx0" brushRef="#br0" timeOffset="63929.68">32262 7391 0,'0'-18'0,"0"53"47,-18-35-47,18 18 0,0 17 16,0 18 0,0-35-16,0 35 15,18-36-15,-18 1 0,0 0 0,0-1 16,17 1-16,-17 0 0,0-1 15,0 1-15,0-36 47,0 1-47,0-19 16,0 19-16,-17-1 0,17-17 0,0 17 16,0 0-16,0-17 0,0 18 0,0-19 15,0 19-15,0-1 16,17 18-1,18 0-15,-17 18 16,0-18-16,-1 35 0,1-35 0,0 35 16,-1-35-16,1 18 0,0-1 15,-18 1-15,17 0 0,-17-1 0,18 1 16,-18 0-16,0-1 0,0 1 16,0 0-16,-35-1 15,17-17-15</inkml:trace>
  <inkml:trace contextRef="#ctx0" brushRef="#br0" timeOffset="64373.83">32597 7408 0,'0'36'47,"0"-19"-47,0 19 15,0-19-15,0 1 16,17 35-16,-17-36 0,0 19 16,18-19-16,-18 1 0,0 0 15,0-1-15,0 1 16,0-53 15,0 17-31,0-17 16,0 17-16,0-35 15,0 35-15,0 1 0,35-18 16,-35 17-16,0 0 0,0 1 0,18-19 16,-18 19-16,17 17 0,1 0 15,0 0-15,-1 0 16,1 17-16,0 19 0,-1-36 16,1 35-16,-18-17 0,18-1 0,-1 18 15,-17-17-15,18 0 0,-18-1 16,0 1-16,0 0 0,0-1 0,0 1 15,0 0-15,0-1 16,-18 1-16,18-53 31,0-1-15,18 19-16</inkml:trace>
  <inkml:trace contextRef="#ctx0" brushRef="#br0" timeOffset="64519.73">32967 7408 0,'0'0'0,"0"18"31,0 17-31,0-17 16,0 0-16,0-1 0,0 18 15,0-17-15,0 0 16,18-1-16</inkml:trace>
  <inkml:trace contextRef="#ctx0" brushRef="#br0" timeOffset="64678.99">33020 7108 0,'0'0'16,"-35"18"-16,35 0 16,0 17-16,0-17 15,0-1-15,17 1 16,19 0-16</inkml:trace>
  <inkml:trace contextRef="#ctx0" brushRef="#br0" timeOffset="65462.97">33179 7338 0,'0'17'0,"0"-34"0,0 52 16,0-17-16,-18 35 15,18-36-15,-18 1 16,18 17-16,-17-17 0,17-1 0,0 19 15,0-19-15,0 1 0,0 0 16,0-36 31,0-17-47,0-1 16,0 19-16,17-18 0,-17-1 15,0 19-15,18-19 0,-18 19 16,18-1-16,-18 0 15,17 18-15,1 0 16,0 18-16,-1 35 16,1 0-1,-18-18-15,0-17 0,18-1 16,-1 1-16,-17 0 0,18-18 16,-1 0-16,1 0 0,35 0 15,-35 0-15,-1 0 0,36-18 16,-35 18-16,-18-35 0,35 0 15,-35 17-15,0 0 0,0-17 16,0 17-16,0 1 0,0-1 16,-17 18-16,-19 0 15,1 0-15,17 0 0,1 0 16,-19 18-16,36 17 0,-17-35 16,17 35-16,-18-17 0,18 0 15,0-1-15,0 1 16,0-1-16,18 1 15,17-18-15,-35 18 16,18-18-16,17 0 0,-17 0 16,-1 0-16,1-36 15,0 36-15,-1-17 16,-17-1-16,0 1 0,0-1 16,-17 36 30,17 17-46,-18-35 0,18 17 16,-18 19-16,18-1 0,0-17 16,0 35-16,0-36 0,0 18 15,0 18-15,0-35 0,0 17 16,0 18-16,0-35 0,0-1 16,0 19-16,0-19 15,0 1-15,-17 0 16,-19-18-16,19 0 15,-1 0-15,-35 0 0,18 0 16,17 0-16,-17-18 0</inkml:trace>
  <inkml:trace contextRef="#ctx0" brushRef="#br0" timeOffset="66795.1">29139 8220 0,'0'0'0,"18"-18"31,-18 36 0,0 17-31,-18-17 16,18-1-16,-17 1 0,-1 0 16,18-1-16,-17 1 0,17-1 15,-18 1-15,18 0 0,-18-18 16,18 17-16,0-52 31,0 0-31,36 35 16,-36-18-16,17-17 0,-17 17 15,0-17-15,0 17 0,18 1 16,-1-1-16,-17 0 16,18 18-1,-18 18 16,0 0-31,18 17 16,-18-17-16,0-1 16,0 1-16,0 0 0,17 17 15,-17 0-15,0-17 0,0 35 16,0-36-16,0 19 0,18-19 0,-18 1 16,0-1-16,0 1 0,18 17 15,-18-17-15,0 0 0,0-1 16,0 1-16,0 0 15,0-1 1,-18-17 0,0 0-1,1 0-15,-1 0 16,-17 0-16,17 0 0,18-17 16,-17 17-16,-1 0 0,0 0 15,1 0-15,-1 0 16,53 17 15,1-17-15,-19 0-16,1 0 0,-1 0 15,19 0-15,-19 0 0,19 0 0,17 0 16,-36 0-16,1 0 0,17-17 16,-17 17-16,-1 0 0,1-18 15,0 0-15,-1 18 0</inkml:trace>
  <inkml:trace contextRef="#ctx0" brushRef="#br0" timeOffset="67270.7">29757 8079 0,'-18'0'0,"36"0"0,-53 0 0,35-18 16,-18 18-16,18 18 47,0-1-47,0 19 16,0-19-16,0 1 0,0 52 15,0-34-15,0-19 0,0 54 16,0-36-16,0 0 0,0 1 15,0-1-15,0 0 0,0 0 0,18 18 16,-1-35-16,-17 0 0,53 17 16,-35-35-1,17 0-15,-17 0 16,-1-18-16,1-17 0,0 35 16,-18-53-16,17 35 0,-17-17 15,0 0-15,0 0 16,-35 17-16,0-35 0,35 35 15,-36 18-15,1-17 0,17 17 16,1 0-16,-18 0 16,17 17-16,18 1 0,-18-18 15,18 18-15,0 17 16,53-17-16,-18-1 0,-17-17 16,17 0-16,1 0 0</inkml:trace>
  <inkml:trace contextRef="#ctx0" brushRef="#br0" timeOffset="67682.23">30357 8308 0,'0'0'31,"-53"0"-31,17 0 16,19 0-16,-1 0 0,0 18 0,1-18 15,-19 52-15,19-16 0,-1-19 16,1 1-16,-1 17 0,0-17 0,18 0 15,-17 52-15,17-52 16,0-1-16,35 1 16,0-18-16,-17 0 0,-1 0 15,1 0-15,35-18 16,-35 18-16,-1-17 0,36-19 16,-53 19-16,18-1 0,0-35 15,-18 36-15,0-1 0,0-17 16,0 17-16,0 0 0,0 36 31,0 17-15,0-17-16,0 0 0,0-1 0,0 36 15,0-35-15,0 17 0,0 18 16,0-35-16,0 17 16,35-35-1,-18 0-15,1-35 16,0-1-16,-1 19 15</inkml:trace>
  <inkml:trace contextRef="#ctx0" brushRef="#br0" timeOffset="67913.62">30568 8043 0,'0'0'16,"-35"0"-16,17 0 15,18 18 1,0 0-16,0 17 15,0-17-15,0-1 0,0 36 16,0-35-16,0-1 0,18 1 16,-18 35-16,18-18 0,-18-17 15,17 35-15,-17-36 0,18 54 16,-18-53-16,0-1 16</inkml:trace>
  <inkml:trace contextRef="#ctx0" brushRef="#br0" timeOffset="68067.32">30409 8255 0,'0'0'16,"-17"0"-16,52 0 31,0 0-31,1 0 16,-1 18-16,53-18 15,-70 0-15</inkml:trace>
  <inkml:trace contextRef="#ctx0" brushRef="#br0" timeOffset="68311.31">30956 8290 0,'-35'18'0,"0"0"16,17-18-1,-17 35-15,17-18 16,18 1-16,-18 17 0,18-17 16,0 0-16,0-1 0,0 1 15,0 0-15,0-1 16,0 1-16,0-1 0,18 1 16,0 0-16,-1-18 0,1 0 15,0 0-15,17 0 16,-17-36-16,-1 36 0,1-35 0</inkml:trace>
  <inkml:trace contextRef="#ctx0" brushRef="#br0" timeOffset="68733.85">31044 8026 0,'0'0'0,"-17"0"0,-18 0 15,35 35 1,0-17-1,0-1-15,17 19 16,-17-19-16,35 36 0,-17-35 16,-18-1-16,18 36 0,-1-17 15,-17-1-15,0 18 16,0-36-16,18 19 0,-18 17 16,0-36-16,0 1 0,0-1 15,0 1-15,0-53 31,0 0-15,0 17-16,0 0 0,0 1 0,0-36 16,0 35-16,0 0 0,0-17 15,35 18-15,-17 17 16,0 0 0,-1 0-16,1 0 0,-1 17 0,1-17 15,-18 18-15,18-18 0,-1 35 16,19 0-16,-36-17 0,17 0 15,-17 70 1,-17-35 0,-1-53-16,-17 17 15</inkml:trace>
  <inkml:trace contextRef="#ctx0" brushRef="#br0" timeOffset="69271.33">31732 8061 0,'-17'0'15,"17"-18"16,-18 18 1,18 36-32,-18-36 15,1 0-15,-1 35 0,-17 0 16,17-17-16,1-1 16,-36 36-16,35-17 0,0-1 15,-17 35-15,35-34 0,-18 17 16,18-18-16,-17 18 0,17-18 0,0 18 15,0 18-15,0-36 0,0 0 16,0 0-16,17 18 0,-17-17 16,0-19-16,71 54 15,-53-54 1,-1 1-16,1-18 0,35 0 16,-35 0-16,-1 0 0</inkml:trace>
  <inkml:trace contextRef="#ctx0" brushRef="#br0" timeOffset="70366.12">31891 8343 0,'0'-17'0,"0"-1"15,18 18 17,-18-18-17,17 18-15,-17-17 16,0 34 46,-17 19-46,17-19-16,-18 1 16,18-1-16,0 19 0,0-19 15,-18 19-15,18-1 0,0-17 16,0-1-16,0 18 16,0-17-16,0 0 0,0-1 15,0 1-15,0 0 0,0-1 16,18-17-1,0 0 1,-18-17-16,0-1 16,17-17-16,-17 17 15,18 0-15,-18 1 0</inkml:trace>
  <inkml:trace contextRef="#ctx0" brushRef="#br0" timeOffset="70790.2">32244 8255 0,'0'-18'16,"-18"18"-16,-17 0 16,17 18-1,18 0 1,-17 17-16,17-17 15,0-1-15,0 1 0,0 17 16,0-17-16,0-1 0,0 54 16,0-53-16,17-1 15,-17 1-15,18-18 0,0 17 16,-1-17-16,1 0 16,0 0-16,-1 0 0,1-35 15,-1 35-15,1-17 0,0-19 16,-18 1-16,17 0 0,-17 17 15,0 0-15,0-17 0,0 18 0,-35-1 16,35 0-16,-35-17 0,17 35 16,-17-18-16,17 18 15,1 0-15,-1 0 0,18 36 16,0-19-16,0 1 16,18 0-16,17-18 15,-35 17-15,35-17 0</inkml:trace>
  <inkml:trace contextRef="#ctx0" brushRef="#br0" timeOffset="71173.98">32685 8273 0,'0'0'0,"-18"0"15,1 0-15,-1 0 16,-17 0-16,17 0 15,0 17-15,1 19 16,17-1 0,0 0-16,0-17 0,0-1 15,0 1-15,0 35 16,17-35-16,1 17 0,-18-18 16,35-17-16,-35 18 0,18-18 15,0 0-15,-1 0 0,18 0 0,-17 0 16,0 0-16,17-18 0,0-17 15,-17 18-15,0-1 0,17-35 16,-35 35-16,18-17 0,-18-35 16,0 34-16,-36-17 15,1 36-15,17-1 16,-35 0-16,36 18 0,-1 0 16,-35 0-16,36 0 0,-1 36 15,0-19-15,1-17 0,17 36 16,-18-19-16</inkml:trace>
  <inkml:trace contextRef="#ctx0" brushRef="#br0" timeOffset="72226.37">29139 9225 0,'-35'0'16,"18"0"-16,34 0 47,1-18-47,17 18 15,-17-17-15,-1-1 16,-17 1-16,18-1 15,-18 0-15,0 1 0,0-1 16,-35 0-16,17 1 16,-17 17-16,17 0 15,1 0 1,-1 17-16,18 19 16,0-19-16,0 1 0,0 17 15,18 0 1,17-17-16,-35 0 0,17-1 15,-17 1-15,36-18 0,-19 18 0,1-1 16,0 1-16,-18 0 0,17-18 16,-17 17-16,-35-17 15,0 0 1,-1 0-16,19 0 0,-1 0 16,-17 0-16,17 0 0,1 0 15,-1 0-15,0 0 0,1 0 16,52 0 15,-17 0-31,17 0 16,0 0-16,0 0 0</inkml:trace>
  <inkml:trace contextRef="#ctx0" brushRef="#br0" timeOffset="72662.98">29580 9172 0,'0'0'16,"-17"0"0,-1 0-16,-17 0 15,17 0-15,1 18 16,-1-18-16,0 17 0,1 19 16,-1-36-16,18 17 0,-18 19 15,18-19-15,0 1 16,0 0-16,0-1 0,36 1 15,-19-18-15,-17 18 0,36-18 16,16 0-16,-34 0 0,0 0 16,17-36-16,0 19 0,-17-1 15,0 18-15,-18-18 16,0 1-16,0-1 0,0 0 16,0 1-16,0-1 0,-18 0 15,0 1-15,1 17 16,-1 0-1,18 35-15,0-17 16,-18-18-16,18 17 0,0 19 16,0-19-16,36 19 15,-19-19-15,19 1 16,-19-18-16,1 0 0,0 0 16,-1 0-16,1-18 0,-1 18 15,1-35-15,0 35 0</inkml:trace>
  <inkml:trace contextRef="#ctx0" brushRef="#br0" timeOffset="73211.5">29880 9155 0,'0'0'0,"-17"0"0,17 17 15,-18-17-15,18 35 16,0-17-16,0 0 0,0-1 16,0 1-16,0 0 0,0-1 15,0 1-15,18 0 0,-18-1 16,17-17-16,1 0 15,-18-17 1,18-19 0,-18 19-16,17-19 15,-17 19-15,0-1 0,0 0 16,0 1-16,0-1 0,18 18 16,-18-17-16,17 17 15,1 35 1,0-18-16,-1 19 15,1-19-15,-18 1 0,18 0 0,-18-1 16,17 19-16,1-36 16,0 35-16,-18-17 15,0-54 17,0 19-32,0-19 15,0 19-15,0-19 0,0 19 16,0-1-16,0 0 0,0 1 15,0-1-15,17 1 16,1 17-16,-1 0 16,1 0-16,17 0 15,1 17-15,-19 18 0,19-17 16,-19 0-16,1-1 0,0 1 16,-18 0-16,0-1 0,0 19 15,0-19-15,0 1 16,0 0-16,0-54 31</inkml:trace>
  <inkml:trace contextRef="#ctx0" brushRef="#br0" timeOffset="73689.83">30533 9172 0,'0'-17'15,"0"34"32,0 1-31,0 17-16,0-17 15,0 17-15,0-17 0,0 35 16,0-36-16,0 19 0,0 52 16,-18-53-16,18 36 15,0-36-15,0 0 0,0-17 0,0 35 16,0-36-16,0-52 15,18 0 1,-18-1-16,0 1 0,18 18 16,-18-19-16,0 1 0,0 0 0,0-18 15,0 18-15,0-1 0,0 1 16,0-53-16,0 52 16,0-16-16,0 34 15,0 0-15,17 18 16,18 0-1,-17 0-15,0 36 0,-1-36 16,1 17-16,0-17 0,-1 53 16,1-35-16,-18-1 0,18 19 15,-18-19-15,0 1 0,0 0 16,-36-1-16,19 1 0,-19 0 16,19-18-16,-36 0 15,35 0-15,1-36 16,17 19-16,-18 17 15,18-18-15</inkml:trace>
  <inkml:trace contextRef="#ctx0" brushRef="#br0" timeOffset="74409.3">30921 9013 0,'-18'0'0,"36"0"0,-71 0 0,35 0 16,1 0-16,-1 18 16,18 17-1,0-17-15,0 0 0,0 17 16,0-17-16,18 52 16,-18-52-16,17 52 15,1-52-15,-18 0 16,35 17-16,-35-17 0,18-18 0,0 35 15,-1-35-15,1 0 16,0 0-16,-1 0 0,18-18 16,1 18-16,-19-17 15,19-19-15,-19 36 0,-17-35 0,18 35 16,0-35-16,-18 17 16,0 0-16,0 1 15,-18 17 1,0 35-1,18-17-15,-17-1 16,17 1-16,0 0 0,0-1 16,0 1-16,0 0 0,0-1 15,17-17-15,-17 18 0,18-18 16,0 0-16,-1 0 0,18 0 16,-17 0-16,17-18 0,1-17 15,-19 35-15,19-18 0,16-35 16,-34 18-16,0-18 15,-18 35 1,0 1-16,-18 17 16,-17 0-16,17 0 15,-17 35-15,35-17 0,-18-18 16,1 17-16,17 19 0,0-19 16,0 1-16,0 0 0,0-1 15,0 1-15,35 0 0,-35-1 16,35 1-1,-17-1-15,-1-17 16,1 0-16,-18 18 31,-35-18-15,17 18-16,-17-18 16,35 17-16,-18-17 0,1 0 0</inkml:trace>
  <inkml:trace contextRef="#ctx0" brushRef="#br0" timeOffset="74843.07">31574 9031 0,'0'0'15,"0"-18"17,17 18-32,1 0 0,0 0 15,-1 0 1,1 0-16,-18 18 0,17-18 0,19 71 15,-36-54-15,17 54 16,1-36-16,0 53 16,-18-52-16,17 69 15,-17-69-15,0-1 16,0 88-16,-17-87 16,-19 34-16,36-34 0,-17-1 15,-36 18-15,35-36 0,1 1 16,-19 0-16,1-18 0,17 17 15,-17-17-15,17 0 0,1 0 0,-1 0 16,0 0-16,1-35 0</inkml:trace>
  <inkml:trace contextRef="#ctx0" brushRef="#br0" timeOffset="75403.83">32473 9331 0,'0'-18'0,"0"36"0,0-53 0,0 17 16,0 0-1,0 54 16,18-19-31,-18 1 0,0 0 16,0 17-16,17 0 16,-17-17-16,0-1 0,0 1 15,18 0-15,-18-1 0,0 1 16,0-53 0,0-1-1</inkml:trace>
  <inkml:trace contextRef="#ctx0" brushRef="#br0" timeOffset="75554.86">32473 9049 0,'0'0'0,"18"35"47,17-35-47,-17 0 16,-1 0-16,1 0 0</inkml:trace>
  <inkml:trace contextRef="#ctx0" brushRef="#br0" timeOffset="75818.03">32879 8908 0,'0'0'16,"0"17"-1,0 1-15,0 0 16,-18-1-16,18 1 0,0-1 0,0 36 15,0-35-15,0 0 0,18 35 16,-18-18-16,35-18 0,-35 1 16,18 17-16,-18-17 0,17 17 0,-17-17 15,18 0-15,-18-1 0,0 1 0,0 17 16,0-17-16,0-1 0,0 1 0,0 0 16,-18-1-1,1 1-15</inkml:trace>
  <inkml:trace contextRef="#ctx0" brushRef="#br0" timeOffset="76019.39">32738 9243 0,'-53'0'0,"106"0"0,-124 0 0,54 0 16,-1 0-16,18-18 0,-18 18 15,54 0 1,-1 0-16,35 0 16,-34 0-16,-1 0 0,53 0 15,-53 0-15,18 0 16,18 0-16,-53 0 0,17-18 16,-18 18-16</inkml:trace>
  <inkml:trace contextRef="#ctx0" brushRef="#br0" timeOffset="77193.6">29087 10107 0,'0'0'0,"0"-18"15,0 1 1,0-1-16,0 53 31,17-35-31,-17 53 16,0-17-16,18 17 15,-18-36-15,0 18 16,0-17-16,0 0 0,0-1 16,0 1-16,17-18 15,1-35 1,0 17-16,-1-17 15,-17 17-15,18 1 0,-18-1 16,0 0-16,0 1 16,0 52 15,18-17-31,-18 17 16,0-18-16,17 1 0,1 0 15,0-1-15,-1-17 16,1 0-16,-1 0 0,1 0 15,0 0-15,-1 0 0,1 0 16,0-17-16,-1 17 0,-17-18 0,18 18 16,-18-35-16,0 0 15,0 17-15,0 0 0,0-17 16,0 17-16,-18 1 16,18-1-16,-17 18 15,17 35 1,35-35-1</inkml:trace>
  <inkml:trace contextRef="#ctx0" brushRef="#br0" timeOffset="77372.2">29704 10089 0,'-18'0'15,"18"18"-15,-17 0 16,17-1-16,-18 1 0,18 0 15,0 17-15,0-17 16,0-1-16,0 1 16,0-1-16,0-52 31</inkml:trace>
  <inkml:trace contextRef="#ctx0" brushRef="#br0" timeOffset="77520.39">29580 9825 0,'0'0'0,"-17"0"0,17 35 31,35-35-15,-17 18-16,35-1 16,-36-17-16</inkml:trace>
  <inkml:trace contextRef="#ctx0" brushRef="#br0" timeOffset="77985.8">29951 9842 0,'-18'53'31,"18"-35"-31,-17 35 16,17-35-16,0 70 15,0-18 1,0-34-16,0-1 15,17-17-15,-17-1 0,0 1 0,18-1 16,-18 1-16,17 0 16,1-18-16,0 0 15,-1 0-15,1 0 0,0 0 16,-1-36-16,1 36 0,0-17 0,-1-18 16,1 17-16,-18-17 15,17-18-15,1-18 16,-18 36-16,0-36 0,0 36 15,0-71 1,0 89-16,0 34 31,0 18-31,0 1 16,0-19-16,0 107 16,0-106-16,18 52 15,-18-52-15,17 17 0,1 36 16,-18-54-16,0 1 15,18-1-15,-18 1 0,0 0 16,17-36 15</inkml:trace>
  <inkml:trace contextRef="#ctx0" brushRef="#br0" timeOffset="79244.11">30709 10001 0,'0'0'15,"0"-17"-15,0 34 31,18 19-15,-18-19-16,0 71 16,0-17-1,0-53-15,18 34 16,-18-34-16,17 0 16,1-18-1,-1 0-15,1 0 0,0 0 16,17-36-16,-17 36 0,-1-17 15,1-1-15,0 1 0,-18-1 16,17-35-16,1 35 0,-18 1 16,0-1-16,0 0 0,0 1 0,0-1 15,0 1-15,-18 17 32,18 17-32,0 18 15,0-17-15,0 0 16,0-1-16,0 1 0,0 0 0,0-1 15,18 1-15,-18 0 0,18-18 16,-18 17-16,17-17 0,-17 18 16,18-18-16,-1 0 0,1 0 15,0 0-15,-1 0 0,1 0 0</inkml:trace>
  <inkml:trace contextRef="#ctx0" brushRef="#br0" timeOffset="79535.14">31291 10037 0,'0'0'0,"-17"0"16,-1 17 0,18 18-1,-18-35-15,18 18 0,0 0 16,0-1-16,0 19 0,0-1 16,0-17-16,0 70 15,0-53-15,0 18 16,0-18-16,0 0 0,0 1 0,0 17 15,0-36-15,0 1 0,0 0 16,0-1-16,0 1 0,0-36 31,0-17-15,0 17-16,0 1 0,0-1 0,-17-70 16,17 53-16,-18-1 15,18 1-15</inkml:trace>
  <inkml:trace contextRef="#ctx0" brushRef="#br0" timeOffset="79749.42">31150 10142 0,'-17'-53'15,"34"106"-15,-34-123 0,17 52 16,0 1-16,35 17 16,-17 0-16,-1 0 15,1 0-15,17 0 0,-17 0 0,17 0 16,-17 17-16,17-17 0,0 18 16,-17-18-16,-1 35 0,36 0 15,-35-17-15,-18 17 16,0-17-16,0 0 0,-18-1 15,18 1-15,-35-18 0,0 17 16,0 1-16,17-18 0,0 0 0,1 0 16,-1 0-16,0 0 0,1 0 0,-1 0 15,18-18-15</inkml:trace>
  <inkml:trace contextRef="#ctx0" brushRef="#br0" timeOffset="80266.84">31891 10178 0,'18'-18'0,"-54"-53"32,19 71-32,-18-17 15,17-1-15,0 18 0,-35 0 16,36 35-1,-1-35-15,0 18 0,1 17 0,-1-17 16,1 0-16,17-1 0,-18 19 16,0-19-16,18 1 0,0-1 15,0 1-15,36-18 16,-36 18-16,35-18 0,-18 0 16,1 0-16,0 0 0,-1 0 0,1-18 15,0 18-15,-1-35 0,1 35 0,0-35 16,34-36-16,-34 53 15,17-52-15,-35 52 0,18-17 16,-18-36-16,0 36 0,0 0 16,0-1-16,0 19 0,-18-18 0,18 17 15,-35 0-15,17 18 16,1 0-16,17 36 16,-18-36-16,18 52 0,0-16 15,0-19-15,0 54 16,0-53-16,0 17 0,18 71 15,-1-89-15,-17 54 16,18-53-16,-18-1 0,18 36 16,-1-35-16,1-18 15,-18 17-15,18-17 16,-1 0-16,1 0 0,17-35 16</inkml:trace>
  <inkml:trace contextRef="#ctx0" brushRef="#br0" timeOffset="81063.48">32262 10125 0,'0'0'0,"-53"-18"16,17 18-1,19 0-15,-1 0 16,0 35-16,1-17 0,-1-18 16,18 35-16,-18 1 0,1-36 15,17 17-15,0 18 16,0-17-16,0 0 0,0-1 15,53-17 1,-18 0-16,0 0 16,-17 0-16,-18-17 0,53-1 15,-53-17-15,18 17 16,-1 1-16,-17-1 0,0 0 16,0 1-16,0-1 15,-17 53 1,17-17-1,0 17-15,0-17 16,0 17-16,0-17 16,0-1-16,17 1 15,18-18-15,-17 0 0,17 0 16,-17-18 0,0 18-16,-1-35 0,19 0 0,-36 17 15,17-17-15,-17 17 0,18-17 16,-18 0-16,0-1 0,0-34 15,0 35-15,0-1 0,-18-17 16,18 36-16,0-1 0,-35 0 16,17 18-16,1 0 15,17 18-15,-18-18 0,0 53 16,18-35-16,0-1 0,-17 36 16,17-17-16,0-19 0,0 36 15,0-18-15,35-17 0,-35 17 16,0-17-16,18 0 0,-18 17 0,35 0 15,-17-17-15,-1-18 16,1 35-16,-1-35 0,1 18 16,17-18-1,1 0-15,-19 0 0,36-36 0,-35 36 16,52-53-16,-34 36 16,-19-1-16,1-17 0,-18 17 15,0 1-15,18-19 0,-18 19 16,-36 17-16,19 0 15,-1 0-15,-17 17 16,17 1-16,0 17 16,18-17-1,0 17-15,0 18 16,0-35-16,0-1 16,18 1-16,-18 0 0,35-18 15,-17 0-15,-18 17 0,35-17 16,1-35-1</inkml:trace>
  <inkml:trace contextRef="#ctx0" brushRef="#br0" timeOffset="81267.11">32279 9913 0,'-35'0'15,"70"0"-15,-88 0 0,18-18 0,17 18 16,1-17-16,52 17 16,0 0-1,-17 0-15,17 0 0,71 0 16,-71 0-16,1-18 0,-1 18 16</inkml:trace>
  <inkml:trace contextRef="#ctx0" brushRef="#br0" timeOffset="82129.83">29122 10636 0,'-18'-17'0,"36"34"0,-36-52 15,18 17-15,0 54 63,18-19-63,-18 19 0,0 16 16,0-16-16,0-1 0,0 36 15,0-19-15,0-16 0,0 70 16,0-89-16,35 36 15,-35-35-15,18 17 16,-1-35 0,1 0-16,0 0 15,-1 0-15,1 0 0,-18-18 16,18 18-16</inkml:trace>
  <inkml:trace contextRef="#ctx0" brushRef="#br0" timeOffset="82837.67">29087 10795 0,'-18'0'0,"36"0"0,-54 0 0,19 18 16,-1-18-16,53 0 31,1 0-31,-19 0 0,18 0 16,36-18-16,-36 0 0,1 18 15,34-35-15,-35 35 0,54-53 16,-72 53-16,1-17 16,17-19-16,-35 19 15,18-1-15,-54 18 32,36 35-32,-35-17 0,18 17 15,17 18-15,-18-35 16,18 17-16,0 36 15,0-36-15,0 0 0,0 89 16,0-72 0,0-34-16,0 0 15,0-54 1,35 36-16,-17-35 16,-18 18-16,17-19 0,1-17 15,0 18-15,-1 17 0,1-17 16,-18 18-16,18-1 0,-1 18 15,-17 18 1,18 17-16,-18-18 16,18 36-16,-1-35 0,-17 17 15,18 1-15,0-19 0,-1 1 16,1-1-16,-1 1 16,1-18-16,0 0 0,-1 0 15,1 0-15,0 0 0,-1-35 16,1 17-16,0 1 0,-1-1 15,1-17-15,-1-1 0,-17 1 16,0 17-16,0-52 16,0 52-16,0 1 15,-17 17-15,-1 0 0,-17 35 16,17 0-16,18-17 16,-17-1-16,17 1 0,-18 17 0,18 1 15,0-19-15,0 19 0,0-19 16,0 1-16,35-1 15,-17 1-15,0-18 16,-1 0-16,1 0 0,17 0 0,-17-18 0</inkml:trace>
  <inkml:trace contextRef="#ctx0" brushRef="#br0" timeOffset="83367.37">30621 10777 0,'-18'18'0,"36"-36"0,-53 36 0,35 0 16,0-1 0,0 1-16,17 0 0,1 17 15,-18-18-15,35 1 0,-17 17 16,-18-17-16,18 0 0,-18-1 15,17 1-15,1 0 0,0-18 16,-1 0-16,1 0 16,-1 0-16,1-18 0,0 0 15,-1 18-15,1-53 16,0 0 0,-18 36-16,17-18 0,-17 17 15,0 53 16,0 0-31,18-17 0,-18 0 16,0-1-16,18 19 0,-18-19 16,17 1-16,-17 0 0,18-1 0,0 18 15,-1-35-15,1 0 0,17 0 16,-17 0-16,-1 0 0,36-17 16,-53-18-16,36-18 15,-19 35-15,-17-17 0,0-1 0,18 1 16,-18 0-16,0 17 0,0-35 15,0 36-15,0-1 0,-35 0 16,17 18 0,18 18-1</inkml:trace>
  <inkml:trace contextRef="#ctx0" brushRef="#br0" timeOffset="83834.6">31415 10954 0,'17'17'16,"-34"-34"-16,34 17 16,1 0-1,-18-36-15,0 19 0,18-1 16,-18 1-16,17-1 0,-17-17 0,18-1 16,-18 19-16,0-19 15,-35 36 1,17 0-1,18 18-15,-18-18 0,18 35 0,-17 1 16,17-1-16,0-17 0,0-1 16,0 18-16,0-17 0,0 0 0,0-1 15,17 1-15,-17 0 0,36-1 0,-1 1 16,-17-18-16,-1 0 0,1 0 16,35 0-16,-35 0 15,52-53-15,-52 53 0,-1-35 16,1-1-16,0 19 15,-18-1-15,17-17 0,-17 17 16,0 1-16,0-1 0,-35 18 31,35 18-31,-18 17 16,18 0-16,0-17 16,0-1-16,0 1 0,0 17 15,0 1-15,0-1 16,0-53-1,0-17 1,18 0-16,-18-1 0</inkml:trace>
  <inkml:trace contextRef="#ctx0" brushRef="#br0" timeOffset="83950.32">31768 10583 0,'-18'0'0,"36"0"0,-54 0 15,36 18 1,-17 0-1,17 17-15,35 0 16,-35-17-16</inkml:trace>
  <inkml:trace contextRef="#ctx0" brushRef="#br0" timeOffset="84446.04">32120 10742 0,'-17'0'16,"-1"0"-16,-17 0 15,17 0-15,1 0 0,-36 53 16,35-18 0,18-17-16,-18 0 0,18-1 0,-17 1 15,17 17-15,0-17 0,0-1 16,0 1-16,35 0 16,-17-18-16,17 0 15,-17-36 1,-1 36-16,1-17 0,-1-19 15,1 1-15,-18 18 16,0-1-16,0-17 16,0 52 15,0 1-31,-18-18 16,18 35-16,0-17 0,-17 35 15,17-36-15,0 19 0,0 17 16,0-18-16,0-18 0,0 72 15,0-72-15,0 54 16,0-53-16,-18 17 16,1-35-16,17 17 15,-18-17-15,0 0 0,1 0 16,-1 0-16,0 0 0,1 0 16,-1 0-16,0 0 15,1 0 1,17-17-1</inkml:trace>
  <inkml:trace contextRef="#ctx0" brushRef="#br0" timeOffset="85418.72">32385 10636 0,'-18'-17'0,"36"34"0,-36-70 16,18 36-1,0-1 1,18 53 0,-18 1-16,0-19 15,0 36-15,0-18 16,0 1-16,0 34 0,0-34 15,0-1-15,-18 35 16,18 1-16,-17-18 16,17-36-16,0-34 15,17 17 1,-17-35-16,0 17 0,18-35 16,-18 18-16,18-1 0,-1-16 15,-17 16-15,0 19 0,18-19 16,-18 19-16,18 17 15,-18 35 1,17-35-16,-17 35 0,18-17 16,-18 35-16,17-36 0,-17 1 15,18 35-15,-18-35 0,18-1 16,-18 19-16,0-19 0,17 1 16,-17-1-16,18-17 15,0 0 1,-1-17-16,1 17 0,0-18 15,17-35-15,-18 36 0,19-19 16,-19 19-16,19-54 0,-19 36 16,1 0-16,0-36 15,-1 53-15,-17-17 0,18-18 16,-18 36-16,0-1 16,-35 18-1,17 0-15,0 35 16,1-17-16,-1 0 15,18-1-15,0 1 0,-18 17 16,18-17-16,0-1 0,0 19 0,0 17 16,0-36-16,36 18 0,-19 18 15,1 0 1,35-17-16,-53-19 16,18-17-16,17 18 0,-18-18 15,36 0-15,-35-35 16,0 35-16,17-36 0,-17 19 0,-1-1 15,1 0-15,-1-35 0,1 18 16,0 18-16,-18-19 0,0 19 16,0-1-16,-18 18 15,-17 18 1,17-1-16,18 19 16,0-19-16,0 18 15,0-17-15,0 0 0,0 17 16,0-17-16,18-1 0,-18 1 15,0 0-15,17-1 0,-17 1 16,0-1-16,0 1 16,-17-18-1,-1 0-15,18 18 16,-35-18-16,0 0 16,-1 0-16,19 0 15,-1-18-15,0 18 0,18-35 16</inkml:trace>
  <inkml:trace contextRef="#ctx0" brushRef="#br0" timeOffset="85661.96">32897 10601 0,'0'0'15,"-18"0"-15,0-18 16,36 18-1,35 0 1,-36 0-16,1 0 0,35 0 16,-18 0-16,-17 0 0,35 0 15,-18 0-15,-17 18 0,17-18 16,-17 0-16,-1 0 0,19 18 16,-19-1-1,-17 1-15</inkml:trace>
  <inkml:trace contextRef="#ctx0" brushRef="#br0" timeOffset="85914.87">33408 11148 0,'-18'0'0,"36"0"0,-18 0 47,35 0-32,-17 0-15,0 0 16,-54 0 0,1 0-1,0 0-15,17 0 0</inkml:trace>
  <inkml:trace contextRef="#ctx0" brushRef="#br0" timeOffset="87786.21">28346 11465 0,'0'0'0,"0"-17"31,17 17 78,19 0-109,-19 0 16,54 17-16,-36-17 15,18 18-15,0-18 16,-18 0-16,53 18 0,-35-18 16,-17 0-16,105 17 15,-88-17-15,-18 18 0,106-18 16,-88 17-16,35-17 16,-35 0-16,0 0 0,35 0 15,-35 0-15,0 0 0,53 0 16,-53 0-16,-18 0 0,71 0 15,-71-17-15,18 17 0,35 0 16,-53 0-16,1 0 0,34-18 16,-34 18-16,-1 0 0,0 0 0,36 0 15,-36 0-15,-17 0 0,105 0 16,-88 0-16,18 0 16,-17 0-16,-1 0 15,35 0-15,-52 0 0,17 0 16,18 0-16,-17 0 0,-1 0 15,-18 0-15,19 0 0,-1 0 0,0 0 16,1 0-16,-1 0 0,18 0 0,-18 0 16,18 0-16,35 0 0,-35 0 15,-18 0-15,54 0 0,-37 0 16,-16 0-16,70 0 16,-71 0-16,18 0 15,-18 0-15,0 0 0,36 0 16,-36 0-16,-17 0 0,52 0 15,-34 0-15,-1 0 0,-17 0 0,52 0 16,-35 0-16,-17 0 0,17 0 16,1 0-16,-19-17 0,18 17 0,18 0 15,-17 0-15,-19 0 0,19 0 16,-19 0-16,18 0 0,1 0 16,-19 0-16,54 0 0,-36 0 0,1 0 15,34 0-15,-35 0 0,54 0 16,-54 0-16,-18 0 15,19 0-15,-1 0 0,-17 0 0,17 0 16,18 17-16,-36-17 0,19 0 16,17 0-16,-36 0 0,19 18 15,-19-18-15,19 0 0,-19 0 16,18 0-16,1 0 0,-19 0 16,1 0-16,0 0 0,17 0 15,-17 0-15,17 0 16,-18 0-16,1 0 31,0 0 0,-1 0-15,1 0 46,-53 0 32</inkml:trace>
  <inkml:trace contextRef="#ctx0" brushRef="#br0" timeOffset="90174.43">28928 11942 0,'0'17'47,"-18"-17"-32,18 18-15,-18-1 16,1-17 15,-1 0-15,18-35-16,-17 18 0,-1 17 16,18-18-16,-18 0 0,18 1 15,0-1 1,18 18-1,17 0 1,-17 0-16,17 0 16,-17 0-16,17 18 15,-17-18-15,-18 35 0,17-35 0,1 35 16,-18-17-16,0-1 0,0 1 16,0 0-16,0 17 0,0-17 0,0 35 15,0-18-15,-35-18 0,-1 36 16,1 0-16,-35 0 15,34-53-15,1 18 16,17-1-16,1-17 16,-1 0-16,0 0 0,1 0 0,-1 0 15,1-35-15,17 18 16,0-1-16,-18 0 16,18 1-16,0-1 15,0 0-15,35 18 16,-17 0-16,-1 0 15,1 0-15,17 0 16,1 18-16,-19-18 0,19 35 16,-19-35-16,1 18 0,17 0 15,-17-1-15,-1 1 16,1-1-16,-18 1 16,18-18-16,-1 0 15,1-35 1</inkml:trace>
  <inkml:trace contextRef="#ctx0" brushRef="#br0" timeOffset="90639.47">29210 11765 0,'0'0'0,"0"-18"0,0 36 47,0 17-47,0 1 16,0-19-16,0 1 0,0 0 16,0-1-16,0 19 15,0-19-15,0 1 16,0-53 15,0-1-15,-35 19-16,35-1 15,0 0-15,0 1 0,0-1 16,0 0-16,0 1 16,35 17-1,-17 0-15,-1 0 16,19 17-16,-19-17 0,1 18 15,-1 17-15,1-17 16,-18 0-16,18-18 0,-18 17 0,17 1 16,-17 0-16,0-1 15,0 1-15,0-1 16</inkml:trace>
  <inkml:trace contextRef="#ctx0" brushRef="#br0" timeOffset="91104.45">29686 11853 0,'0'0'0,"-17"-17"16,-1 17-16,0 0 15,1 0 1,-1 35-16,0-17 0,1-18 0,-1 17 15,0-17-15,1 18 0,17 0 16,-18-1-16,18 1 0,-17-1 16,17 1-16,-18 0 0,53-18 31,-17 0-31,17 0 16,-17-18-16,-1 18 0,1-18 0,17-17 15,-17 18-15,0-1 0,-1-17 16,1 17-16,-18 0 0,18-35 15,-18 36-15,0-1 0,0-17 16,0 17-16,0 1 16,-18 17-16,0 0 15,1 17 1,-1 18-16,18-17 16,0 0-16,0 17 0,0-17 15,0-1-15,18 19 0,-18-1 16,0-17-16,17-1 0,-17 1 0,0-1 15,18 1-15,-18 0 0,0-1 16,18 1-16,-18 0 0,0-1 16</inkml:trace>
  <inkml:trace contextRef="#ctx0" brushRef="#br0" timeOffset="91525.03">30162 11818 0,'0'-18'0,"0"36"0,0-53 16,-17 35 15,17 35-31,-18-35 16,18 18-16,-17 35 15,-1 0-15,18-18 16,0 0-16,0 89 0,-18-89 15,18 0-15,0 53 16,0-52-16,0-1 0,0 18 16,0-36-16,36 1 0,-36 0 15,17-1-15,1-17 0,17 0 16,-17 0-16,-1 0 0,19-35 16,-19 17-16,19-52 15,-19 52-15,1-52 16,-18 52-16,0 0 0,0-17 15,-35 35-15,17-18 16,-17 18-16,17 0 0,0 0 16,-17 36-16,17-36 0,1 17 15,-1-17-15,1 18 0,-1 0 16,18-1-16</inkml:trace>
  <inkml:trace contextRef="#ctx0" brushRef="#br0" timeOffset="91990.76">30709 12100 0,'0'0'0,"-17"-17"0,17-1 16,-18 18-16,0 0 0,-17 0 15,17 0-15,18 18 16,-17-1-16,-1-17 0,18 36 16,-17-1-16,-1-18 0,18 1 15,-18 0-15,18-1 0,0 1 16,0 17-16,0-17 16,0 0-16,36-18 15,-19 0-15,1 0 16,17-18-16,-17 18 15,-1-35-15,1 35 0,17-71 16,-17 53-16,-18-34 16,18 34-16,-18 0 0,0 1 15,0-1-15,0 53 32,0-17-32,0 17 15,0 0-15,0-17 0,0 0 0,0 17 16,0 0-16,17 1 15,1-19-15,-1-17 16,1 0-16,17 0 16,-17-35-16,0 0 15,-1 17-15,1-17 0</inkml:trace>
  <inkml:trace contextRef="#ctx0" brushRef="#br0" timeOffset="92187.51">30992 11783 0,'0'0'0,"0"-18"0,-18 18 15,0 0 1,18 18 0,-17-18-16,17 53 15,-18-36-15,18 1 0,0 17 16,0 1-16,0-19 0,0 36 16,0-18-16,0-17 0,18 53 15,-18-54-15,0 18 0,0 1 16,0-1-16</inkml:trace>
  <inkml:trace contextRef="#ctx0" brushRef="#br0" timeOffset="92343.48">30833 11906 0,'-18'-17'0,"0"17"31,54 0-31,-1 0 0,0 0 16,-17 0-16,17 0 0,71 17 16</inkml:trace>
  <inkml:trace contextRef="#ctx0" brushRef="#br0" timeOffset="92578.82">31415 11959 0,'-18'0'16,"36"0"-16,-53 0 0,-1 0 0,19 0 15,-1 0-15,0 0 0,-17 18 16,35-1-16,-18-17 16,-17 71-16,35-53 0,-17 17 15,17-17-15,0-1 0,0 1 16,0-1-16,0 1 0,0 0 16,0-1-16,35 1 0,-35 0 0,17-18 15,-17 17-15,18-17 0,17 0 16,-17 0-16,17 0 0,-17-35 15,0 35-15,17-53 16,-18 35-16,19-17 0</inkml:trace>
  <inkml:trace contextRef="#ctx0" brushRef="#br0" timeOffset="92977.16">31591 11730 0,'0'-18'0,"0"36"0,-35-36 15,17 18-15,1 35 16,17-17-16,-18 17 15,18-17-15,0 17 0,0-17 16,0 0-16,0 17 0,0-17 0,0 17 16,0 0-16,18-17 0,-18 52 15,0-34-15,0-1 0,0-18 0,0 19 16,0-1-16,0-17 0,0-1 16,0 1-16,0 0 0,0-36 31,0-17-16,0-1-15,17 19 16,-17-1-16,18-35 16,-18 18-16,18 17 0,-1-17 15,1 17-15,17 1 16,-17 17-16,-1 0 16,1 0-16,0 70 15,-1-52-15,1 35 16,0-36-16,-18 1 0,17 17 0,-17 1 15,0-19-15,0 1 0,0 17 16,0-17-16,0-1 16,-17-17-16</inkml:trace>
  <inkml:trace contextRef="#ctx0" brushRef="#br0" timeOffset="94147.5">32314 11994 0,'0'-17'16,"0"-1"-16,-17 18 31,17 35 16,0 1-31,0-1-16,0-17 15,0 70 1,0-53-16,0 18 16,0-35-16,0-1 0,0 1 15,17-18 1,1-35 0,-18-1-16</inkml:trace>
  <inkml:trace contextRef="#ctx0" brushRef="#br0" timeOffset="94318.77">32279 11783 0,'-17'0'16,"52"0"15,-18 17-15,1-17-16,0 0 15,-1 0-15</inkml:trace>
  <inkml:trace contextRef="#ctx0" brushRef="#br0" timeOffset="94605.23">32632 11712 0,'0'18'47,"0"17"-47,0 36 16,0-54-1,0 36-15,0-17 0,0-1 16,18 35-16,-18-34 0,0-1 16,17 35-16,-17-34 0,18-19 15,-18 19-15,0-19 0,0 1 0,0 0 16,0-1-16,0-34 31,0-36-15</inkml:trace>
  <inkml:trace contextRef="#ctx0" brushRef="#br0" timeOffset="94769.32">32473 11977 0,'-17'0'0,"34"0"0,-52 0 0,17 0 15,1 0-15,52 0 32,18 0-32,-36 0 0,107-18 15,-89 18-15,18 0 16,35-17-16,-52 17 0,34 0 16</inkml:trace>
  <inkml:trace contextRef="#ctx0" brushRef="#br0" timeOffset="95843.03">28716 12876 0,'0'-17'0,"0"52"47,0-17-32,0 17-15,18-17 16,-18-1-16,0 1 0,0-1 16,0 1-16,0 0 0,0-1 15,17-17 16,-17-17-31,36-1 16,-19 0-16,1 1 16,-18-1-16,18 1 0,-18-1 15,0 0 1,17 18-16,-17 18 31,18 17-31,-18-17 16,17-18-16,1 53 15,0-53-15,-1 17 0,1 1 16,0-18-16,-1 0 16,1 0-16,0 0 15,-18-18-15,17 1 16,-17-19-16,18 19 0,-18-18 16,0 17-16,0 0 0,0 1 15,-35-1-15,35 0 0,-18 1 16,0 17-16,1 0 15,-1 0 1,18 17-16</inkml:trace>
  <inkml:trace contextRef="#ctx0" brushRef="#br0" timeOffset="96018.3">29210 12876 0,'0'18'31,"0"0"-31,0-1 16,0 1-16,0 0 0,0-1 15,18 1 1</inkml:trace>
  <inkml:trace contextRef="#ctx0" brushRef="#br0" timeOffset="96182.92">29263 12647 0,'0'0'0,"0"18"16,0-1 0,0 1-1,0 0 1,35-18-16,-17 0 0,-1 0 15</inkml:trace>
  <inkml:trace contextRef="#ctx0" brushRef="#br0" timeOffset="96634.43">29510 12629 0,'0'36'0,"-18"-36"0,18 17 0,-17 72 31,17-72-31,0 1 15,0 52-15,0-52 0,0 0 16,17 35-16,-17-36 16,0 1-16,18 17 0,-18-17 15,17-1-15,1-17 16,0 0 0,-1 0-16,1-17 0,0-1 15,-1 18-15,1-53 16,-18 36-16,35-54 15,-35 53-15,18 1 0,-18-36 16,0 35-16,0-17 0,0 0 16,0 17-16,0 0 15,-18 18 1,1 36 0,17-19-16,0 19 15,0-19-15,0 1 0,0-1 16,0 19-16,17-19 0,-17 1 15,0 17-15,18-17 0,-18 0 16,18-1-16,-18 1 0,0-1 16,17-17-16,-17 18 15,18-18-15,-1 0 16,1 0-16</inkml:trace>
  <inkml:trace contextRef="#ctx0" brushRef="#br0" timeOffset="97553.68">30286 12823 0,'0'0'15,"0"-17"1,-35 17 0,35 35-16,-18-35 0,18 18 15,0-1-15,0 19 16,0-19-16,18 1 15,-18 0-15,35-18 16,-17 17-16,17-17 16,-17 0-16,-1 0 15,1 0-15,-1 0 0,19-17 16,-1-19 0,-17 19-16,-1-1 0,-17 0 0,18 1 15,-18-1-15,0-17 16,0 17-16,0 1 0,0-1 15,-18 18-15,1 0 16,17 18 0,0 17-16,-18-35 15,18 17-15,0 1 0,0 0 0,0 17 16,35-17-16,-35-1 0,18 1 16,0 0-16,-1-1 15,18-17-15,-17 0 0,0 0 16,17 0-16,-17 0 0,-1-35 15,19 17-15,-19 18 0,1-35 16,17 0-16,-35 17 0,18 0 16,-18-17-16,17 18 0,-17-1 15,0 0-15,0 1 16,-35 17-16,17 0 16,18 17-1,0 19 1,0-19-16,0 18 15,18-17-15,-18 17 16,18-35-16,-18 18 0,0 0 0,17-1 16,-17 1-16,0 0 0,18-18 15,-18 17-15,-18-17 47,36 0-16,17 0-15,1-17-16,-19 17 16,1-18-16,17 18 0,-17-18 15,17 18-15,0-35 0,1 35 16,-19-18-16,19 1 0,-36-1 16,17 0-16,-17-17 15,0 18-15,0-1 0,-35 18 16,35-18-16,-53 18 15,35 0-15,-17 0 16,35 36-16,-18-36 0,18 17 16,-17 18-16,17-17 15,0 0-15,0-1 0,0 1 0,0 0 0,35-1 16,-17 1-16,-18 0 16,17-18-16,-17 17 0,36-17 0,-19 18 15,19-18-15,-19 0 0,1 0 16,35 0-16,-18-35 0</inkml:trace>
  <inkml:trace contextRef="#ctx0" brushRef="#br0" timeOffset="98355.12">31785 12735 0,'18'-17'0,"-36"34"0,54-52 16,-19 35-1,-17-18-15,18 18 16,-1 36-1,-17-1-15,0-17 0,0-1 16,18 18-16,-18-17 0,0 0 16,0-1-16,0 1 0,0 0 15,0-1-15,18-17 0,-18 18 16,17-18-16,1 0 16,0 0-16,-1 0 15,1-35-15,0 35 0,-1-18 16,1 0-16,-1 1 0,1-19 15,-18 19-15,0-1 0,0 1 16,0-19-16,0 19 16,-18 17-1,18 17 1,0 1-16,0 17 16,0-17-16,0-1 0,18 19 15,-18-19-15,0 1 0,18 0 16,-1-1-16,1-17 15,-18 18-15,18-18 0,-1 0 0,1 0 16,0 0 0,-1-18-16,1 18 0,0-35 0</inkml:trace>
  <inkml:trace contextRef="#ctx0" brushRef="#br0" timeOffset="98814.08">32403 12718 0,'0'0'16,"0"17"-1,-18-17 1,18 18-16,0 0 0,-18 17 16,18-18-16,-17 72 15,17-72-15,0 54 16,0-36-16,-18-17 0,18 52 16,0-34-16,-18-19 0,18 36 15,0-35-15,0-1 0,0 1 16,0 0-16,0-54 31,0 1-31,18 0 0,-18 17 16,0-52-16,0 52 0,0-17 15,0-1-15,0 1 0,0-18 0,0 18 16,0-36-16,0 36 0,0 18 16,0-19-16,0 19 0,0-1 0,0 0 15,18 18-15,-18-17 16,35 17-16,0 0 0,-17 0 15,0 0-15,17 35 0,0-17 16,-17-18-16,-1 35 0,19 0 16,-36-17-16,17-1 0,-17 1 0,0 17 15,0-17-15,-70 17 16,52-35-16,-35 18 16,36-18-16,-19 0 0,-17 0 15,36 0-15,-1 0 0,0-18 0,1 18 16,17-35-16,0 17 15</inkml:trace>
  <inkml:trace contextRef="#ctx0" brushRef="#br0" timeOffset="99331.33">33002 12753 0,'0'-18'0,"-17"18"16,-124 0 0,123 0-1,0 0-15,-17 18 0,17-18 0,-17 18 16,17 17-16,18-18 0,-35 19 16,35-19-16,-17 36 15,17-35 1,0 0-16,35-18 0,-18 17 15,19-17-15,-19 0 16,19 0-16,-19-35 0,19 35 16,-1-18-16,0-17 15,-17 17-15,17-35 0,-17 36 0,-1-1 16,-17-17-16,18-18 16,-18 35-16,0-17 0,0 0 0,0 17 0,0 1 15,-18-19-15,18 19 16,-35-1-16,35 0 0,-18 18 0,1 0 15,-1 0-15,1 18 16,17 17-16,-18-35 16,18 18-16,0 0 0,0 17 0,0-18 15,0 1-15,0 17 0,0-17 0,0 0 16,35 17-16,-35-17 0,18 34 16,-18-34-16,0 0 0,17 17 15,-17-17-15,18-1 16,0-17-16,-1 0 15,1 0-15,0 0 0,-1-17 16</inkml:trace>
  <inkml:trace contextRef="#ctx0" brushRef="#br0" timeOffset="100534.32">33161 12771 0,'0'-18'0,"0"36"0,-35-36 31,17 18-15,18 18-16,-17-18 0,-1 35 15,0-18-15,18 1 16,0 0-16,0-1 0,0 1 16,0 0-1,18-18 1,0 0 0,17 0-16,-35-18 0,17 18 15,1-18-15,0-35 16,-18 36-1,0-1-15,0 1 0,0-1 16,-18 18 0,0 35-1,18-17-15,0 17 16,0-17-16,0-1 16,0 1-16,0 0 15,18-18-15,0 0 16,-1 0-16,1 0 15,0-18-15,-1-17 0,1 35 16,-18-18-16,18 0 0,-1-34 16,-17 34-16,0-17 0,18-18 15,-18 17-15,0 1 0,0-18 16,0 18-16,0 17 0,-35-17 16,35 17-16,-18 18 15,18 36 1,-18-19-16,18 1 15,0 53-15,0-54 16,0 36-16,0-35 0,0 17 16,0 0-16,0-17 0,18 17 15,-18 0-15,18-17 0,-1 0 16,-17-1-16,18 1 16,-1-18-16,1 0 15,0 0-15,-1-18 16,1 18-16,0-35 0,-1 17 15,-17 1-15,0-1 0,18 1 16,-18-1-16,0 0 0,0 1 16,-18 17 15,18 17-31,-17 1 0,17 0 16,-18-18-16,18 17 0,0 1 15,0-1-15,0 1 0,0 0 16,0-1-1,18-17-15,17 0 16,-17 0-16,-1 0 0,1 0 16,0 0-16,-1-17 15,1 17-15,17-18 0,-17 18 0,17-35 16,-17 35 0,-18-18-16,17 1 0,-17-1 15,-17 18 1,-19 0-1,19 0 1,-1 35-16,18-17 16,-18-18-16,1 17 15,17 1-15,0 0 16,0-1-16,0 1 16,17-18-1,19 0 1,-19 0-1,19-18-15,-19 1 16,1-36-16,0 18 16,-18-36-1,0 0-15,0 36 16,-18-35-16,18 52 16,-18 0-16,18 1 15,-17 17-15,-1 0 16,18 35-16,0-17 15,0 17 1,0-17-16,0-1 0,0 54 16,0-36-16,0-17 0,18 35 15,-18-36-15,0 36 16,0-18-16,-18 18 16,0-53-1</inkml:trace>
  <inkml:trace contextRef="#ctx0" brushRef="#br0" timeOffset="100748">33091 12594 0,'0'0'0,"-18"0"16,0-17-1,54-1 1,-1 18-16,35 0 16,-52 0-16,17 0 0,36 0 15,-36 0-15,-17-18 0,35 18 16</inkml:trace>
  <inkml:trace contextRef="#ctx0" brushRef="#br0" timeOffset="101979.2">28875 13547 0,'17'0'0,"-17"-18"0,0 0 16,0 1-1,0 34 17,0 19-32,0-19 0,0 1 0,0 17 15,0 0 1,0 18-16,0 0 0,0-35 15,0 0-15,0-1 16,18-17-16,-18 18 0,18-18 0,17 0 16,-17 0-16,-1-35 15,-17 17-15,18 18 0,-18-18 16,0 1-16,0-1 0,18-17 16,-18 17-16,0 0 0,0 1 15,0-1-15,0 1 0,0 52 31,0-18-15,0 19-16,0-19 16,17 1-16,1 0 0,17-1 15,-17-17-15,-1 0 16,1 0-16,0 0 0,-1 0 0,1 0 16,17-17-16,-17-19 0,0 36 15,-18-17-15,17-19 0,1 19 0,-18-1 16,0 1-16,17-19 0,-17 19 0,0-19 15,0-34 1,0 52-16,0 1 0</inkml:trace>
  <inkml:trace contextRef="#ctx0" brushRef="#br0" timeOffset="102470.54">29422 13582 0,'17'35'15,"-34"-70"-15,52 70 0,-35-17 16,18-18-1,-1 0 1,-17-35-16,18 35 16,-18-18-16,17 18 0,-17-18 15,0 1-15,0-1 0,0 0 16,0 1-16,0-1 16,-17 18-16,-1 0 15,-17 0-15,17 18 16,1 17-16,-1-35 15,18 35-15,0-17 0,-18 0 0,18-1 16,0 18-16,36 18 16,-36-35-16,17-18 0,19 35 15,-19-35-15,18 18 0,-17-18 16,0 0-16,17 0 0,-17 0 0,17 0 16,0-18-16,-17 18 0,0-17 15,-1 17-15,1-36 0,-1 19 0,1-19 16,-18 19-16,18-18 0,-18-1 15,0 19-15,0-1 0,0-17 16,-18 17 0,0 18-1,1 35-15,-1 1 16,18-1-16,0-17 0,-17-1 16,17 36-16,0-35 0,0-1 15,0 1-15,0 0 0,0-1 0,35 1 16,-35 0-16,17-18 31,-17-18-31,18 18 0,-18-53 0,0 35 16</inkml:trace>
  <inkml:trace contextRef="#ctx0" brushRef="#br0" timeOffset="102613.73">29845 13229 0,'-35'0'0,"35"18"15,-18-18-15,18 17 0,0 1 16,0 0-16,0-1 0,35 19 16,1-19-16</inkml:trace>
  <inkml:trace contextRef="#ctx0" brushRef="#br0" timeOffset="104059.25">30251 13370 0,'-89'36'32,"89"-19"-32,-17-17 0,17 18 15,-35-1-15,35 1 0,-18 0 0,-17 17 16,-18 18 0,35-35-16,0-1 0,1 18 15,17-17-15,0 0 0,0-1 16,35 1-1,-17-18-15,17 0 16,-17 0-16,17 0 0,-17-35 0,-1 35 16,1-18-16,-1 18 0,1-18 0,0 1 15,-18-1-15,17 1 0,-17-1 0,18-17 16,-18 17-16,0 0 16,-18 18 15,18 36-31,-17-19 0,17 1 15,-18 35-15,18-36 16,0 19-16,0 17 16,0-18-16,-18 0 0,18 53 15,-17-52-15,-1-1 0,1 36 16,-1-36-16,0 0 0,18-17 0,-35 17 16,17-35-1,18-18 1,-17-17-16,17 17 0,0 1 15,-18-1-15,18 1 0,0-1 0,0 0 16,0 1-16,0-1 16,0 0-16,18 18 0,-18-17 15,35 17-15,-35-18 0,35 18 0,18-35 16,-35 35-16,17-18 0,0 1 16,54-54-1,-54 53-15,18-52 0,-36 34 16,19 1-16,-1-35 0,-17 17 15,-1 17-15,1-52 0,-18 53 16,0 0-16,0-36 0,0 54 16,0-1-16,-35 0 0,17 18 15,0 0 1,18 36-16,-17-36 0,17 35 16,-18-18-16,18 1 0,0 70 15,0-52-15,0 69 16,35-69-16,-35-1 0,18 35 15,-18-52-15,0 17 0,18 1 16,-18-19-16,17 1 0,-17 0 16,18-18-1,0-18 1,-18-17-16,17 35 0,-17-36 16,18 1-16,-18 17 0,17 1 15,-17-1-15,0 1 16,18 17-16,-18 35 15,0-18 1,0 19-16,0-19 16,0 1-16,0 17 15,18-17-15,-18 0 0,17-18 16,-17 17-16,18-17 0,0 0 16,-1 0-16,19 0 15,-19-17-15,1 17 0,17-53 16,-17 35-16,-1-17 0,19-18 15,-19 18-15,1-1 0,0-52 16,-1 53-16,-17 0 0,0-1 0,0 1 16,0 17-16,0 1 0,0-1 15,-17 18-15,-1 0 16,18 35-16,-18-17 16,18 0-16,-17-1 0,17 1 15,0 17-15,0-17 0,0 17 16,0-17-16,0 70 15,0-53-15,0 18 0,0-18 16,17-17-16,-17 17 0,18 1 16,-18-19-16,35 1 0,-17 0 15,0-18-15,-1 17 16,1-17-16,17 0 0,-17 0 0,-1 0 0,19-35 16,-19 35-16,19-18 0,16-35 15,-34 36-15,0-19 0,17 19 16,-17-19-16,-1 1 0,19-35 15,-36 52-15,0 0 0,0 1 16,-36 17 0,19 0-16,-1 35 15,0-17-15,1 17 16,-1-17-16,18-1 0,0 1 16,0-1-16,0 1 0,0 0 15,35-1-15,-35 1 0,18 0 16,-18-1-16,18-17 0,-18 18 15,35 17 1,-35-17-16,18-18 16,-54 0-1,1 0 1,17 0-16,-35 0 16,36 0-16,-1 0 0,-17 0 15,0-18-15,17 18 0,0 0 16,18-17-16,-17 17 0,-1-18 0,18 0 0</inkml:trace>
  <inkml:trace contextRef="#ctx0" brushRef="#br0" timeOffset="104287.07">30903 13282 0,'-17'0'0,"34"0"15,-52-18-15,70 18 31,1 0-31,-19 0 16,54 0-16,-1 0 16,-17 0-16,18 0 15,-36 0-15,0 0 0,36 0 16,-53 0-16,-1 0 0,18 0 16,-35 18-16,18-18 15,-18 18-15,0-1 0</inkml:trace>
  <inkml:trace contextRef="#ctx0" brushRef="#br0" timeOffset="104510.89">31785 13794 0,'0'0'0,"-17"0"15,52 0 32,-17 0-31,-1 0-16</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7:05:13.780"/>
    </inkml:context>
    <inkml:brush xml:id="br0">
      <inkml:brushProperty name="width" value="0.05292" units="cm"/>
      <inkml:brushProperty name="height" value="0.05292" units="cm"/>
      <inkml:brushProperty name="color" value="#FF0000"/>
    </inkml:brush>
  </inkml:definitions>
  <inkml:trace contextRef="#ctx0" brushRef="#br0">670 1834 0,'0'-17'0,"0"-1"15,0 1 1,0-1-16,0 0 16,0 1-1,0-1 1,0 0-16,0 1 16,0-1-16,0 0 15,18 18-15,-18-17 16,0-1-16,0 0 15,0 1-15,0-1 16,-18 18 0,18-17-16,0-1 15,0 0 1,0 1 0,0-1 15,0 36 16,-17-18-47,17 35 0,0-17 0,0-1 15,0 1-15,0 17 0,-18 18 16,18-35-16,-18 35 16,18-18-16,0 0 0,0 0 0,-17 18 15,17-35-15,0 17 0,-18 18 16,18-35-16,0-1 0,0 19 15,0-19-15,0 1 16,0-36 31,-18-17-47,18 17 0,0 1 16,0-36-16,0 18 0,0-18 15,0-18-15,0 36 0,18-18 16,-18-18-16,35 18 0,-35 18 15,18 18-15,-18-19 0,18 1 0,-18 17 16,17-17-16,-17 17 16,0 1-16,18 17 0,-18-18 0,0 1 15,18 17 1,-18 35 0,17-35-16,1 35 15,-1-17-15,1-1 0,0 36 16,-18-17-16,0-1 0,17 18 15,-17-18-15,18 0 0,-18 1 0,18 17 16,-18-18-16,0-18 0,17 19 16,-17-19-16,0 1 0,18 35 15,-18-35-15,0-1 0,0 1 16,0-1-16,18-17 0,-18-17 47,-36 17-47</inkml:trace>
  <inkml:trace contextRef="#ctx0" brushRef="#br0" timeOffset="211.62">529 1887 0,'-17'0'0,"34"0"0,-52 18 16,0-18-16,-1 18 15,72-18 16,17-36-31,-18 36 0,35-17 16,-34-1-16,17 0 0,52-17 16,-69 18-16,34-19 15,-35 36-15,-17-17 0,35-19 16</inkml:trace>
  <inkml:trace contextRef="#ctx0" brushRef="#br0" timeOffset="1476.85">1111 1464 0,'0'-18'0,"0"36"0,-17-36 16,17 1-16,-18-1 15,0 18-15,18-18 16,0 54 15,18-36-31,-18 35 0,18-17 0,-18-1 16,35 19-16,-35-1 0,18 53 15,-1-53-15,-17 18 0,18 0 0,-18 35 16,0-35-16,0 0 0,0 35 16,0-52-16,0-1 15,0 0-15,0-17 0,0-1 0,0 1 16,0 17-16,0-17 16,35-18-16,-17 0 15,-1 0-15,1-18 16,0 18-16,-18-35 0,17 35 0,1-18 15,-18 1-15,18-18 0,-18 17 0,0 0 16,17 1-16,-17-36 0,0 35 16,0 0-16,-35-17 0,35 18 15,-18 17-15,-52-18 16,34 18-16,19 0 0,-18 0 16,17 0-16,-17 0 0,-18 0 15,35 18-15,0-18 16,36 0 15,17-36-31,-17 36 0,17-17 16,1-1-16,-1 0 0,18-35 15,-18 36-15,-17-1 0,17-17 16,35-18-16,-52 18 0,17-1 16,-17 19-16,0-19 0,-1 19 0,1-1 15,-18-35 1,0 36-16,-18 17 0,-17 0 15,17 0-15,-17 0 16,35 35-16,-18-35 0,1 18 16,17-1-1,-18 1-15,18-1 0,0 1 16,0 17-16,0 1 16,35-19-16,-35 1 0,18 35 15,0-35-15,-18 17 0,53 18 16,-36-36-16,-17 1 0,18 0 15,-18-1-15,18-17 0,17 18 16,-18-18-16,1 0 0,0 0 16,-1 0-16,1 0 0,17-18 0,1-17 15,-1 35-15,-17-35 16,17 17-16,-18 0 0,1 1 0,0-1 0,17-35 16,-35 36-16,18-1 15,-18-17-15,0 17 0,-18 36 31,18 17-15,-18-35-16,18 53 0,-17-35 16,17-1-16,0 1 0,0-1 0,0 1 15,0 17-15,17-17 16,1-18-16,0 0 16,-1 0-16,19 0 15,-19 0-15,18-18 0,-17 18 16,0-35-16,-1 35 0,19-35 0,17-36 15,-1 1 1,-34 52-16,0 0 0,-1 1 16,-17-1-16,-35 18 15,35 18 1,-35-18-16,35 35 0,-35-35 0,35 18 16,-18-18-16,18 35 0,-18-35 0,18 18 15,0-1-15,0 1 16,0 0-16,36-18 15,-19 0 1,1 0-16,17 0 16,-17 0-1,-1-18-15,1 18 16,0 0 0,-18 18-1,0 17-15,0-18 16,-18 1-16,18 0 15,-18-1-15,18 1 0,0 0 0,0 17 16,0-17 0,0-1-16,0 1 15,18-18-15,0 0 0,-1 0 16,1-35-16,0 35 0,17-53 16,-35 35-16</inkml:trace>
  <inkml:trace contextRef="#ctx0" brushRef="#br0" timeOffset="1788.7">1605 1499 0,'-18'-17'0,"36"34"0,-53-34 0,0 17 15,17 0-15,0 0 16,1 0 0,-1-18-16,36 18 62,-18-18-62,53 18 0,-36-17 0,18 17 16,36-18-16,-18 0 0,-18 18 15,36-35-15,-18 35 0,-18-17 16,53-1-16</inkml:trace>
  <inkml:trace contextRef="#ctx0" brushRef="#br0" timeOffset="2504.79">3228 1552 0,'-18'0'16,"1"0"-1,17 18 16,-18-18-31,18 35 0,0 18 16,-18-35-16,18 17 0,0-17 0,-17 35 16,-1-36-16,18 18 15,0-17-15,0 0 0,0-1 16,0 1-16,35-18 16,-17 18-16,17-18 0,-17 0 15,35-36-15,-18 36 0,0-35 16</inkml:trace>
  <inkml:trace contextRef="#ctx0" brushRef="#br0" timeOffset="3286.71">3669 1570 0,'-88'17'32,"52"1"-32,19-18 0,-19 35 15,19-17-15,-1 0 0,-17 35 16,17-36-16,18 36 15,0-35-15,0 17 16,36-35-16,-36 18 0,17-18 0,-17 17 16,35-17-16,-17 0 0,17 0 0,1 0 15,-19 0-15,-17-17 0,36-1 16,-19-17-16,-17 0 16,0 17-16,0-35 15,-17 35-15,17 1 16,0-1-16,-36-35 0,19 18 15,17 17-15,35 18 32,-17 0-17,17 18-15,-17-18 16,-1 17-16,54 1 0,-54 17 16,1-35-16,0 18 0,-1 0 0,1-18 15,0 17-15,17 19 16,-35-19-16,0 1 15,-35-18-15,17 0 16,0 0 0,-17-18-16,35 1 15,-18-19-15,18 19 0,0-1 16,0 0-16,0 1 0,0-1 16,0 0-16,0 1 0,36 17 15,-19 0-15,19 0 16,-19 0-16,1 0 0,-1 0 15,72 35-15,-36 18 16,-36-35-16,-17-1 16,18 19-16,-18-19 15,0 1-15,0 0 16,-18-18-16,1 0 16,17-18-16,-18 18 15,18-35-15,-18-1 16,18 19-16,0-1 0,0-17 15,0-18-15,36 18 16,-19 17-16,1 0 16,-1 18-16,1 0 0,35 0 15,-35 36-15,-1-36 0,19 17 16,-19 18-16,1-17 0,0 17 16,-18-17-16,0 0 0,0 17 15,0-17-15,0-1 0,0 19 16,-18-19-16,18 1 15,-18-18-15</inkml:trace>
  <inkml:trace contextRef="#ctx0" brushRef="#br0" timeOffset="3539.88">4374 1535 0,'18'0'0,"-36"0"0,36-18 0,-18 0 15,18 18-15,-18-17 16,17 52-1,1 0 1,-18-17-16,53 52 16,-53-34-16,18-1 0,-1 36 15,1-19-15,-1 72 16,1-71-16,-18-18 0,0-17 16,18 17-16,-18-17 0,0 17 0,0-17 15,17-18-15,-17-36 16,0 1-1,-35 0-15,35-1 0,0 1 16,0 0-16</inkml:trace>
  <inkml:trace contextRef="#ctx0" brushRef="#br0" timeOffset="3775.31">4445 1535 0,'0'-18'0,"0"36"0,-18-54 0,18 19 16,0-1-16,0 0 15,36 18-15,-1 0 16,-17 0-16,17 18 15,0-18-15,0 35 16,1-17-16,-19 0 0,36 52 16,-35-17-1,-18-35-15,-71 52 16,36-52-16,-36 0 16,54-1-16,-18-17 0,-36 18 15,36-18-15,17 0 0,-17 0 16,17 0-16,1 0 0,-1-35 15,18 17-15</inkml:trace>
  <inkml:trace contextRef="#ctx0" brushRef="#br0" timeOffset="4308.03">4745 1147 0,'0'-18'0,"0"36"0,-35-36 0,35 0 16,-18 18-16,18-17 16,0 34 15,18 19-31,-18-19 16,35 18-16,-35-17 0,17 17 0,-17 1 15,36 34-15,-19-35 0,-17 1 16,18 17-16,-18-18 0,0 0 0,18 0 15,-1 18-15,-17-17 0,0-19 16,18 19-16,-18-19 0,18 1 16,-1-18-16,-17 18 0,18-18 15,0 0-15,-1 0 0,1 0 0,-1-36 16,36 1-16,-17 17 0,-19 1 16,19-36-16,-19 35 15,1-17-15,-1 17 0,1-35 16,-18 36-16,0-1 0,0 0 15,-35 18-15,0 0 16,35 36-16,-18-19 16,-17-17-16,35 36 0,-18-19 0,0 18 15,18-17-15,0 0 0,0 17 16,0-17-16,0 17 16,18-35-16,-18 18 0,53-1 15,-35-17-15,-1 0 0,54 0 16,-36 0-16,0 0 0,36-35 15,-36 17-15,0-17 0,36 0 16,-36-1-16,1 1 16,-19 0-16,1 0 0,-1-18 0,1 17 15</inkml:trace>
  <inkml:trace contextRef="#ctx0" brushRef="#br0" timeOffset="4511.87">5680 1147 0,'0'-71'0,"0"142"0,-53-248 31,35 177-31,1 0 16,-1 18-16,18 17 15,-18-35-15,18 35 0,0-17 16,0 0-16,0 17 0,0-17 0,0 52 16,18-35-16,-18 1 0,18 34 15,17-35-15,-35 1 0,17 34 16,19-52-16,-36 17 0,17 0 16,1 1-16,0-1 15</inkml:trace>
  <inkml:trace contextRef="#ctx0" brushRef="#br0" timeOffset="4828.92">5521 1429 0,'-18'0'0,"36"0"0,-53 17 0,17-17 15,71 0 1,-35 0-1,17 0-15,0 0 0,36-17 16,-18 17-16,88-36 16,-106 36-16,0-17 0,53-1 15,-52 18-15,-19-17 0,19 17 16,-19 0-16,-17 35 16,0-18-16,-17-17 15,17 36-15,0-19 0,-53 54 16,53-36-1,0-17-15,0-1 16,0 19-16,35-36 16,-35-36-1,18 36 1,-18-35-16</inkml:trace>
  <inkml:trace contextRef="#ctx0" brushRef="#br0" timeOffset="4986.75">6138 1129 0,'-35'0'0,"70"0"0,-88 0 16,36 0 0,17 18-1,0-1 1,17-17-16,-17 18 0,36-18 0,-19 17 16,19-17-16,-19 0 0</inkml:trace>
  <inkml:trace contextRef="#ctx0" brushRef="#br0" timeOffset="5901.36">6456 1305 0,'0'18'0,"0"-36"0,-35 36 0,35 0 15,-18 17-15,0-18 16,18 1-16,0 0 0,-17-1 0,17 1 16,0 17-16,-18-17 15,18 0-15,0 17 0,0-18 16,0 1-16,18-18 31,-18-18-15,17 1-16,-17-18 0,0 17 15,18-17-15,0 17 0,-1-35 16,-17 35-16,18 1 0,-1-18 16,1 17-16,-18 0 0,18 18 0,-1 0 15,1 0 1,-18 36-16,18-19 0,-18 18 15,17-17-15,-17 0 16,18-1-16,0 19 0,-1-36 16,54 17-16,-54-17 15,36 0-15,-17 0 0,-19 0 16,19-17-16,16-19 0,-16 19 16,-19-1-16,36-17 0,-35 0 15,-18 17-15,18-17 0,-18 17 16,0 0-16,-36 18 0,19 0 15,-19 0-15,19 0 16,-1 0-16,0 36 0,-17-19 16,18 1-16,-1 0 0,0-1 0,1 18 15,17-17-15,0 0 0,0 17 16,0-17-16,0-1 16,17 1-16,19-18 15,-19 0-15,1 0 16,-1 0-16,1-18 0,17-17 15,-17 17-15,0 1 16,-1-19-16,1 19 16,-18-18-16,0 17 15,0 0-15,0 54 32,0-19-17,0 1-15,0 35 16,0-36-16,0 19 0,0 34 15,0-35-15,0 1 0,0 70 16,0-71-16,0 18 0,0 88 16,0-88-16,0 0 15,0-18-15,0-17 0,0 35 16,18-36-16,-18 1 0,0-1 16,0-34-1,0-18 1,-18 17-16,18 0 0,-35-17 0,-1 0 15,19-1-15,-1 19 0,-35-36 16,36 35-16,-1 1 0,-53-19 16,54 36-1,17-17-15,-18-1 0,18 0 16,35 18-16,-35-17 16,36 17-16,17-18 0,-36 1 15,18 17-15,18-36 0,-17 36 16,-1-17-16,35-19 0,-52 36 15,17-17-15,18-19 16</inkml:trace>
  <inkml:trace contextRef="#ctx0" brushRef="#br0" timeOffset="7231.57">970 2699 0,'0'0'15,"18"0"-15,-18-18 16,0-17 0,-36 35-1,36 35 1,-17-17-16,-18 17 16,35-17-16,-18-1 0,0 19 15,18-19-15,-17-17 0,17 18 16,0-36 15,0-17-15,0 0-16,17 17 0,-17 0 15,18-35-15,0 36 0,-1-1 16,1-35-16,-1 36 0,1 17 16,0-36-16,-1 19 15,1 17 1,-18 35-1,0-17-15,18 17 16,-18-17-16,0 17 0,0-18 16,0 19-16,17 17 15,-17-36-15,0 19 0,0-19 0,0 18 16,0-17-16,0 0 0,0-1 0,0 19 16,0-19-16,0 1 0,0 0 0,0-1 15,0 1-15,0 0 0,0-1 16,-17-17 46,-19 0-62,1 0 16,17 0-16,1 0 0,-1 0 16,1 0-16,34 0 46,18 0-30,1 0-16,-19 0 16,1 0-16,17-17 0,1 17 15,-19 0-15,1 0 0,17-18 16,-17 18-16,-1 0 0,1-18 16,0 18-16,-1-17 0,1 17 0</inkml:trace>
  <inkml:trace contextRef="#ctx0" brushRef="#br0" timeOffset="7668.54">1976 2681 0,'-18'-53'31,"18"18"-16,0 17-15,0-17 16,35 35-16,-35-18 16,0 1-16,-17 17 31,17 35-31,-18-35 0,18 18 0,-35-18 16,35 35-16,-18-17 0,18 17 15,0-18-15,0 1 0,0 0 0,0 17 16,35-17-16,-35-1 0,53 19 15,-35-19-15,17 1 0,0 17 16,-17-35-16,0 18 0,-1-1 16,-17 1-16,0 0 15,0-1-15,-17-17 16,17 18-16,-36-18 0,19 0 16,-36 18-16,18-18 0,17 0 15,-17 0-15,17 0 0,0 0 16,1 0-16,17-18 15,35 18 1,-35-18-16,53 1 16</inkml:trace>
  <inkml:trace contextRef="#ctx0" brushRef="#br0" timeOffset="8096.83">2611 2575 0,'0'0'0,"-36"0"0,-158 36 32,177-36-32,-1 35 15,0 0-15,1-17 0,17-1 16,0 19-16,0-19 0,0 1 16,35 35-16,-35-36 15,18 1-15,17 0 16,0-18-16,-17 0 0,-1 0 15,19 0-15,-19-18 16,1 18-16,0-35 16,-18 17-16,17 1 0,-17-19 15,0 1-15,0-18 16,0 35-16,0 1 16,-17 17-16,17-18 0,-18 18 15,18 35 1,0 1-16,0-19 0,0 1 15,0 0-15,0-1 0,0 1 0,35 17 16,-17-17-16,-18-1 0,53 1 16,-36 0-16,1-18 0,0 0 15,-1 0-15,1 0 0,0 0 16,-1-18-16,1 18 0,0-35 16,-1 17-16</inkml:trace>
  <inkml:trace contextRef="#ctx0" brushRef="#br0" timeOffset="8631.4">2875 2593 0,'0'0'0,"0"18"32,0 17-32,0-18 0,0 1 15,0 0-15,0-1 0,0 36 16,0-35-16,18 17 0,-1 0 16,-17-17-16,18 35 15,-18-35-15,18-18 0,-18 17 16,0-52-1,0 17 1,0 1-16,-18-19 0,18 19 0,0-36 16,-18 18-16,18 17 15,0-35-15,0 35 0,0 1 16,0-1-16,18 18 16,0 0-1,-18 18-15,53 17 0,-36-17 16,1-1-16,0 1 0,-1 0 0,1-1 15,-18 1-15,35 17 0,-17-17 16,-18-1-16,17 1 0,-34-18 31,17-18-15,-18 18-16,18-17 0,-35-18 16,17 17-16,1-53 15,17 54-15,0-36 16,0 35-16,35 1 15,-18 17-15,19 0 16,-19 0-16,1 0 0,0 0 0,17 17 16,-17 18-16,17-35 0,-18 18 15,1 0-15,0-1 0,-1 1 0,19 35 16,-36-35-16,0-1 0,0 36 16,0-35-16,0-1 15,-18-17-15,18 18 0,-35-18 16</inkml:trace>
  <inkml:trace contextRef="#ctx0" brushRef="#br0" timeOffset="8884.83">3528 2540 0,'0'0'0,"0"-18"15,-18 18 1,18 18-16,0 17 15,0-17-15,0 17 16,0-17-16,0 17 0,0 0 0,0 18 16,18 0-16,-18-18 0,17 71 15,-17-70-15,18-1 16,0 18-16,-18-18 0,0-17 16,17 17-16,-17-17 15,18-18-15,-18-36 16,0-17-16</inkml:trace>
  <inkml:trace contextRef="#ctx0" brushRef="#br0" timeOffset="9148.44">3457 2628 0,'0'-17'16,"0"34"-16,0-70 0,-17 36 0,17-19 15,0 19-15,35-19 16,-18 36-16,36 0 15,-35 0-15,70 18 16,-70-18-16,17 35 0,0 1 16,-17-19-16,-18 1 0,18 35 15,-18-36-15,0 1 0,0 0 16,-36-1-16,36 1 0,-35 0 0,0 17 16,17-35-16,1 0 0,-19 18 15,1-18-15,17 0 16,1 0-16,-1 0 0,18-18 0,-18 18 15,18-35-15</inkml:trace>
  <inkml:trace contextRef="#ctx0" brushRef="#br0" timeOffset="9663.75">3916 2205 0,'-18'0'15,"36"0"-15,-36-18 0,-17 18 0,17-17 16,1 17-16,17-18 16,0 53 15,17-17-15,-17 17-16,0-17 0,18-1 15,0 89-15,-1-70 16,-17 52-16,18-53 0,-18 18 15,35 53-15,-35-71 16,18-17-16,-1 35 0,1-36 16,0 1-16,17-18 0,0 0 15,-17 0-15,35 0 16,-18-18-16,0 18 0,36-70 16,-36 52-16,-17-17 0,17-18 15,-17 18-15,-1-1 0,-17-17 16,0 36-16,0-19 0,0 19 0,0-1 15,-17 18-15,17-17 0,-18 17 16,-17 0-16,0 70 16,17-52-16,0-1 0,-17 54 15,35-53 1,-18 17-16,18 18 0,0-36 16,0 19-16,0-1 0,36-17 0,-36-1 15,35 1-15,0-1 16,-17-17-16,-1 18 0,1-18 0,17 0 0,-17 0 15,35 0-15,-18 0 16,0-35-16,36 0 0</inkml:trace>
  <inkml:trace contextRef="#ctx0" brushRef="#br0" timeOffset="11125.45">600 3351 0,'0'0'0,"-18"0"0,0 0 16,1 0-16,-1 0 15,36 0 79,-1 0-94,1 0 0,53 0 16,-36 0-1,18 0-15,-18 0 0,0 0 16,71 0-16,-71 0 15,18-17-15,0 17 0,0 0 0,0 0 16,0 0-16,71-18 0,-72 18 16,19-18-16,0 18 0,-1 0 0,1-17 15,17 17-15,71-18 0,-89 18 16,1 0-16,87-17 0,-87 17 16,0 0-16,-1-18 0,18 18 15,-17 0-15,-1 0 0,72-18 0,-72 18 16,1-17-16,-1 17 0,1 0 15,-1-18-15,1 18 0,-1-18 0,54 18 16,-71-17-16,17 17 0,36-18 16,-53 18-16,0 0 0,53-18 15,-53 18-15,-18 0 0,36-17 16,-36 17-16,0 0 0,0 0 16,1 0-16,-19 0 0,1 0 0,17 0 15,1 0-15,-19 0 0,19 0 16,-19 0-16,1 0 15,17 0-15,0 0 0,-17 0 16,17 0-16,1 0 0,-19 0 16,1 0-16,-1 0 0,19 0 0,-19 0 15,1 0-15,0 0 0,-1 0 0,1 0 16,0 0-16,-1 0 0,1 0 16,-53 0 124,17 0-124</inkml:trace>
  <inkml:trace contextRef="#ctx0" brushRef="#br0" timeOffset="12277.07">917 3916 0,'0'17'16,"0"1"0,0 0-1,18-18-15,-18 17 16,35-17-16,-17 0 16,-1 0-16,1 0 0,0 0 15,-1 0-15,1-17 0,0-1 16,-1 18-16,-17-18 0,18-17 15,0 18-15,-18-1 0,0 0 16,0 1-16,0-1 0,0 0 16,0 1-16,-36-1 0,19 0 15,-19 18-15,19 0 16,-1 0-16,0 0 0,1 36 0,-19-19 16,19 1-16,-1 0 0,1 35 15,-1-36-15,18 1 0,-18 17 16,18-17-16,0 17 0,0-17 15,0-1-15,36 1 0,-36 0 16,17-1-16,18 1 0,-17-1 16,0 1-16,-1-18 0,19 18 0,-19-18 15,1 0-15,0 17 0,35-17 16,17 0-16,-52 0 16,-1 0-16,1-35 15,0 35-15,17-18 0,-35 1 16,18 17-16,-18-18 15,0 1-15</inkml:trace>
  <inkml:trace contextRef="#ctx0" brushRef="#br0" timeOffset="14981.57">1640 3986 0,'0'-17'31,"0"-1"0,0 0-15,0 1 0,0-1-1,0 36 48,0 17-63,0-17 15,0-1-15,0 1 0,18 17 16,-18-17-16,18 17 0,-18 0 16,0-17-16,0 17 0,17 18 15,-17-35 1,0 0-16,18-1 15,-18-34 17,0-1-17,-35 0-15,35 1 0,0-1 16,-18-17-16,18 17 0,-18-17 16,18 17-16,0-17 0,0 17 15,0 1-15,0-1 0,0 0 16,0 1-16,0-1 15,0 0 1,18 18 31,-18 18-47,0 0 0,0 17 16,0-17-16,18-1 15,-18 1-15,0 0 0,0-1 0,17 36 16,-17-35-16,0-1 15,0 1-15,0 0 16,18-18-16,-18 17 16,0-34 15,-35 17-15,35-36-16,-18 36 0,18-17 15</inkml:trace>
  <inkml:trace contextRef="#ctx0" brushRef="#br0" timeOffset="17997.36">2222 3898 0,'0'0'0,"-17"0"0,-1 0 0,1 0 16,17-17 0,0-1 15,17 18-16,1 0 1,-1 18 0,1-18-1,0 0-15,52 17 16,-52-17-16,70 0 16,-53 0-16,1 0 0,17 0 15,0 0-15,-18 0 0,0-17 0,0 17 16,1 0-16,-1-18 0,18 0 15,-18 18-15,-17 0 0,-1 0 0,1-17 16,0 17-16,-1 0 0,1 0 16,-18-18 15,-18 18-15,1 0-1,17-18-15,-18 18 0,18-17 16</inkml:trace>
  <inkml:trace contextRef="#ctx0" brushRef="#br0" timeOffset="18341.62">2840 3563 0,'0'0'0,"-35"0"32,17 0-32,0 0 15,1 0-15,17 35 16,0-17-16,0 0 15,17-1 1,19-17-16,-19 18 0,36 0 16,-35-18-16,17 17 0,18 1 15,-35-18-15,17 17 0,35 1 16,-52 0-16,0-1 16,-1-17-16,-17 18 0,0 0 15,0-1-15,0 1 0,0 0 16,-17-1-16,17 1 0,-18-1 15,-17 19-15,17-19 0,1 1 16,-1 0-16,0-18 0,1 17 16,-1 1-16,0 0 0,18-1 15,-17-17-15,17 18 16,0-1-16</inkml:trace>
  <inkml:trace contextRef="#ctx0" brushRef="#br0" timeOffset="19469.73">529 4780 0,'0'-18'0,"0"36"0,0-53 16,0 17-16,0 1 0,0-1 15,0 0 1,0 54-1,0-1 1,0-18-16,0 1 0,18 35 16,-18-18-16,0 1 0,17 17 15,-17-18-15,18-18 0,-18 36 16,18-35-16,-18 0 0,17-1 16,1 1-16,0-18 15,-1 0-15,1 0 0,0-35 16,-1 35-16,1-18 0,-1 0 15,1-17-15,0-35 16,-18 52-16,17-35 0,-17 18 16,0 17-16,0-35 0,0 35 15,0 1-15,0-1 16,-17 53 0,17-17-1,0 17-15,0 1 16,0-19-16,0 19 0,0-1 15,0-17-15,0-1 0,17 36 16,1-35-16,-18 17 16,18-35-16,-18 18 15,17-18-15,1 0 16,0 0-16,-1-18 16</inkml:trace>
  <inkml:trace contextRef="#ctx0" brushRef="#br0" timeOffset="19727.86">1094 4745 0,'0'-18'0,"0"36"0,0-53 16,0 52 15,0 18-31,0 1 16,0-19-16,17 72 15,-17-54-15,18 0 0,-18 0 16,18 18-16,-1-17 0,1 52 15,-1-35-15,-17-18 0,18 36 16,-18-36-16,18-18 0,-18 19 0,0-19 16,0-52-1,0 0 1,0 17-16,0-17 0,-18-36 16,0 36-16,18 0 0</inkml:trace>
  <inkml:trace contextRef="#ctx0" brushRef="#br0" timeOffset="19953.66">1058 4833 0,'0'-18'0,"0"36"0,0-53 0,-17 17 16,17 0-16,0 1 0,35 17 31,0 0-31,-17 0 16,17 0-16,-17 17 0,-1-17 16,19 36-16,-19-19 0,1 1 0,17 0 15,-17-1-15,-18 1 0,18 17 0,-18-17 16,0 0-16,17-1 0,-17 1 0,0 35 15,-35-36-15,0 1 0,35 0 16,-36-18-16,19 17 0,-19-17 16,19 0-16,-1 0 15,1 0-15,17-17 0</inkml:trace>
  <inkml:trace contextRef="#ctx0" brushRef="#br0" timeOffset="21495.73">1799 4815 0,'0'0'0,"-35"0"16,-71-17 0,88 17-16,1 0 0,-19 0 15,19 0-15,-1 0 0,1 17 16,-1 19-16,18-19 15,0 19-15,0-19 0,0 54 16,0-54-16,0 19 0,0-19 16,18 1-16,-18 0 0,0-1 0,35 19 15,-18-36-15,1 0 0,53 0 16,-18-53 0,-36 17-1,36-52-15,-53 53 0,18 0 16,-18-1-16,17-17 0,-17 18 0,0 0 15,0 0-15,0-18 0,0 17 0,0 1 16,-35-18-16,35 36 16,-17-1-16,17-17 0,-18 35 15,18 35 1,0-17 0,0 17-16,0-18 0,18 36 15,17-17-15,-35-1 0,35 35 16,-17-17-16,-1-17 0,1 52 15,0-53-15,-18 0 0,17 18 16,-17-35-16,18 0 0,-18-1 0,0 1 16,18-18-16,-1 0 15,-17-18 1,18 18-16,-1-35 0,1 17 0,0-17 16,-1 17-16,1-17 0,-18 18 0,18-19 15,17-17-15,-35 36 0,18-1 16,-1-35-16,-17 35 0,18 1 15,-18-1-15,17 1 0,-17-1 16,-35 18 0,35 35-1,-35 0-15,35-17 0,0 0 16,-18-1-16,18 36 0,0-35 16,0 0-16,0 35 15,0-36-15,0 1 0,0-1 16,0 1-16,0 0 0,36-18 15,-19 0 1,18-36-16,-17 1 16,0 18-16,-1-1 0,1 0 0,17-35 15,-35 18-15,0 17 0,18-35 16,-18 36-16,0-1 0,0 1 16,-35 17-1,35 17-15,0 36 16,0-35-16,0 35 15,0-18-15,0-17 16,17 17-16,-17-17 0,0-1 0,36 18 0,-36-17 16,17 17-16,1-35 0,0 18 15,17-18-15,-18 0 16,1 0-16,17-18 0,1 18 16,-19-35-16,19-18 0,-19 18 15,1 0-15,-18-18 0,17 17 16,-17-17-16,0 18 0,0-18 0,0-17 15,0 34-15,0 1 0,-17-18 16,17 36-16,0-1 0,-18 0 16,1 18-16,-1 0 15,18 36 1,0-1-16,0-17 0,0-1 16,0 18-16,0-17 0,0 0 0,18 17 15,-18 18-15,35-18 0,-35 0 16,17 36-16,1-36 15,-18 1-15,35 34 0,1-17 16,-19-53-16,1 18 16,17-18-16,-17 0 0,-1 0 15,1-36-15,0 36 0,17-35 0,-17 18 16,17-19-16,-17 19 0,-1-19 16,19 1-16,-19 0 0,1-18 0,-1 18 15,-17-1-15,0 1 16,0 17-16,0 1 15,-35 17-15,0 0 16,35 35-16,-18-35 0,18 35 0,-17-17 16,17 0-16,0-1 0,0 54 15,0-54-15,0 19 0,0-1 16,17-17-16,-17-1 0,18 1 16,17-18-16,-17 18 0,17-18 15,0 0-15,-17 0 0,35-36 16,-35 1-16,17 17 0,18-17 15,-18-18 1,-17-35-16,-1 70 16,-17-17-16,0 17 0,0 1 15,0-1-15,-35 18 0,17 0 16,-17 0-16,17 18 16,1-18-16,-1 35 0,18-17 15,0-1-15,0 19 16,0-19-16,0 1 0,0-1 0,0 1 15,18 35-15,-18-35 0,35 17 16,-17-17-16,-18-1 0,17 19 16,-17-19-16,0 1 15,0-1-15,0 1 16,-17 0-16,-1-1 16,-17-17-16,35 18 15,-35-18-15,17 0 0</inkml:trace>
  <inkml:trace contextRef="#ctx0" brushRef="#br0" timeOffset="21720.73">2628 4604 0,'-17'0'0,"34"0"0,-52-18 15,17 18-15,18-18 0,0-17 16,0 18-16,71-1 16,-54 0-16,19 18 0,52-17 15,-53 17-15,89-18 16,-71 18-16,-18 0 0,35 0 16</inkml:trace>
  <inkml:trace contextRef="#ctx0" brushRef="#br0" timeOffset="22551.56">529 5874 0,'0'0'16,"18"-18"-16,-18 0 15,0 54 1,0-1-16,0-17 16,35 17-16,-35-17 0,0 17 0,0 0 15,18-17-15,-18 17 0,0-17 0,17 17 16,1-17-16,-18-1 0,18 1 15,-1-18 1,1 0 0,-18-18-16,18 18 0,-18-35 0,17 17 15,1-35-15,-18 18 0,17 17 16,-17-17-16,0 0 0,18 17 0,-18 1 16,0-1-16,0 0 15,0 36 1,0 17-16,0-17 15,0 0-15,0-1 0,18 1 16,-18-1-16,0 1 0,35 0 0,-17-1 16,-1 1-16,1-18 0,0 0 15,-1 0-15,1 0 0,-1 0 0,1 0 16,0-18-16,-1 18 0,1-35 16,0-18-16,-18 36 15,17-19-15,-17 19 0,0-19 16,0 19-16,0-1 0,0 0 0,-35 1 15,35-1-15,0 1 0,0-1 16,0 0-16</inkml:trace>
  <inkml:trace contextRef="#ctx0" brushRef="#br0" timeOffset="23022.79">1199 5874 0,'36'17'15,"-72"-34"-15,89 34 0,-35-17 0,0 0 16,-1 0-16,1 0 15,-18-35-15,18 17 0,-18-17 16,0 18-16,0-19 16,0 19-16,0-1 0,-36 0 15,36 1-15,-17 17 0,-19 0 16,1 0 0,35 17-16,-18-17 0,18 36 0,-17-1 15,17 0-15,0-17 0,0 35 16,0-36-16,0 19 0,17-1 15,1-17-15,-18 17 0,53-18 16,-35 1-16,-1-18 16,19 18-16,-19-18 0,1 0 15,17 0-15,-17-36 0,17 36 0,-17-35 16,17 18-16,18-19 0,-36 1 16,19 17-16,-1-35 0,-17 36 15,-18-1-15,17-35 0,-17 36 16,0-1-1,-17 18-15,17 18 16,-18-18 0,18 17-16,0 19 0,0-19 15,0 1-15,0-1 0,18 19 16,-18-19-16,0 1 0,17 0 16,-17-1-16,18-17 0,0 0 15,-18-17 1,0-19-1</inkml:trace>
  <inkml:trace contextRef="#ctx0" brushRef="#br0" timeOffset="23160.9">1640 5539 0,'0'0'0,"-17"17"16,-1-17-1,18 18-15,0 0 16,0-1-16,0 1 0,18-1 15,17 1-15,0-18 0,18 18 16,-35-18-16</inkml:trace>
  <inkml:trace contextRef="#ctx0" brushRef="#br0" timeOffset="24567.91">2117 5627 0,'0'0'0,"-36"0"15,1 0 1,0 17-16,17 1 0,-17-18 0,0 35 15,17-17-15,0 0 16,18-1-16,-17 36 16,-1 0-1,18-35-15,35-18 0,-35 17 16,18-17-16,17 0 16,1 0-16,-36-35 0,17 35 15,1-18-15,17-17 0,-35 18 16,18-1-16,-1-17 15,-17 17-15,0 0 0,0 1 16,0-1 0,0 53-1,0-17 1,0 17-16,0-17 0,18 17 16,-18-17-16,18 17 0,-1 36 15,-17-36-15,0 18 0,18 88 16,-18-88-16,18-18 15,-18 0-15,0 1 0,0-1 0,0-17 16,17-1-16,-17-34 31,-35-19-31,17 19 16,18-1-16,-53-17 0,36 17 0,-1 1 16,0-1-16,1 0 0,17 1 15,0-1-15,0 0 16,0 1-16,0-1 0,35 0 15,-35 1-15,35-1 0,-35 0 0,36-17 0,-19 18 16,1-1-16,0-17 0,17-18 16,-18 35-16,19-17 0,-19 0 0,54-71 15,-18 0 1,-53 71-16,0-36 16,0 36-16,0 17 0,0 0 0,-18-17 15,1 35 1,-1 0-16,0 18 15,1 17-15,17-17 16,0-1-16,0 1 0,0 17 0,0-17 16,35 35-16,-35-18 0,18-17 15,35 105 1,-53-87-16,35 34 16,-18-35-16,1-17 0,-18 0 15,0-1-15,18-17 16,-18-35-16,0 17 15,0-17-15,17 17 16,-17-17-16,0-18 16,0 36-16,0-1 0,0-17 0,0 17 15,18 18-15,-18-18 0,0 1 16,18 17-16,-18 17 16,17-17-16,-17 36 0,18-1 15,-18-17-15,18-1 0,-1 19 16,1-19-16,-18 1 0,35 17 15,-17-17-15,-1-18 16,1 0-16,0 0 0,-1 0 16,1-18-16,0 18 0,-1-35 0,18 17 15,1-35-15,-19 36 0,-17-19 16,18-69 0,-18-37-1,-18 107-15,1-18 0,17 36 16,-36-1-16,36 0 0,-17 18 15,17-17-15,0 52 16,0-17-16,0 17 16,0-18-16,0 1 0,17 35 15,-17-18-15,36-17 0,-19 70 16,19-53-16,17 54 16,-36-54-16,36 18 15,-35-36-15,-1 1 0,19 0 16,-19-1-16,1-17 0,35 0 15,-35 0-15,-1-35 16,1 0-16,-1 17 0,1 1 16,0-54-16,-18 53 0,17-17 15,1-18-15,-18 18 0,0 17 16,0 1-16,0-1 0,-18 18 31,-17 18-31,35-1 16,-18-17-16,18 36 0,0-19 15,0 18-15,0-17 16,36 0-16,-36-1 0,17 1 16,-17 0-16,36-1 15,-19-17-15,1 0 0,0 18 16,-1 0-16,1-18 0,-18 17 16,-35 1-1,-1-18 1,19 0-16,-1 17 0,-17-17 0,-18 0 15,35 18-15,-17-18 0,0 0 16,17 0-16,0 0 0,1 0 16,-1 0-16,18-18 0,0-34 15</inkml:trace>
  <inkml:trace contextRef="#ctx0" brushRef="#br0" timeOffset="24784.23">2893 5450 0,'0'0'16,"-18"0"-16,0 0 0,-17 18 15,18-18-15,-1 0 16,53 0 0,-35-18-16,71 18 15,-36 0-15,0 0 0,18-17 0,18 17 16,-18 0-16,-18-18 0,0 18 15,-17 0-15,17 0 0,-17 0 0,-1-18 16</inkml:trace>
  <inkml:trace contextRef="#ctx0" brushRef="#br0" timeOffset="26416.96">494 6720 0,'0'0'16,"-18"0"-16,1 0 0,-1 0 16,0-17-16,1 17 31,52 0 94,-17 0-110,17 0-15,-17 0 0,-1 17 0,89-17 16,-71 0 0,36 0-16,-36 0 0,18 0 15,-18 0-15,18 0 0,-18-17 0,18 17 16,36 0-16,-36-18 0,-18 18 16,18 0-16,-18 0 0,18 0 0,-18 0 15,0-18-15,18 18 0,-17 0 0,17 0 16,-18 0-16,18 0 0,-18 0 0,18-17 15,0 17-15,-18 0 0,18 0 0,0 0 16,0 0-16,35 0 16,-35-18-16,0 18 0,0 0 0,-18 0 15,18 0-15,0 0 0,106-17 16,-124 17-16,71-18 16,-53 18-16,0 0 0,0-18 0,52 18 15,-52 0-15,0 0 0,0-17 16,0 17-16,0 0 0,-18 0 0,71-18 15,-53 18-15,-18 0 0,71 0 16,-71-18-16,18 18 0,18 0 16,-18 0-16,-18-17 0,0 17 15,18 0-15,-17 0 0,-1 0 0,0-18 16,0 18-16,-17 0 0,17 0 0,1 0 16,-1 0-16,0 0 0,0 0 0,1 0 15,34-18-15,-34 18 0,-1 0 16,0 0-16,0 0 0,1 0 15,-1 0-15,35 0 0,-34 0 16,-1 0-16,36 0 0,-36 0 16,0 0-16,-17 0 0,17 0 0,0 0 15,-17 0-15,17 0 0,-17 0 0,17 0 16,-17 0-16,-1 0 0,36 0 16,-35 0-16,0 0 15,-54 0 157,36-17-172,-17 17 16</inkml:trace>
  <inkml:trace contextRef="#ctx0" brushRef="#br0" timeOffset="27751.14">776 6985 0,'0'-35'0,"0"70"0,0-88 15,-18 53 17,18 18-17,0 17-15,-17-17 16,17-1-16,0 1 0,0 35 16,0-18-16,0 0 0,17 1 15,-17-1-15,0 0 0,0 0 16,0 18-16,0-17 0,0-1 0,0 0 0,0 1 15,0 16-15,0-16 16,0-19-16,0 1 0,0 0 16,0-1-16,0-34 31,36-1-15,-36-17-16,17-1 15,1 36-15,0-35 0,-1 0 16</inkml:trace>
  <inkml:trace contextRef="#ctx0" brushRef="#br0" timeOffset="29003.65">600 7302 0,'0'0'16,"-18"0"-16,0 36 0,1-36 0,-1 0 15,18 17-15,18-17 16,35-35-1,-18 35-15,0-18 0,18 1 16,-18-1-16,1 1 0,17-1 0,-18-17 16,0 17-16,0 0 0,-17 1 0,0-1 15,17-17-15,-17 17 16,-18 1-16,0-19 16,0 19-16,0-1 15,-18 18-15,18 18 16,-18-18-16,18 35 15,-17-17-15,17 17 0,-18 18 16,18-36-16,0 19 0,0-1 0,0 0 16,0 0-16,0 1 0,0-19 0,35 36 15,-35-17-15,18-19 0,-18 19 16,18-19-16,-1 1 16,1-36 15,-18 1-31,18-1 0,-18 0 15,17-17-15,-17 17 0,18 1 16,0-1-16,-1-17 0,1 17 16,-1 0-16,1 1 0,0-1 15,-1 18-15,1 0 0,0 0 16,-1 18-16,1 17 16,0 0-16,-18 1 15,17-19-15,1 54 16,-18-53-16,0-1 0,17 18 15,1-35-15,-18 18 0,18-18 16,-1 0-16,1 0 0,0 0 16,-1-18-16,1 18 0,17-52 15,0 34-15,-17-17 0,-18 17 16,18-17-16,-1 17 0,1-17 0,-18-18 16,0 18-16,0-1 0,0-17 15,0 36-15,-18 17 16,1 0-16,-19 0 15,19 35-15,-1 0 0,1-17 16,-1 35-16,18-36 16,0 19-16,0-1 0,0-17 0,0 17 15,0-17-15,35-1 0,-17 1 16,17-18 0,0 0-16,-17 0 0,35 0 15,-18-35-15,-17 35 0,70-53 16,-70 35-16,35-35 15,-36 35-15,1-17 0,17-18 16,-35 18-16,18 17 0,-18-17 16,0 17-16,0 1 0,-35 17 15,-1 0-15,19 0 16,-1 35-16,0-35 0,1 18 0,-1 17 16,18-17-16,0-1 0,0 19 15,0 16-15,53 1 16,-53-35-1,18 0-15,-18 17 0,17-35 0,-17 18 16,18-1-16,0 19 0,-1-19 16,1-17-16,-18 18 15,-35-18 1,17 0 0,18-18-1,0 1 1,18-1-16,17 0 15,-18 18-15,54-35 16,-53 17-16,-1 18 0,19-35 16,-1 17-16,-18 1 0,19-19 15,-19 19-15,1-1 0,0 1 16,-1-1-16,-17 0 0,0 1 16,0-1-16,0 0 0,-35 18 15,17 0-15,1 0 16,17 18-16,-18-18 15,18 35-15,-35 1 0,35-1 16,-18 0-16,18-17 16,0-1-16,0 36 0,0-35 0,0 0 15,18-1-15,-18 1 16,35 0-16,-17-1 0,-1-17 16,1 0-16,0 0 0,-1 0 0,1 0 15,0 0-15,17-17 0,18-1 16,-18-17-16,0 17 0</inkml:trace>
  <inkml:trace contextRef="#ctx0" brushRef="#br0" timeOffset="30060.79">2893 7091 0,'17'-18'0,"-34"36"0,52-36 16,-35 1-16,0 34 31,18-17-16,-18 35-15,0 1 0,17 17 16,-17-36-16,0 19 0,18 16 16,-18-16-16,18-19 0,-1 19 15,-17-19-15,0 1 16,18-18-16,0 0 16,-1 0-16,-17-18 0,18 18 15,-1-17-15,1 17 0,0-36 0,17-17 16,-17 36-16,-18-18 0,17 17 15,-17-17-15,18 17 0,-18 0 0,0 1 16,0-19-16,0 19 0,0 52 47,0 0-31,0-17-16,0 0 0,0 35 15,0-18-15,35-18 0,-35 1 0,18 0 16,-18-1-16,17 1 0,1 0 15,-18-1-15,18-17 16,-1 0-16,1-17 16,0 17-16,-18-36 0,17 1 0</inkml:trace>
  <inkml:trace contextRef="#ctx0" brushRef="#br0" timeOffset="30312.6">3510 7020 0,'-18'18'31,"18"0"-31,0 17 16,0-18-16,0 1 0,0 0 16,0 52-16,0-34 0,0-1 15,0 18-15,0-18 0,0 18 0,0 0 16,0 0-16,18 53 0,-18-53 16,0-1-16,0-16 0,0-1 0,0 0 15,0 1-15,18-1 16,-18-18-16,17-52 15,-17 0 1,0 17-16,0-17 0,0-18 16,0 18-16,0-18 0,0-35 15</inkml:trace>
  <inkml:trace contextRef="#ctx0" brushRef="#br0" timeOffset="30545.39">3475 7144 0,'0'-18'15,"0"36"-15,0-54 0,0 19 0,0-1 0,0 1 16,0-1-1,35 18-15,0 0 16,1 0-16,-19 0 0,19 35 16,17-17-16,-36-18 0,1 35 15,-1 0-15,1-17 16,0 17-16,-18 18 0,0-35 16,0-1-16,0 1 0,-18 0 0,18-1 15,-35 1-15,17-18 0,1 18 0,-19-18 16,19 0-16,-1 17 0,0-17 15,-17 0-15,17 0 0,-17 0 0,17-35 16,18 17 0</inkml:trace>
  <inkml:trace contextRef="#ctx0" brushRef="#br0" timeOffset="31044.21">4092 7091 0,'0'0'16,"-17"0"0,-19 0-16,1 0 15,17 0-15,1 0 0,-1 0 0,-17 17 16,17-17-16,-17 36 0,17-1 16,18-17-16,-17 17 0,17-17 0,-18 17 15,18 0-15,0 18 0,0-35 16,0-1-16,18 19 0,-18-19 15,17 1-15,19-18 16,-19 0-16,18 0 0,1 0 16,-19-35-16,1 35 0,17-36 0,1-17 15,-19 18-15,1 0 0,-1-18 16,1 18-16,0-1 0,-18 1 0,0-35 16,0 34-16,0 1 0,-18-18 15,18 18-15,-18 17 0,18 1 16,-17-1-16,17 0 0,-35 18 15,17 18 1,18 17-16,0 0 16,0-17-16,0 0 0,0 17 15,18 18-15,-18-18 16,35-17-16,-18 52 0,-17-34 0,36-1 16,-19 35-16,-17-52 15,0 17-15,18 1 0,-18-19 16,0 1-16,18 0 0,-1-18 15,1 0-15,0-36 16,17 36-16,-17-53 0,17 36 0</inkml:trace>
  <inkml:trace contextRef="#ctx0" brushRef="#br0" timeOffset="32200.47">4516 7056 0,'0'0'0,"-106"35"31,88-35-31,0 35 0,1 0 0,-1 1 15,1 17 1,17-18-16,0 0 0,0 36 16,0-54-1,17 1-15,18-18 16,-17 0-16,0 0 0,-1-35 16,1 35-16,0-18 0,-1 18 15,1-35-15,0 17 0,-1-35 0,-17 36 16,0-1-16,18-17 0,-18 17 15,0 0-15,-18 18 32,18 18-32,-17 17 15,17-17-15,0 0 0,0-1 0,0 18 16,0-17-16,0 0 0,0-1 0,0 36 16,0-35-16,17-18 0,1 18 15,-18-1-15,35-17 0,-17 0 16,-1 0-16,1-35 0,17 17 15,-35 1-15,18-19 0,17-17 16,-17-17-16,-1-36 16,1 71-1,-18-89-15,0 107 16,0-19-16,-18 1 0,18 18 16,0-1-16,-17 18 0,-1 0 15,1 35 1,17 0-16,0-17 15,-18 0-15,18-1 0,0 19 0,0-19 16,0 19-16,35-19 0,-35 36 16,35-18-16,-35 1 0,0 17 15,18-18-15,-18 0 0,18 18 16,-1-18-16,-17-17 0,18 0 0,-18-1 16,0 1-16,18-18 0,-1 0 15,1 0 1,0-18-16,-1-17 0,1 0 15,17-1-15,-17 1 0,-18 0 16,17-18-16,1 35 0,-18-17 16,0 0-16,0 17 0,-18 18 31,18 18-31,-35-1 16,35 19-16,0-1 0,0-17 15,0 17-15,0 0 0,0-17 16,0-1-16,18 1 15,-18 0-15,35-18 0,-17 17 16,-1-17-16,1 0 0,0 0 0,17 0 16,0-35-16,36 17 15,-36-17-15,-17 17 0,-1 1 16,1-1-16,0 1 0,-1-1 0,-17 0 16,0 1-1,-17 17-15,-1 0 16,-17 35-16,17-17 15,0 17-15,1-18 16,17 1-16,-18 0 0,18-1 16,0 1-16,0 17 0,0-17 0,0 0 15,0-1-15,0 19 16,18-36 0,-1 0-16,19-18 15,-19-17-15,1 17 16,0 0-16,-18 1 0,17-19 15,1 1-15,-18 17 0,0-17 0,17 0 16,-17 0-16,0-1 0,0-69 16,0 87-16,0-17 0,-17 17 15,17 0-15,0 1 0,-18 17 16,1 0-16,-1 35 16,0 0-1,18-17-15,0 0 0,0 17 0,0-18 16,0 36-16,0-17 0,0-1 15,0 35-15,18-34 0,-18-1 16,0 36-16,18-36 0,-18-17 16,0-1-16,17 1 0,-17-53 31</inkml:trace>
  <inkml:trace contextRef="#ctx0" brushRef="#br0" timeOffset="32417.29">4516 7038 0,'-36'0'0,"72"0"0,-89 0 0,0 0 16,53-18-16,17 1 15,36 17 1,-35 0-16,17 0 0,0 0 0,54 0 15,-54 0-15,0 0 0,53 0 16,-52 0 0</inkml:trace>
  <inkml:trace contextRef="#ctx0" brushRef="#br0" timeOffset="33810.15">512 8308 0,'0'-35'31,"0"70"0,0-17-15,0-1-16,0 1 16,0 17-16,0-17 0,0 35 15,0-36-15,0 1 0,0 0 0,0-1 16,0 1-16,17-18 16,1 0-16,-1-18 15,1 1-15,0 17 16,-18-36-16,17 19 0,1-1 0,-18 0 15,0 1-15,18-19 0,-18 19 16,0-1 0,0 53-1,0-17-15,0 17 16,35 18-16,-35-35 0,18 0 16,17-1-16,-35 1 0,17-18 15,19 17-15,-19-17 16,1 0-16,0 0 0,-18-35 15,17 35-15,1-17 0,-18-19 16,18-17 0,-18 36-16,0-1 0,0-35 15,0 18-15,-18 0 16,18 17-16,0 0 16,18 18-1,-1 0-15,-17 36 0,35-19 16,-17-17-16,0 18 0,17 0 15,-17-18-15,-1 17 0,1 1 16,0-18-16,-1 17 16,1-17-1,-18-35 1,0 18-16,0-1 16,0-17-16,0 17 15,0 0-15,0 1 16,0-1-16,-18 18 15,18-18-15,-35 18 0,35 36 16,-18-36 0,18 17-16,-17-17 0,17 106 15,0-88-15,17 70 16,19-70-16,-1 35 16,-17-36-16,34 1 15,-16-18-15,-19 0 0,19 0 16,-1-18-16,-17 18 0,-1-35 15,1 17-15,-1 1 0,1-1 0,0-35 16,-18 35-16,0 1 0,0-1 16,0-17-16,0 17 0,0 1 15,-18 17 1,0 0 0,18 17-16,-17 19 0,17-19 15,0 18-15,0 1 0,0-19 16,0 36-16,35-35 15,-35 0-15,18-1 16,-18 1-16,17-18 16,-17-35-16,18-18 15</inkml:trace>
  <inkml:trace contextRef="#ctx0" brushRef="#br0" timeOffset="33941.58">1376 8026 0,'-18'0'0,"-17"17"31,35 1-31,35 0 16,0-1-16,-17-17 15,17 18-15</inkml:trace>
  <inkml:trace contextRef="#ctx0" brushRef="#br0" timeOffset="35363.61">1993 8114 0,'-17'0'16,"-72"18"0,72-18-16,-36 35 15,18-18-15,-1 1 0,19 0 0,-36 35 16,35 17 0,18-52-16,0-1 0,0 1 15,35 0-15,-35-1 0,18 1 16,17-18-16,1 0 15,-19 0-15,1 0 0,-1-35 0,19 17 16,-19 18-16,1-35 0,-18 17 16,18 1-16,-1-1 0,-17 0 0,18-17 15,-18 17-15,0 1 16,0-1-16,-18 18 16,18 18-1,0 17 1,0 0-16,0-17 15,0 35-15,0 0 16,0-18-16,18 18 0,-18 0 0,0 0 16,18 17-16,-18-17 0,0 71 15,0-71-15,0 0 0,0 17 16,0-35-16,0-17 0,-18 0 16,0-18-1,18-36-15,-17 1 0,-1-18 16,0 18-16,1-36 15,17 36-15,-18 0 0,18 17 0,0-52 16,0 34-16,0 19 16,18-19-16,17 19 0,-35-1 0,53-35 15,-35 36-15,17-1 16,0-17-16,0-1 0,-17 19 16,35-36-16,-35 35 0,-1-17 15,1 0-15,-1 17 0,1-17 0,0 17 16,-18-17-16,17-18 0,-17 18 15,0-1-15,0 1 0,-35 17 16,35 1-16,-18-19 16,-17 36-16,35-17 0,-17 17 0,-1 0 15,18 17 1,0 19-16,0-19 16,0 19-16,0-19 0,0 19 0,18 17 15,17-18-15,-18 88 16,1-87-16,35 140 15,-53-158-15,0 34 16,18-34-16,-18 0 16,17-18-16,1-36 15,0 1-15,-18 18 0,17-1 16,1-35-16,-18 18 0,18-1 16,-18 19-16,17-18 0,-17 17 0,0 0 15,18 1-15,-18 52 31,17 35-15,-17-52-16,18 35 0,-18-18 16,18-17-16,-18 0 0,35 17 15,-17-18-15,-1-17 0,19 18 16,-19-18-16,1 0 0,17-35 16,-17 35-16,-1-18 0,19-35 15,-19 18-15,-17 17 0,18-17 0,0 0 16,-18 0-16,0-1 0,17-87 15,-17 88-15,0-18 0,0-18 16,0 36-16,-35-36 16,17 54-16,18-1 0,-17 0 15,-1 54 17,18-19-32,0 1 0,0-1 15,0 19-15,0 17 0,0-36 16,18 54-16,-1-53 0,-17 17 15,36 0-15,-19 53 16,1-52-16,17 16 16,-17-16-16,-1-1 0,1 0 15,0-17-15,-1 0 0,36-1 16,-35-17-16,0 0 0,-1 0 0,18 0 16,-17-35-16,0 35 0,17-53 0,-17 35 15,-1-17-15,1 17 0,0-17 0,-1-18 16,-17 18-16,0 17 0,18-17 15,-18 17-15,0 1 0,0-1 16,-35 18-16,17 0 16,0 18-1,1-1-15,17 19 16,0-19-16,0 1 0,0 0 16,35 17-16,-17-17 0,-1-1 15,-17 1-15,35-1 0,-35 1 16,36-18-16,-36 18 0,17-1 15,1 1-15,0 0 0,-18-1 16,0 1 0,-18-18-16,-17 18 15,-1-18-15,19 0 16,-1 0-16,1 0 0,-19 0 16,19 0-16,-1 0 0,-17-36 15,35 19-15,-18 17 0</inkml:trace>
  <inkml:trace contextRef="#ctx0" brushRef="#br0" timeOffset="35548.51">2734 7990 0,'-35'0'16,"70"0"-16,-88 0 0,35 0 0,1 0 0,-1 0 15,1 0-15,69 0 31,-34 0-31,53 0 0,-36 0 16,0 0-16,18 0 0,0-17 0,-18 17 16,18-18-16</inkml:trace>
  <inkml:trace contextRef="#ctx0" brushRef="#br0" timeOffset="36712.89">4427 8079 0,'-17'0'0,"34"0"0,-52-18 15,0 18-15,-18-18 16,35 18-16,-17 0 15,17 18-15,1-18 0,-19 53 16,19-35-16,-1 17 0,0-18 0,1 36 16,-1-35-16,18 17 15,0-17-15,0 0 0,0-1 0,0 1 16,18 17-16,-18-17 16,35-18-16,0 0 0,-17 0 15,17-36-15,1 36 0,-19-35 16,1 35-16,17-35 0,-17 17 0,-1 1 15,1-1-15,0 0 0,-1 1 0,-17-1 16,18 0-16,-18 1 0,0-1 0,0 1 16,0-1-16,0 0 0,0 1 15,-18 52 1,18-17 0,0 17-16,-17 35 15,17-52-15,0 17 0,0 1 16,0-19-16,35 18 0,-35-17 0,18 17 15,-18-17-15,17 0 0,-17-1 0,53 1 16,-35-18-16,-1 0 0,19 0 16,-1-18-16,-17 18 0,17-53 15,-17 36-15,-1-19 0,1 19 0,-1-18 16,1-1-16,0 19 0,-1-19 0,-17 1 16,18-35-16,-18 17 15,0 35 1,-35 18-16,17 0 0,-17 35 15,17-17-15,18 17 16,0-17 0,0-1-16,0 1 0,0 0 15,0-1-15,35-17 16,-35 18-16,18-18 0,0 0 16,-1 18-16,1-18 15,-18 17 1,18-17-16,-18 18 15,0 0 1,0-1-16,0 1 0,0-1 16,0 1-16,0 0 15,0 17-15,0-17 0,0-1 16,0 1-16,0 0 16,35-18-16,-17 0 0,-1 0 15,54-18-15,-54 18 16,36-53-16,-17 35 0,-19-17 15,36 0-15,-35 0 0,17 17 16,-17-17-16,-1-18 0,1 35 16,-18-17-16,0-18 15,-35 53-15,17 0 16,-17 0 0,17 18-16,1-18 0,-1 35 0,0-18 15,1 1-15,-1 0 0,0 88 16,1-36-1,17-52-15,0 17 0,0 0 0,35 1 16,-35-1-16,35-18 0,1 1 16,-19 0-16,1-18 0,35 0 15,-18 0-15,0 0 0,1-36 16,-1 36-16,0-35 0,18 18 0</inkml:trace>
  <inkml:trace contextRef="#ctx0" brushRef="#br0" timeOffset="38268.65">635 9155 0,'0'0'0,"0"-18"0,0 0 16,0 36 31,-18 0-32,18-1-15,0 1 0,0-1 0,-17 1 16,17 35-16,0-35 0,0-1 15,0 1-15,0 0 0,0-1 0,35 1 16,-35 0-16,18-18 16,17 0-1,-17 0-15,-1-36 0,18 1 16,-17 35-16,0-53 16,-1 35-16,1 1 0,0-19 15,-18 19-15,17-1 0,-17-17 16,0 17-16,0 1 15,0 52 1,-17-35 0,17 18-16,0-1 0,0 1 0,0 35 15,0-36-15,17 19 16,-17-19-16,36 1 0,-19 0 16,18-1-16,-17-17 15,0 0-15,-1 0 0,1 0 0,0 0 16,17-35-16,-17 17 0,17 18 15,-17-35-15,-1 17 0,1 1 0,-1-19 16,19 1-16,-36 0 0,17 17 16,-17-35-16,0 36 0,0-1 15,0 0-15,-35 1 16,0 17-16,17 0 16,18 17-16,-17-17 15,-1 36-15,0-1 0,18-17 16,0-1-16,0 19 0,0-1 15,36-18-15,-19 1 0,-17 0 16,35-1-16,-17 1 0,17 17 16,-17-35-16,-18 18 0,18 0 0,-1-18 15,-17 17-15,18-17 16,-18 18-16,0 0 16,-35-18-16,-1 0 15,19 0-15,-19 0 16,19 0-16,34 0 47,19 0-47,-19 0 0,19-18 15,-19 18-15,19 0 0,-19-18 0,18 18 16,1-35-16,17 17 0,-18 1 16,0-1-16,18-17 0,-35 17 15,-1 18-15,1-35 0,-18 17 16,0 1-1,-18 17-15,-17 0 16,17 0-16,-17 0 16,18 17-16,-1 1 0,18-1 15,0 19-15,0-19 16,0 1-16,18 0 0,17-1 16,-18 1-16,1-18 0,17 18 15,1-18-15,-1 0 16,53 0-16,-53 0 15,-17-18-15,17 18 0</inkml:trace>
  <inkml:trace contextRef="#ctx0" brushRef="#br0" timeOffset="38675.25">2099 9190 0,'0'-18'0,"-53"1"32,18 17-32,0 17 15,17 18-15,-17-35 0,17 18 16,0 17-16,1-35 0,17 36 15,0-19-15,0 1 0,0 0 16,0-1-16,35-17 16,-17 0-16,-1 0 15,1 0-15,0 0 0,-1 0 0,1-17 16,17 17-16,-17-36 0,-1 19 0,1-19 16,0 1-16,-1 17 0,1-70 15,0 53-15,-18-71 16,0 71-16,0-71 15,-18 71-15,18 17 16,-35-17-16,35 17 0,-18 54 31,18-1-31,0-18 16,0 19-16,0 17 16,0-18-16,0 0 0,18-17 0,-18 17 15,17 0-15,-17-17 0,36 53 16,-19-54-16,-17 18 0,18 18 15,-1-35-15,-17 0 0,18-18 0,-18 17 16,18 1-16,-1-18 0,1 0 16,0 0-16,-1 0 0</inkml:trace>
  <inkml:trace contextRef="#ctx0" brushRef="#br0" timeOffset="39992.67">2963 8908 0,'-17'0'0,"-19"-36"31,36 1-31,0 17 16,0 1-16,36 17 15,-36 17 16,0 19-31,0-19 0,0 36 16,0-35-16,0 17 0,0 36 16,0-54-16,17 36 0,1 18 15,-18-18-15,0-18 0,0 71 16,0-53-16,0 0 0,18 0 16,-18 0-16,0-18 0,0 0 0,0 0 15,17-17-15,-17 0 0,0-1 0,18-17 16,0 0-16,-18-17 15,17-19-15,1 1 16,17-53-16,-35 70 0,18-17 16,-18-36-16,0 36 0,0 18 15,-18-36-15,18 35 0,-35 0 16,0-17-16,-1 35 0,19 0 16,-1 0-16,-17 0 0,17 0 0,-17 0 15,17 0-15,-35 18 16,36-1-16,-1-17 15,18 18-15,35-18 16,0 0 0,1 0-16,-19 0 0,1-18 0,35 1 15,-18 17-15,1-36 0,-19 19 16,18-1-16,1 0 0,-19 1 0,36-18 16,-17 35-16,-19-18 0,36-17 15,-35 17-15,-1 0 16,-17 1-16,-17 17 31,-19 0-31,1 17 16,18 19-16,-1-36 15,-17 53-15,17-36 16,18 1-16,-18 35 0,18-36 16,0 1-16,0 17 0,0-17 15,18 0-15,17-1 16,-35 1-16,18-18 0,-18 18 0,35-18 15,-17 0-15,-1 0 0,19 0 0,-19-18 16,1 18-16,0-35 0,17 17 0,0-17 16,-17-1-16,-1-34 15,-17 52-15,0-17 0,0 0 16,0 17-16,0 0 0,-35-17 16,18 17-16,-19 18 15,19 0-15,-1 0 0,0 0 0,1 0 16,-1 18-16,0-18 0,1 18 0,-1-18 15,1 35-15,17-17 0,0-1 16,0 19-16,35-19 16,-35 1-16,53-1 0,-18-17 15,-17 0-15,35 18 0,-36-18 16,54 0 0,-54 0-16,1-35 0,17 17 15,-17 18-15,0-17 0,17-19 16,-17 19-16,-18-1 0,0 0 15,17 1-15,-17-1 0,0 0 16,-35 18 0,17 0-1,18 18-15,0 0 16,0-1-16,0 1 16,0 0-16,0-1 15,18 1-15,-18 0 16,18-18-16,-1 0 0,1 17 15,-1-17-15,-17 18 16,18-18-16,0 0 16,-18 17-16,0 1 15,0 0 1,0-1-16,0 1 0,-18-18 16,18 18-16,0-1 15,-35 1-15,35 0 0,0-1 0,0 1 16,0 0-1,0-1-15,17-17 16,1 0-16,17 0 16,-17 0-16,17 0 15,-17 0-15,52-17 16,-34 17-16,-1-18 0,18 0 16,-18 18-16,-17-35 0,35 17 15,-18 1-15,-17 17 0</inkml:trace>
  <inkml:trace contextRef="#ctx0" brushRef="#br0" timeOffset="40998.92">952 10125 0,'0'0'0,"-17"17"0,-1-17 16,-17 0-16,17 0 15,1 0-15,-1 0 16,18-17-16,-18-1 15,18-17-15,0 17 16,0 1-16,0-1 0,0 0 16,36 1-16,-19-1 15,1 18-15,0 0 16,-1 0-16,1 35 0,-1 1 16,1-19-16,-18 1 0,18-1 0,-18 1 15,0 0-15,17 17 0,-17-17 0,0 17 16,0 0-16,-35-17 0,0 17 15,17-17-15,-17-1 16,0 1-16,-1 0 0,19-18 16,-1 17-16,0-17 0,-17 0 0,18 0 15,-19 0-15,19 0 0,-1-35 16,0 17-16,1 18 0,17-35 16,0 17-16,-18 18 0,18-17 15,0-1-15,0 1 16,35 17-16,1 0 15,-1 0-15,-17 0 0,34 35 16,-34-18-16,35 19 16,-35-36-16,-1 35 0,19-35 0,-1 35 15,-18-17-15,1-18 16,-18 18-16,18-18 0,-1 0 16,1 0-16,0-18 15,-18-17-15,17 17 16</inkml:trace>
  <inkml:trace contextRef="#ctx0" brushRef="#br0" timeOffset="41434.68">1111 9772 0,'0'-18'15,"-17"18"-15,-1-17 31,18 52-15,0-17-16,0 34 16,0-34-16,0 35 15,0-35-15,0-1 0,18 19 16,-18-19-16,0 1 16,0 0-16,17-18 0,-17-36 31,0 19-31,0-19 15,0 1-15,0 17 0,0-35 16,0 36-16,0-1 16,0-17-16,0 17 0,0 1 15,0-1-15,18 18 16,17 35 0,0-17-16,-17 0 15,-18-1-15,35 18 0,-17 1 16,0-19-16,-1 19 0,1-19 15,-18 1-15,18 0 0,-18-1 16,0 1-16</inkml:trace>
  <inkml:trace contextRef="#ctx0" brushRef="#br0" timeOffset="41883.15">1658 9701 0,'-53'0'31,"35"18"-15,1 0-16,17-1 0,-18 1 16,18 0-16,-17-1 0,17 1 0,0-1 15,0 19-15,0-19 0,0 1 16,0 0-16,0-1 15,17 1-15,1-18 16,-1 0 0,-17-18-16,18 18 0,17-35 15,-17 0-15,-18 17 0,35-35 16,-35 36-16,18-19 0,-18 1 0,0-36 16,0 36-16,0 0 0,0 0 15,0-1-15,0 19 0,0-19 0,-18 19 16,18-1-16,0 1 15,-17 17-15,-1 35 16,18-18 0,0 36-16,0-35 0,0 0 0,18 17 15,-18-17-15,35 17 0,-35 0 16,35 18-16,-17-18 0,-18 1 16,35 16-16,-35-34 0,18 0 15,-18-1-15,17 1 0,-17 0 0,18-18 16</inkml:trace>
  <inkml:trace contextRef="#ctx0" brushRef="#br0" timeOffset="42451.82">2275 10001 0,'0'0'16,"0"-17"-1,0-19 1,36 36-16,-19-35 16,-17 17-16,36 1 0,-19-19 15,-17 19-15,0-1 0,0 1 16,-17 17 0,-19 0-16,19 35 15,-1-35-15,0 35 0,1 0 16,-1-17-16,18 0 0,-18 17 0,18-17 15,0-1-15,0 19 0,36-19 16,-19 18-16,-17 1 0,36-19 0,17 19 16,-36-19-16,1 1 15,0-18-15,-18 18 0,17-18 16,-17 17-16,-35-17 16,0 0-1,17 0-15,-17 0 0,17 0 0,0 0 16,-35 0-16,36 0 0,-1 0 15,1 0-15,-1-17 0,0 17 16,18-18 0,36 18-16,16 0 15,-34 0-15,17-18 0,-17 18 16,17-17-16</inkml:trace>
  <inkml:trace contextRef="#ctx0" brushRef="#br0" timeOffset="42850.93">2875 9842 0,'0'0'16,"0"-17"-16,-18-1 0,-17 18 16,0 0-16,17 0 15,-17 35-15,17-35 0,-17 36 0,17-19 16,-17 36-16,18-35 0,-1 17 16,0 1-16,1-1 0,17-18 15,0 19-15,0-19 16,35 1-16,-17 0 15,17-18-15,-18 0 0,1 0 16,0 0-16,17-18 0,-17-17 16,-1 35-16,19-18 0,-19-17 15,1 17-15,-18 1 0,17-19 16,-17 19-16,0-1 0,0-17 16,0 17-16,-17 53 31,17-17-31,0 17 15,0-17-15,0 0 0,0 17 16,35-18-16,-35 1 0,18 0 16,-18-1-16,17-17 0,-17 18 15,36-18-15,-19 0 0,1 0 16,17-18-16,-17 18 0,0-35 16,17 0-16</inkml:trace>
  <inkml:trace contextRef="#ctx0" brushRef="#br0" timeOffset="43400">3157 9807 0,'0'0'16,"0"18"0,-17 17-16,17-17 15,0-1-15,0 1 0,0 35 16,0-35-16,35-1 0,-35 19 16,0-19-16,18 1 0,-18-1 0,17 19 15,-17-19-15,18-17 0,-18 18 16,18-18-1,-18-35 1,0 17-16,0 0 0,0 1 16,0-18-16,0 17 0,17 0 0,-17-35 15,0 36-15,0-1 0,18-17 16,-18 17-16,17 18 16,1 18-1,0-18-15,-18 35 0,17-17 16,1 17-16,0-17 15,-1-1-15,19 36 0,-36-35 16,17 17-16,1-17 0,-18-1 0,0 1 16,0 0-16,0-1 0,0 1 15,0-36 1,0-17 0,0 0-16,0 17 15,0 0-15,0 1 0,0-36 16,0 35-16,0-17 0,17 17 15,-17 1-15,0-1 0,0 0 16,18 18-16,0-17 0,35 17 16,-53 35-1,35-17-15,0-18 0,-17 35 16,35 18-16,-36-18 16,19 0-16,-19-17 0,-17 0 15,0-1-15,18 1 0,-18 0 0,0-1 16,0 1-16</inkml:trace>
  <inkml:trace contextRef="#ctx0" brushRef="#br0" timeOffset="43664.73">3898 9878 0,'0'0'15,"0"-18"-15,0 0 0,-17 18 31,17 36-31,0-1 16,0-17-16,35-1 0,-35 19 0,35 69 16,-17-16-1,-18 16-15,0-52 0,0 0 16,0 53-16,0-71 16,0 89-16,0-89 0,0-17 15,0-1-15,35-17 16,-17-35-1,-1 0-15,-17 17 0,18-17 16,-18 0-16,0-36 0</inkml:trace>
  <inkml:trace contextRef="#ctx0" brushRef="#br0" timeOffset="43931.01">3986 9948 0,'0'-17'15,"0"34"-15,0-52 0,0 17 16,18 18-1,17 0-15,-17 0 16,17 0-16,-17 0 0,17 0 0,-17 18 16,17-18-16,-17 18 0,-1-18 0,19 35 15,-19 0-15,1-17 0,0 52 16,-18-52 0,-36 0-16,36-1 0,-35 1 15,17-18-15,-17 18 0,17-18 0,-17 0 16,17 0-16,-17 0 0,0 0 0,17 0 15,1 0-15,-19 0 0,19-18 16,-1 18-16,0-18 0,18 1 16</inkml:trace>
  <inkml:trace contextRef="#ctx0" brushRef="#br0" timeOffset="44570.85">4463 9525 0,'0'-18'0,"0"36"0,-18-36 31,0 36-15,18 35-16,0-35 15,0 87-15,0-52 16,0-17-16,36 52 0,-36-35 15,17-18-15,1 36 0,-18-36 16,18 0-16,-1 36 16,1-54-16,-18 1 0,17-18 15,1 0-15,0 0 0,-1 0 16,1-35-16,0 35 0,17-36 16,-17 19-16,17-1 0,-18-17 0,19-18 15,-19 18-15,1-1 0,0-34 16,-18 52-16,0 0 0,0-17 15,-18 53 1,18-1 0,-35-17-16,35 36 15,-18 17-15,0-36 0,18 1 16,-17 35-16,-1-35 0,18-1 16,0 36-16,0-35 15,35 35-15,-17-36 16,0-17-16,17 0 15,-17 0-15,-1 0 0,1-35 16,0 35-16,35-18 16,-36-17-16,18 17 0,1-17 0,-19 18 15,-17-19-15,18 1 16,0 35-16,-18-18 0,0 1 16,-36 17-1,36 35-15,-17-17 16,17-1-16,0 19 15,0-19-15,0 1 16,0-1-16,0 1 0,0 0 16,17-18-16,1 0 15,0 0-15</inkml:trace>
  <inkml:trace contextRef="#ctx0" brushRef="#br0" timeOffset="44749.99">5539 10072 0,'0'0'0,"-18"17"16,0-17 0</inkml:trace>
  <inkml:trace contextRef="#ctx0" brushRef="#br0" timeOffset="46355.61">370 10707 0,'0'0'0,"-17"0"0,-1-18 15,0 1 1,18-1-16,0 0 16,0 36 62,18-18-78,17 18 0,-17-18 15,0 0-15,70 17 16,-53-17-16,36 0 0,-36 0 16,0 0-16,36 18 15,-36-18-15,0 0 0,18 0 0,18 0 16,-18-35-16,0 35 0,53-18 15,-54 18-15,1-18 0,0 18 16,18 0-16,-18 0 0,0-17 0,70-1 16,-70 18-16,0 0 0,70 0 15,-52-18-15,-18 18 0,106 0 16,-106 0-16,-1-17 16,1 17-16,0 0 0,0 0 0,0 0 15,53-18-15,-35 18 0,-19 0 16,1-18-16,0 18 0,0 0 0,0 0 15,0-17-15,0 17 0,0 0 0,0 0 16,0 0-16,0 0 0,-18 0 0,18 0 16,0-18-16,-18 18 0,18 0 0,-18 0 15,18 0-15,-18 0 0,54-18 16,-36 18-16,35 0 16,-35 0-16,52 0 0,-52 0 15,0 0-15,0 0 0,53 0 16,-53 0-16,0 0 0,0 0 0,0 0 15,17 0-15,-17 0 0,53 0 16,-53 0-16,0 0 0,0 0 0,0 0 16,-18 0-16,18 0 0,-18 0 0,36 0 15,-18 0-15,-18 0 0,18 0 16,-18 0-16,-17 0 0,17 0 16,-17 0-16,-1 0 0,1 0 15,0 0-15,-1 0 16,1 0-16,-1 0 15,1 0 1,0 0 0,-1 0-16,1 0 15,0 0-15,-1 0 16,1 0-16,0 0 0,-1 0 16,1 0-1,-53 0 95,17 0-110</inkml:trace>
  <inkml:trace contextRef="#ctx0" brushRef="#br0" timeOffset="53896.68">794 11095 0,'0'-18'15,"0"-17"1,0 17-16,0 1 16,0-1-1,-36 36 48,19-1-63,-1 19 15,-17-19 1,35 1-16,-18 35 0,18-36 16,-17 19-16,17-1 0,-18 18 15,18-18-15,0-17 0,0 17 0,0-17 16,0 17-16,0-17 0,18 35 16,-18-36-16,35 1 0,-35-1 0,18 1 15,-1 0-15,1-18 16,-1 0-16,1 0 0,35 0 15,-18-18-15,1 18 0</inkml:trace>
  <inkml:trace contextRef="#ctx0" brushRef="#br0" timeOffset="54555.77">1535 11165 0,'0'0'0,"-106"0"16,70 0-1,-16 36-15,34-19 0,-17-17 16,-1 36-16,-17-1 0,36-17 16,-18 17-16,-1 0 0,19 0 15,-1-17-15,-17 17 0,35-17 16,0 0-16,0 17 16,0-18-16,35-17 0,-35 18 15,35-18-15,-17 0 0,0 0 0,-1 0 16,18 0-16,-17-35 0,0 35 0,35-18 15,-36-17-15,1 17 0,0-17 16,-1 17-16,-17 1 0,18-19 16,-18 19-16,0-1 0,0 1 15,-18 17 1,-17 35 0,35-18-16,0 19 15,0-19-15,0 1 0,0 0 16,0-1-16,0 1 0,18 0 15,-1-1-15,-17 1 16,35-18-16,-17 0 0,0 17 16,-1-17-16,19 0 0,-19 0 15,19-35-15,-19 35 0,1-35 0,-1 0 16,1 17-16,0-17 0,-1 17 0,1-35 16,-18 18-16,18 0 0,-18-54 15,0 54-15,0 0 0,-36-53 16,36 52-16,-17 19 0,-1-36 15,18 35-15,-18 18 0,18-17 0,-17 17 16,17 35 15,0 0-31,17-17 16,-17 17-16,18-17 0,-18 17 0,18 0 16,17 18-16,-17-18 0,-18 1 15,17 34-15,1-17 16,17 71-1,-17-89 1,0-35 0,-1 0-16,18-35 0</inkml:trace>
  <inkml:trace contextRef="#ctx0" brushRef="#br0" timeOffset="54807.2">2152 11112 0,'-18'-17'32,"1"17"-17,17 35-15,-18-35 0,0 18 0,-17 52 16,17-52-16,1 17 16,17 1-16,0-19 15,0 1-15,0 35 0,0-36 16,0 1-16,17 0 0,19-1 15,-1 1 1,-17-18-16,17 0 0,-17-35 16,-1 35-16,36-53 0</inkml:trace>
  <inkml:trace contextRef="#ctx0" brushRef="#br0" timeOffset="55448.34">2469 11095 0,'0'0'0,"-17"0"16,-1 35-16,-17-35 15,35 18-15,-18 17 16,1-35-16,17 18 0,0 17 16,0-17-16,0-1 0,0 19 0,0-19 15,35 1-15,-35-1 0,18 1 16,-1 17-16,18-17 16,-17-18-16,0 18 0,-1-18 15,36 0-15,-35 0 0,0-36 16,17 1-16,-18 17 0,19 1 15,-1-18-15,-17-1 0,-1 1 16,1-18 0,0 35-16,-18 1 15,0 34 1,0 1 0,0 17-16,0 1 0,0-19 15,0 1-15,0 0 0,17-1 16,-17 1-16,18-1 0,-18 1 0,35-18 15,-35 18-15,18-18 0,-1 17 0,1-17 16,0 0-16,17 0 0,-17 0 0,17 0 16,-17 0-16,17 0 0,-18-35 0,36 0 15,-35 17-15,0 1 0,17-54 16,-17 36-16,-18-18 0,0-35 16,0 35-16,0 0 0,0 0 15,0-53-15,-18 71 0,18-18 16,-18 0-16,18 35 0,0 1 15,-35-1-15,35 0 16,-18 18-16,1 0 16,-1 36-16,18-1 15,-18-17-15,18 70 16,0-53-16,0 0 0,0 18 0,0-18 16,36 1-16,-36 17 0,17 17 15,1-17-15,-18-18 0,18 36 16,17-36-16,-17-17 0,-1 35 15,1-36-15,-1 1 0,1 17 16,0-35-16,-1 18 0,36-18 16,-35 0-16,17-35 15,-17-1-15,-1 19 0,1-18 16</inkml:trace>
  <inkml:trace contextRef="#ctx0" brushRef="#br0" timeOffset="56249.27">3722 10989 0,'0'0'0,"-18"0"32,-17 0-32,35 18 0,-18-1 15,-17-17-15,0 53 16,35-35-16,-36 35 16,19-18-16,17 18 15,0-35-15,0-1 16,0 1-16,0 0 0,0-1 15,17-17-15,19 0 0,-1 0 16,-17 0-16,-1-35 0,19 17 16,-19 18-16,1-35 0,-1 0 15,1-1-15,0-17 16,-18 36-16,0-1 16,0 1-1,0 52 1,0 0-16,0-17 15,0 17-15,0-17 0,0-1 16,17 36-16,1-53 16,-18 18-16,53 17 0,-35-35 15,-1 0-15,18 0 0,-17 0 16,0 0-16,70-70 16,-53 52-16,18-53 15,-35 18-15,-1 18 0,19-124 16,-36 107-16,0 16 0,0-52 15,-36 53-15,36 0 0,-17-1 16,-19 36-16,36-17 0,-17 17 16,-18 0-16,17 0 0,18 35 15,-18-35-15,18 35 0,0 18 16,0-18-16,0 1 0,36 87 16,-19-70-16,-17 0 15,18 35-15,17-35 0,-17 53 16,-1-71-16,1-17 15,0-1-15,-1 1 0,-17 0 0,18-1 16,17-17-16,-17 18 0,17-18 16,-17 0-16,-1 0 0,19-35 0,-1 35 15,0-53-15,18 18 0,-35-1 16,-1 1-16,1-18 16,0 18-16,-18-1 0,17-16 15,-17 34 1,-35 18-16,17 18 15,1-1-15,-18 18 16,35-17-16,0 17 0,0-17 16,0 0-16,-18-1 0,18 1 0,0 35 15,0-35-15,18-1 16,-18 1-16,35-18 0,0 17 16,0-17-16,18-35 15,-35 35-15,17-17 16</inkml:trace>
  <inkml:trace contextRef="#ctx0" brushRef="#br0" timeOffset="56440.68">3933 10866 0,'-35'0'0,"70"0"0,-87 0 0,34 0 16,0 0-16,18-18 31,36 18-31,-19 0 0,18-18 0,36 1 16,-18 17-16,0-18 0,35 0 15,-35 1-15</inkml:trace>
  <inkml:trace contextRef="#ctx0" brushRef="#br0" timeOffset="56905.68">5151 11095 0,'0'0'0,"0"17"15,52 1 1,-16-18 0,-19 0-16,1 0 0,17 0 0,18 0 15,-35-18-15,17 18 0,18-35 16,-35 18-16,17-1 0,0-17 16,-35 17-16,18 0 0,-18 1 15,0-1-15,0 0 0,-35 1 16,17 17-1,-17 0-15,17 0 0,0 17 16,-35 54-16,36-53 16,-1-1-16,1 36 0,-1-18 15,18-17-15,0 35 0,0-18 16,0-17-16,0 35 0,0-35 16,18-1-16,-18 1 0,35-1 0,-18 1 15,19 0-15,-19-18 16,1 0-16,0 0 0,17 0 15,0 0-15,1-18 0</inkml:trace>
  <inkml:trace contextRef="#ctx0" brushRef="#br0" timeOffset="57352.98">5838 11236 0,'0'0'16,"-17"0"-16,-1 0 0,36 0 47,17 0-47,-17 0 16,17 0-16,-17 0 15,-1 0-15,1 18 0,0-1 16,-1 19-16,-17-19 15,18 1-15,-18 17 16,0-17-16,0-1 0,-71 36 16,71-35-16,-53 17 15,36-35-15,-1 18 0,0-18 0,-17 0 16,18 0-16,-1 0 16,0-18-16,18 1 15,18 17 16,17 0-15,-17 0-16,35 0 16,17 0-16,-34 0 15,-1 0-15,35 17 0,-52-17 16,17 0-16,18 0 0,-35 0 16,17 0-16,0-17 0</inkml:trace>
  <inkml:trace contextRef="#ctx0" brushRef="#br0" timeOffset="61048.05">423 12188 0,'0'0'0,"18"0"141,17 0-125,-17 0-16,17 0 0,0 0 15,18 0-15,-17 0 0,-1 0 16,18 0-16,-18 0 0,0-17 16,54 17-16,-54 0 0,0 0 15,18 0-15,35-18 0,-35 18 16,0 0-16,-18 0 0,18 0 0,0-17 15,-18 17-15,71 0 0,-53-18 16,-18 18-16,71 0 16,-70-18-16,17 18 0,-1 0 0,37-17 15,-36 17-15,17 0 16,-17-18-16,-18 18 0,18 0 0,18-18 16,-18 18-16,0 0 0,35 0 15,-53-17-15,0 17 0,89 0 16,-89 0-16,36-18 15,-36 18-15,0 0 0,36 0 16,-36 0-16,0-18 0,1 18 16,-1 0-16,18 0 0,-18 0 0,0 0 15,1 0-15,17 0 0,-18 0 0,0 0 16,53 0-16,-70-17 0,17 17 16,36 0-16,-36 0 0,-17 0 15,52 0-15,-34 0 0,-1 0 16,0 0-16,0 0 0,1 0 15,-1 0-15,35 0 0,-17 0 16,-17 0-16,17 0 0,35 0 16,-53 0-16,18 0 0,-18 0 0,18 0 15,-18 0-15,18 0 0,18 0 16,-36 0-16,0 0 0,1 0 16,-1 0-16,0 0 0,1 0 0,34 0 15,-52 0-15,17 0 0,36 0 16,-36 0-16,0 17 0,0-17 0,18 0 15,-17 0-15,69 18 16,-69-18-16,-1 0 0,18 0 16,-18 0-16,-17 0 15,-1 0-15,19 0 0,-19 0 0,19 0 16,-19 0-16,1 0 0,17 0 0,-17 0 16,0 0-16,-1 0 0,18 0 0,-17-18 15,0 18-15,-1 0 0,19 0 0,-19 0 16,1 0-16,0 0 0,-1 0 0,18 0 15,-17 0-15,0 0 0,-1 0 0,1 0 16,0 0-16,17 0 0,-17 0 16,-36 0 109</inkml:trace>
  <inkml:trace contextRef="#ctx0" brushRef="#br0" timeOffset="61955.78">653 12559 0,'0'-18'15,"-18"-17"1,18 17-1,0 1-15,0-1 16,0 53 31,18-35-47,-18 18 16,0 0-16,35-1 0,-17 36 15,-18-35-15,17 17 0,1 18 16,-18-35-16,17-1 0,-17 19 15,18-19-15,-18 1 0,18-1 16,-1-17 0,1-17-1,0-18-15,-1 17 16,19-53-16,-19 54 16,-17-54-16,18 54 0,-18-19 15,0-34-15,0 52 0,0-17 16,0 17-16,0 0 0,0 1 15,0 34 17,0 1-17,0 0 1</inkml:trace>
  <inkml:trace contextRef="#ctx0" brushRef="#br0" timeOffset="62236.41">1147 12488 0,'0'0'0,"0"18"15,-18 0 1,18-1 0,0 19-1,0-1-15,0 0 0,0 0 16,0-17-16,35 70 0,-35-53 15,18 36-15,-18-36 16,0 1-16,0 16 0,0-34 16,0 0-16,0 17 0,0-70 31,0-1-31,0 19 16,-18-18-16,18-1 0,-17-34 15,17 34-15</inkml:trace>
  <inkml:trace contextRef="#ctx0" brushRef="#br0" timeOffset="62480.5">1005 12488 0,'0'-17'0,"0"34"0,0-52 16,0 17-16,36 1 15,17 17 1,-18 0-16,-17 0 16,34 17-16,-16-17 0,-19 36 15,72 34 1,-72 1-16,-17-54 15,0 1-15,0 17 0,0-17 0,-35 0 16,35-1-16,-18 1 0,-17 0 16,35-1-16,-53-17 0,35 0 15,1 0-15,-1 0 16,1 0-16,17-17 16,0-1-16</inkml:trace>
  <inkml:trace contextRef="#ctx0" brushRef="#br0" timeOffset="62956.15">1870 12577 0,'-18'-36'16,"-17"36"-16,0 0 15,17 0-15,0 0 0,1 0 16,-36 18-1,35-18-15,-17 35 0,17-17 16,0-1-16,-17 36 16,35-35-16,0 17 0,0-17 15,0 0-15,0-1 16,18 1-16,17-1 0,-17-17 16,-1 0-16,36 0 15,-35-35-15,17 35 0,1-53 16,-1 18-16,-18 17 0,19-52 15,-19 52-15,1-35 0,0-17 16,-18 34-16,0 1 0,0 0 16,0 0-16,0-1 0,0 19 0,0-19 15,-36 19-15,36-1 0,0 0 16,0 54 0,-17-36-1,17 35-15,0-17 0,0 17 0,0 0 16,0 53-16,0-52 15,17-1-15,-17 0 0,0 1 0,18-19 16,-18 18-16,18 18 16,-18-35-16,17 17 0,1-17 15,0-18-15,17 18 16,-18-18-16,19 0 0</inkml:trace>
  <inkml:trace contextRef="#ctx0" brushRef="#br0" timeOffset="63768.27">2364 12559 0,'0'0'0,"0"-18"0,0 1 16,0-1-16,-18 18 16,-17 0-16,17 0 15,-17 0-15,17 0 0,0 18 16,1 17-16,-1-35 0,18 35 16,-17 0-16,-1-35 0,18 36 15,0-19-15,0 1 16,0 0-16,35 17 0,-35-17 15,35-18-15,-17 0 16,0 0-16,70-18 16,-53-17-1,-17 17-15,0 0 0,-1-17 16,-17 17-16,0 1 0,0-1 16,0 1-16,0-1 0,-17 18 31,-1 35-16,18-17-15,-18-18 0,18 53 16,0-36-16,0 1 0,36 0 16,-36-1-16,17 1 15,1-18-15,-1 18 16,19-18-16,-19 0 0,-17-36 16,36 19-16,-19-1 0,1-17 15,17-18-15,-17 35 0,-1-17 16,1-53-16,-18 52 0,0 1 15,18-53-15,-18 35 0,0 18 16,0 17-16,0-17 0,0 17 0,0 1 16,-18 17-1,18 17 1,0 18-16,-18 36 16,18-53-16,0 17 0,0 35 15,0-34-15,18 17 0,17 35 16,-35-53-16,18-17 0,-18 17 15,18-17-15,-1-1 0,-17 19 0,18-19 16,0 1-16,-1-18 0,1 0 16,-1 0-16,1 0 0,35 0 15,-35-35-15,17 35 0,18-36 16,-35 1-16,-1 17 0,18-34 16,-17 34-16,-18-17 0,18-1 15,-18 19-15,0-1 0,0 0 16,0 1-16,-36 17 15,19 0-15,-18 0 16,17 35-16,0-17 16,1 17-16,17-17 0,0-1 15,0 1-15,0 17 16,0-17-16,0-1 0,17 36 16,1-35-16,0 0 15,-1-18-15,1 0 16,-1 0-16,1 0 0,0-36 15,-1 36-15</inkml:trace>
  <inkml:trace contextRef="#ctx0" brushRef="#br0" timeOffset="63956.7">2646 12241 0,'0'0'16,"-35"18"-16,-1-18 0,1 0 0,17 0 0,1 0 15,-19 0-15,36-18 16,36 18 0,-19-17-16,54 17 0,-36 0 15,18-18-15,35 0 0,-35 1 16,0 17-16</inkml:trace>
  <inkml:trace contextRef="#ctx0" brushRef="#br0" timeOffset="64369.3">3969 12206 0,'-18'0'15,"36"0"-15,-36-18 0,18 54 31,0-1-15,0-17-16,0 17 0,0-17 0,0 52 16,0-35-16,0 1 0,0 34 15,0-17-15,0-35 0,0 52 16,0-52-16,0 17 0,0-17 16,0 0-16,0-1 15</inkml:trace>
  <inkml:trace contextRef="#ctx0" brushRef="#br0" timeOffset="65066.83">3757 12418 0,'0'0'0,"-18"0"0,1 0 16,17 17-16,35-17 31,-17 0-31,17 0 0,71-17 15,-71-1-15,36 0 16,-36 1-16,0-1 0,18 1 16,-35-1-16,-1 18 0,1-18 0,0 1 15,-18-1 1,0 53 0,-18 1-1,18-19-15,-18 1 16,18 17-16,0-17 0,0 17 0,-17 0 15,17 54-15,0-54 16,0 35-16,0-52 16,17 0-16,-17-1 15,18-17-15,0 0 16,-1-35-16,1 35 16,0-18-16,-1 1 0,1-36 15,0 35-15,-1 1 0,1-19 16,-18 19-16,17-1 0,1-35 15,0 35-15,-18 36 32,0 17-32,0 1 15,0-19-15,0 1 0,17 17 16,-17-17-16,18-1 0,-18 1 16,18-18-16,-18 18 0,35-18 0,-17 0 15,-1 0-15,1 0 16,-1-18-16,1 18 15,0-35-15,-1-18 16,1 0-16,-18 35 16,0-17-16,0 17 0,0 1 15,0-1-15,-18 18 0,-17 0 32,35 35-32,0-17 0,-18-18 15,18 35-15,0-17 0,0 0 16,0-1-16,0 1 0,0 35 15,18-36-15,-18 1 0,35 0 0,-17-1 16,0 1-16,-1-18 0,19 0 0,-1 18 16,-18-18-16,54-36 15,-53 36-15</inkml:trace>
  <inkml:trace contextRef="#ctx0" brushRef="#br0" timeOffset="65768.73">4939 12418 0,'18'0'0,"-36"0"15,53 0 1,-35 17-16,0 19 16,0-19-16,18 36 15,-1-35-15,-17 0 0,18 17 0,-18-18 16,18 1-16,-18 0 0,17-1 15,1-17-15,-18 18 0,18-18 16,-1-18 0,1-17-16,0 35 15,-18-35-15,17 17 0,1-35 16,-18 36-16,0-19 16,0 19-16,0 34 31,0 19-16,0-19-15,0 19 16,35-36-16,-35 17 0,18-17 0,-18 18 16,70-1-16,-52-17 15,0 0-15,17 0 0,-18 0 16,1-35-16,0 18 16,-1 17-16,1-71 0,-18 53 15,0 1-15,0-54 16,0 53-16,0 1 0,-18-1 15,18 1-15</inkml:trace>
  <inkml:trace contextRef="#ctx0" brushRef="#br0" timeOffset="66211.16">5503 12382 0,'0'0'15,"18"36"-15,17-36 0,-35 17 0,18-17 0,0 18 16,-1 0-16,1-18 16,-1 0-1,-17-36-15,18 36 16,-18-17-16,18-19 0,-18 19 15,0-1-15,0 1 0,0-1 16,-18 18 0,-17 0-1,35 35-15,-18-35 0,18 35 16,-17-17-16,17 0 0,0 35 16,0-36-16,0 1 0,0 35 15,35-35-15,-35 17 0,17-18 16,19 1-16,-19 0 0,1-1 15,0-17-15,-1 0 0,36 0 16,-35 0-16,-1 0 0,36-35 16,-35 17-16,0 18 0,-1-52 15,-17 34-15,18 0 0,-18 1 0,0-36 16,0 35-16,0 0 16,0 1-16,-18 17 15,1 0 1,17 35-16,-18-35 15,18 18-15,0 17 0,0-17 16,0-1-16,0 1 0,0 0 16,0-1-16,0 1 0,0-1 15,18-17-15,-18-35 16,17 35-16</inkml:trace>
  <inkml:trace contextRef="#ctx0" brushRef="#br0" timeOffset="66351.52">5927 12224 0,'-18'0'0,"0"0"16,18 17-16,0 1 15,0 0-15,36-1 16,-36 1-16,35 0 0,0-18 16,-17 17-16,17-17 0</inkml:trace>
  <inkml:trace contextRef="#ctx0" brushRef="#br0" timeOffset="66827.97">6279 12294 0,'-52'36'31,"34"-19"-15,-17 1-16,17-1 0,18 1 16,0 0-16,-35 35 15,17-36-15,18 1 0,0 0 16,0-1-16,0 1 15,35-18-15,-17 0 16,0 0-16,17 0 16,-35-18-16,18 18 0,-1-17 15,-17-19-15,18 19 0,-18-1 0,0 0 16,0 1-16,0-1 0,17 18 16,-17-18-16,0 36 31,0 0-16,-17-18-15,17 35 0,0-17 16,0 17-16,0-17 0,0 17 0,0-17 16,0 52-16,0-35 0,17 1 15,-17 52-15,0-53 0,0 0 16,0-17-16,0 17 0,0-17 0,0 0 16,0-1-16,0 1 0,0-36 31,-35 18-16,18-17-15,-19 17 16,19 0-16,-19 0 16,19 0-1,17-18 1</inkml:trace>
  <inkml:trace contextRef="#ctx0" brushRef="#br0" timeOffset="67319.57">6438 11994 0,'0'0'0,"0"-17"0,-17 17 15,17 35 1,0 0-16,35 18 15,-35-17-15,17-1 0,1 35 16,-18-34-16,35 69 16,-35-69-16,18-1 0,-18 53 15,0-70-15,18 17 16,-18-17-16,0-1 16,0-52-1,0 0 1,0 0-1,0-1-15,0 19 0,0-1 0,0 0 16,0 1-16,17-1 16,1 18-1,-18 35 1,18-35-16,-18 18 0,17-18 0,1 35 16,-18-17-16,17 17 0,1-17 15,-18 17-15,18 0 0,-18-17 16,0 0-16,17 17 15,-17-17-15,0-1 16,0-52 0,18 0-1,-18 17-15,18-17 0,-18 0 0</inkml:trace>
  <inkml:trace contextRef="#ctx0" brushRef="#br0" timeOffset="67784.07">6914 12047 0,'0'0'15,"-17"-17"17,17 52-32,-18 0 0,18 1 15,-17 34 1,17-35-16,0 18 0,0-17 16,0-1-16,0 18 0,0-18 15,0-17-15,17 35 0,-17-36 16,0 1-16,18 0 0,-1-1 15,1-17-15,0 0 16,-1 0-16,1-17 16,0 17-16,17-53 15,0 17-15,-17-17 16,-18 36 0,-35 34 15,35 19-31,0-19 15,0 1-15,0 0 16,0-1-16,0 1 0,17-18 16,-17 18-16,18-1 0,-18 1 15,17-18-15,-17 17 16,0 1 0,0 0-16,-17-18 15,-1 17-15,-17-17 16,17 0-16,1 0 15,-1 0-15,0 0 16,18-17-16,-17 17 0</inkml:trace>
  <inkml:trace contextRef="#ctx0" brushRef="#br0" timeOffset="67992.75">6791 12330 0,'0'0'0,"-18"0"0,1 0 0,-1 0 0,0 0 16,18-18 0,0 0-16,36 18 15,17 0-15,-36-17 16,89 17-16,-35-18 16,34 18-1,-69-18-15,-19 18 0</inkml:trace>
  <inkml:trace contextRef="#ctx0" brushRef="#br0" timeOffset="68963.95">5750 11977 0,'0'-18'31,"0"1"0,-17 17 1,34 0-1,19 0-15,-19 0-16,18 0 0,54 0 15,-54 0-15,71 0 16,-71 0-16,18 0 15,53 0-15,17 0 16,-70 0-16,-18-18 16,71 18-1,-70 0-15,34-18 0,-35 18 0,1-17 16,52 17-16,-70 0 16,34-18-16,-34 18 0,0 0 15,17 0-15,-17 0 0,-1 0 0,1-18 16,35 18-16,-36 0 15,1 0-15,35 0 16,-35 0 0,-1 0-1,1 0-15,-18 18 16,-18-18 125</inkml:trace>
  <inkml:trace contextRef="#ctx0" brushRef="#br0" timeOffset="178736.49">26688 7602 0,'0'0'0,"0"-17"0,0-1 15,-18 0-15,18 1 16,0-1 0,0 1 15,0 52 16,0-18-47,-18 1 15,18 0-15,0 35 16,0-36-16,0 36 16,0-35-16,-17 17 0,17-17 0,0 35 15,0-36-15,0 1 0,-18 35 16,18-36-16,0 1 0,0 17 15,0-17-15,0 0 0,-18 17 16,18-17-16,0-1 16,0 1-16,-17-18 47,17-18-47,-18 1 0,1-19 15</inkml:trace>
  <inkml:trace contextRef="#ctx0" brushRef="#br0" timeOffset="179195.4">26511 7620 0,'0'-18'0,"0"36"0,0-53 16,0 17-16,0 0 15,0 1-15,0-1 0,18 1 16,17 17-16,-17 0 15,17 0-15,-17 0 0,-1 0 0,19 17 16,-19-17-16,1 18 0,17-18 0,0 53 16,-17-36-16,0 1 0,-18 0 15,17-18-15,-17 17 0,0 1 0,0 17 16,0-17-16,0-1 16,-35 19-16,-18-19 0,36 1 15,-54 0-15,18-18 0,18 17 16,-36-17-16,54 18 0,-19-18 15,19 0-15,-1 0 0,0 0 0,1 0 16,34 0 15,19 0-15,-1 0-16,-17 18 0,-1-18 16,1 0-16,70 35 15,-70-35-15,17 0 0,0 17 16,1-17-16,-19 18 0,1-18 15,-1 0-15,1 18 0,0-18 0,-1 17 16,1-17-16,-18 18 0,18 0 16,-1-1-16,-17 1 15,18-18-15</inkml:trace>
  <inkml:trace contextRef="#ctx0" brushRef="#br0" timeOffset="179623.29">27358 7849 0,'0'0'0,"0"-17"0,-35-1 15,-1 18-15,1 0 16,17 0-16,1 0 0,-18 0 0,17 0 16,0 0-16,1 18 0,-19-1 15,19-17-15,-19 53 16,19-53-16,17 18 0,0 17 15,0-17 1,17-18-16,-17 17 0,36-17 16,-1 0-16,-17 0 0,-1 0 15,1 0-15,0 0 0,-1-17 0,18 17 16,-17-36-16,0 36 16,-1-17-16,1-1 0,-18 1 15,0-1-15,18 0 0,-18 36 47,0 0-47,-18-18 16,18 17-16,0 18 0,0-17 15,18 0-15,17-1 16,-17-17 0,-18 18-16,17-18 0,18 0 15,-17 0-15,0 0 0,-1-35 16</inkml:trace>
  <inkml:trace contextRef="#ctx0" brushRef="#br0" timeOffset="180443.4">27587 7743 0,'0'0'0,"-35"89"31,35-72-15,0 1-16,-18 0 0,18-1 0,0 1 15,0-1-15,0 1 0,0 0 16,0-1-16,0 1 0,18-18 15,-18 18-15,0-36 32,0 0-17,0 1-15,0-19 0,0 19 16,0-1-16,0 1 0,18-1 16,-18-17-16,0 17 0,17 18 15,-17-18-15,18 18 16,-1 0-16,1 0 15,-18 18-15,18-18 0,-1 53 16,1-53-16,0 53 16,-1-53-16,-17 17 0,18 1 15,-18 0-15,0-1 16,0 1-16,0 0 16,35-18 15,1 0-31,-19 0 0,18-18 15,36 18-15,-36-35 0,1 35 16,52-36 0,-53 19-16,0-18 0,-17 35 15,-18-18-15,0 0 0,0 1 16,-18-1-16,-17 18 16,17-18-1,-17 18-15,0 0 16,17 0-16,1 36 0,-1-36 0,-17 17 15,17 1-15,18 0 0,-18-1 16,18 1-16,-17-1 0,17 1 16,0 17-16,0-17 15,35-18-15,-17 18 0,-1-18 16,19 0-16,-19 0 16,1-36-16,17 36 0,-17-17 0,35-36 15,-36 35-15,1 1 0,0-19 16,17-34-16,-18 17 0,-17 18 15,18-71-15,0 70 0,-18-16 16,0-37-16,0 72 16,0-19-16,0 1 15,-18 35-15,18 35 16,-18-35-16,18 36 0,0-19 16,-17 19-16,17-1 0,0 0 0,0 0 15,0 1-15,0-1 0,0 36 16,0-54-16,0 18 0,0 18 15,17-35-15,-17 17 0,0 1 16,0-19-16,0 1 0,0-1 16,0 1-16,36-18 15</inkml:trace>
  <inkml:trace contextRef="#ctx0" brushRef="#br0" timeOffset="180785.4">28787 7743 0,'-36'0'0,"1"0"16,0 0-16,17 0 16,-17 18-16,0 17 0,17-35 15,-17 36 1,17-19-16,0 54 16,18-54-16,0 1 15,0 0-15,0-1 0,36 1 16,-19-18-16,-17 18 0,53-18 15,-35 0-15,0 0 0,17 0 16,0-18-16,18-17 16,-53-1-16,18 19 0,-18-18 15,0 17-15,0 0 16,-18-35-16,-17 36 16,-53-1-16,70 18 15,-35 0-15,35 0 16,1 35-16,17-17 15,35-18-15,-17 18 16</inkml:trace>
  <inkml:trace contextRef="#ctx0" brushRef="#br0" timeOffset="181376.45">28963 7761 0,'0'0'0,"0"-18"0,0 1 16,-18 17-1,18 35-15,-17-35 16,17 18-16,0-1 0,0 19 16,0-19-16,0 19 15,0-19-15,0 1 16,17-1-16,1 1 16,0-18 15,-18-18-31,17-17 0,-17 18 15,18-36-15,-18 35 16,18-35-16,-1 18 16,-17 17-16,18 1 0,0 34 31,-18 18-15,17-17-16,-17 17 15,18 1 1,-1-19-16,-17 1 15,18 0-15,0-18 16,-18-18 15,17 0-31,-17 1 16,0-1-16,0 0 0,0 1 0,18-36 16,-18 35-16,0 1 0,35-36 15,-17 53 1,0 0-16,-1 0 15,1 0-15,-1 17 0,1-17 16,0 18-16,-1 17 16,19 18-16,-19-53 0,1 18 15,0 17-15,-18-17 16,0-1-16,0 1 16,0 0-16,0-1 15,-18-17-15</inkml:trace>
  <inkml:trace contextRef="#ctx0" brushRef="#br0" timeOffset="181839.1">29704 7638 0,'-18'0'15,"1"0"16,17 17-15,0 19-16,0-19 0,17-17 16,-17 35-16,0-17 0,18 0 15,-18 35-15,0-36 16,0 1-16,0 0 0,0-1 16,0-34 30,0-19-46,0 1 16,0 17-16,0 1 0,0-1 0,0-17 16,18 17-16,-18-17 0,0 17 0,17-35 15,1 36-15,-1-1 0,1 0 16,0 18-16,-1 0 0,1 0 16,0 0-16,-1 0 0,19 18 15,-19 17-15,-17 1 0,18-1 16,-1-17-16,-17 17 0,0 18 15,0-36 1,0 19-16,0-19 0,-17-17 16,17 18-16,-18-18 0,18 18 15,-17-18-15,17-18 32</inkml:trace>
  <inkml:trace contextRef="#ctx0" brushRef="#br0" timeOffset="182791.09">30268 7761 0,'0'0'0,"0"18"0,-35-18 15,70 17 17,1-17-32,-19 0 0,19 0 15,-19-35-15,-17 17 16,35 1-16,-35-1 0,18 1 15,-18-1-15,0 0 0,0 1 16,0-19-16,0 19 16,0-1-16,-35 0 0,17 18 15,18 36 1,-17-36-16,17 53 0,0-36 16,0 1-16,0 0 0,0-1 15,0 1-15,0-1 0,0 19 16,17-19-16,1 1 0,17 0 15,-17-18-15,35 17 16,-18-17-16,-17 0 0,34 0 16,19-17-16,-36 17 0,18-53 15,-18 35-15,-17-17 0,35-18 16,-18 18-16,-17 17 0,0-53 16,-1 54-16,-17-18 0,0-1 15,-35 19-15,-18 17 16,35 0-16,1 0 0,-1 17 15,0-17-15,1 36 0,-1-36 0,-17 52 16,35-16-16,0-19 0,0 1 16,0 35-16,0-35 15,35 52-15,-17-52 16,-1 17-16,1-17 16,-18-1-16,18 1 0,-1-18 15,-17 18-15,-17-18 47,-1 0-47,-17 0 16,17 0-16,-17 0 15,17 0-15,-17 17 16,17-17 0,54 0-1,-1 0 1,-17 0-16,17 0 0,-18 0 15,36-35-15,-17 17 0,-1 18 16,36-35-16,-36 17 0,18 1 16,35-19-16,-35 1 0,-18 18 15,36-19-15,-36 1 16,-17 0 0,-54 17-16,1 18 15,17 0-15,-35 0 0,36 0 16,-1 0-16,-35 18 0,36-1 15,-1 19 1,18-19-16,0 19 16,0-19-16,0 1 0,18-1 15,-18 1-15,35 0 0,-17 17 16,-1-17-16,1 35 16,-18-36-1,0 1-15,-35-1 16,17-17-16,-17 0 0,-1 18 15,1-18-15,0 0 0,0 18 16,-1-18-16,1 0 0,-18 0 16</inkml:trace>
  <inkml:trace contextRef="#ctx0" brushRef="#br0" timeOffset="184781.11">26247 8132 0,'0'0'0,"-18"0"15,0 0-15,18 17 31,-17-17-15,-1 0-16,0 18 16,1-18-16,-1 0 15,1 0-15,-1 0 0,0 17 16,1-17-16,-1 0 31,36 0 219,17 0-234,-17 0-1,-1 0-15,36 18 16,-35-18-16,17 0 0,36 18 16,17-1-1,-53-17-15,-17 0 0,17 0 0,0 0 16,1 0-16,-1 18 0,0-18 0,0 0 16,1 0-16,-1 0 0,0 0 0,0 0 15,1 0-15,-19 18 0,19-18 0,-1 0 16,18 0-16,-18 0 0,0 0 0,36 0 15,-36 17-15,18-17 16,-18 0-16,1 0 0,17 0 0,-18 0 16,35 0-16,-34 0 0,-1 18 0,0-18 15,1 0-15,-19 0 0,18 0 16,-17 0-16,17 0 0,-17 0 16,0 0-16,17 0 0,-17 0 0,-1 0 15,1 0-15,35 0 0,-36 0 16,19 0-16,17 0 0,-18 0 15,-17 0-15,70 0 16,-53 0-16,53-18 16,-53 18-16,36-17 15,-36 17-15,-17 0 0,53 0 16,-54 0-16,18-18 0,18 18 16,-17 0-16,-1 0 0,18 0 15,-18 0-15,0 0 0,1 0 16,-1 0-16,0-18 0,0 18 0,36 0 15,-53 0-15,17 0 0,-17 0 16,35 0-16,-36 0 0,71 0 16,-52 0-16,-1 0 15,18 0-15,-18 0 0,0 0 16,36 0-16,-36 0 0,0 0 16,1 0-16,-1 0 0,0 18 15,18-18-15,35 0 0,-52 0 16,17 0-16,0 0 0,-18 0 0,18 0 0,0 0 15,0 0-15,-18 0 0,18 0 16,-18 0-16,0 0 0,54 0 16,-54 0-16,0 0 0,71 0 15,-71 0-15,53 0 16,-52 0-16,-1 0 0,35 0 16,-34 0-16,-1 0 0,0 0 0,36 0 15,-36 0-15,71 0 16,-71 0-16,1 0 0,34 0 15,-17 0-15,0 0 0,35 0 16,-35 0-16,0 0 0,70 0 16,-87 0-1,70 18-15,-89-18 16,71 0-16,-52 0 16,17 0-16,-36 0 0,18 0 15,1 17-15,17-17 0,-18 0 16,0 0-16,36 18 0,-36-18 15,0 0-15,36 0 16,-36 0-16,0 0 0,36 0 16,-53 0-16,17 0 0,18 0 15,-36 0-15,19 0 16,-19 0-16,1 0 16,0 0-16,-1 0 15,1 0-15,0 0 0,17 0 16,-17 0-16,-1 0 0,18 0 15,-17 0-15,0 0 16,-1 0-16,1 0 16,0 0-1,-1 0 1,1 0 0,0 18-16,-1-18 15,1 0-15,-1 17 16,1-17-16,0 0 15,-18 18 1,17-18 15,-17-18 47,-17 18-62</inkml:trace>
  <inkml:trace contextRef="#ctx0" brushRef="#br0" timeOffset="186923.2">26441 8749 0,'0'-18'0,"17"18"16,-17-17 0,18 17-16,-18 35 62,0-17-62,0-1 16,0 1-16,0-1 0,0 19 15,-18-1-15,18-17 0,0-1 16,-17 1-16,17 0 0,0-1 16,0 1-16,-18 17 0,18-17 15,0-1-15,0 1 0,-18 0 0,18-1 16,0 1 0,0-36 46,-17 1-62,17-19 16</inkml:trace>
  <inkml:trace contextRef="#ctx0" brushRef="#br0" timeOffset="187329.11">26723 8467 0,'0'-18'0,"0"36"0,0-54 15,0 19-15,0-1 0,-18 18 16,1 0 0,-1 18-1,0 17-15,1-17 16,17-1-16,-18 19 15,18-19-15,0 1 0,0-1 16,35 1-16,-17 0 16,0-1-16,17 1 15,-17 0-15,-1-1 16,-17 1-16,18-18 16,-18 18-1,-35-18 1,17 0-16,18 17 15,-35-17-15,17 0 16,0 0-16,1 0 16,17 18-1</inkml:trace>
  <inkml:trace contextRef="#ctx0" brushRef="#br0" timeOffset="187582.87">27040 8396 0,'0'-18'0,"0"1"16,-35-18 0,35 52 15,0 1-31,0 17 15,0-17-15,0-1 0,0 1 0,0 17 16,0-17-16,0 17 0,0 0 16,0-17-16,0 0 0,-18-1 15,1 1-15,17 0 0,-18-1 16,1-17-16</inkml:trace>
  <inkml:trace contextRef="#ctx0" brushRef="#br0" timeOffset="187747.28">26846 8520 0,'0'0'16,"-17"-18"-16,17 0 15,35 18 1,0 0-16,18 0 16,-18 0-16,1 0 0,34 0 15,-34 18-15,-1-18 0</inkml:trace>
  <inkml:trace contextRef="#ctx0" brushRef="#br0" timeOffset="188040.75">27481 8890 0,'-17'0'15,"34"0"-15,-70-18 0,36 18 16,-1-17 0,18 34-1,0 1 1,0 0-16,0-1 16,0 1-16,0 0 0,0-1 15,0 1-15,0-1 0,0 1 16,-17 0-16,17-1 15,0-34 1</inkml:trace>
  <inkml:trace contextRef="#ctx0" brushRef="#br0" timeOffset="188203.39">27499 8572 0,'-35'0'15,"70"0"-15,-70-17 0,17 17 16,53 0 15,-17 0-31,0 0 16</inkml:trace>
  <inkml:trace contextRef="#ctx0" brushRef="#br0" timeOffset="188463.8">27728 8467 0,'-35'35'31,"35"-17"-31,0-1 16,0 1-16,0-1 0,0 1 16,0 35-16,0-35 0,0 17 15,0 18-15,0-18 0,0-17 16,0 35-16,0-18 0,0-17 15,0 35-15,0-36 0,0 1 16,-18-1-16,18 1 0,0 0 16,0-1-1</inkml:trace>
  <inkml:trace contextRef="#ctx0" brushRef="#br0" timeOffset="188679.02">27622 8855 0,'-17'0'0,"34"0"0,-52-18 16,53 18 15,17-18-31,0 18 16,-17 0-16,0 0 0,-1 0 15,19 0-15,17 0 0,-36 0 16,1 0-16,35 0 0,-53 18 16,17-18-16</inkml:trace>
  <inkml:trace contextRef="#ctx0" brushRef="#br0" timeOffset="188955.94">27993 8943 0,'-18'0'0,"36"0"0,-36-18 31,18 1-31,0-19 16,18 19-16,-18-1 16,0 0-16,0 1 15,0-1-15,0 1 0,-35 17 32,17 17-32,18 18 15,-18-17-15,18 0 16,-17 17-16,17-17 0,0-1 15,0 19-15,0-19 0,35 1 16,-35-1-16,18 1 16,17 0-16,-17-18 15,-1 0-15,1 0 0,-1 0 16,1 0-16</inkml:trace>
  <inkml:trace contextRef="#ctx0" brushRef="#br0" timeOffset="189299.51">28240 8855 0,'0'0'0,"-18"-18"16,1 18 0,17 35 15,0-17-15,17 0-16,-17-1 15,18 19-15,-18-19 0,0 1 16,0-1-16,0 1 15,0 0-15,0-1 16,-35-17-16,17-35 31,18 17-15,0 1-16,0-36 16,0 35-16,35-52 15,-35 52-15,18 0 0,-1-17 16,-17 18-16,53 17 15,-35 0-15,0 0 0,-1 17 16,1 1-16,0 17 16,-1-35-16</inkml:trace>
  <inkml:trace contextRef="#ctx0" brushRef="#br0" timeOffset="189683.39">28769 8908 0,'-35'0'0,"-18"-18"15,18 18-15,17 0 16,-35 0-16,35 0 0,1 18 16,-19 17-16,19-35 0,17 18 15,-18 17-15,1-18 16,17 1-16,0 0 16,0-1-16,35-17 0,-18 0 15,19 0-15,-19 0 16,1 0-16,17 0 15,-17-17-15,0 17 0,17-36 16,-18 1-16,-17 18 16,0-1-16,18 18 0,-18-18 15,0 36 17,0 0-32,0 17 15,-18-35-15,18 17 0,0 1 16,0 0-16,0-1 15,18-17-15,17 0 16,-17 0-16,17-17 16,1-19-16,-36 19 15</inkml:trace>
  <inkml:trace contextRef="#ctx0" brushRef="#br0" timeOffset="189879.75">28945 8555 0,'0'-35'16,"0"70"-16,0-88 0,-17 53 15,-1 35 1,18 0-16,-18 18 16,18-17-16,0 34 15,0-52-15,0 35 16,0-36-16,0 19 0,0-19 16,0 1-16,0 17 0,0-17 0,0 0 15,-17-1-15,17 1 0,-35-1 16,35 1-16</inkml:trace>
  <inkml:trace contextRef="#ctx0" brushRef="#br0" timeOffset="190182.87">28734 8749 0,'0'0'0,"-18"0"0,53 0 46,1 18-46,-1-18 0,35 0 16,36 17 0,-88-17-16,0 0 0,17 0 15,-17 0-15,-1 0 16,-17 18 0,0-1-1,0 19-15,0-19 16,0 1-16,0 0 0,0-1 15,-17 1-15,17 0 16,-18-18 0</inkml:trace>
  <inkml:trace contextRef="#ctx0" brushRef="#br0" timeOffset="190329.74">29104 8608 0,'0'-18'0,"0"36"0,0-54 0,0 19 15,0 52 17,0 0-32,0-17 15,35 17-15,-17-17 0,0 0 16</inkml:trace>
  <inkml:trace contextRef="#ctx0" brushRef="#br0" timeOffset="190883.42">29422 8784 0,'0'0'0,"-36"0"16,1 0-16,17 18 16,1-18-16,-1 0 0,1 17 15,-1-17-15,0 18 0,18 0 16,0-1-16,0 1 16,0 0-16,0-1 0,0 1 0,0 0 15,0-1-15,18 1 16,0-18-16,-18 17 0,17-17 15,1 0-15,-1 0 16,1 0-16,0-35 0,-18 18 16,17-1-16,-17 0 15,0 1-15,0-1 16,0-17-16,0 17 0,0 0 0,0-17 16,0 18-1,0-1-15,18 18 0,0 0 16,-1 0-16,-17 35 15,36-35-15,-36 35 0,17-17 16,-17 0-16,18-1 0,-18 1 16,0 0-16,0-1 0,0 1 15,0 0-15,0-54 47,-18 36-47,18-17 0,0-1 16,0 0-16,0-17 15,0 17-15,0 1 0,35-1 16,-35 1-16,18-1 0,-18 0 0,18 1 16,17 17-16,-17 0 15,-1 0-15,1 17 0,0-17 0,-1 53 16,1-35-16,17 52 16,-35-52-16,0 0 0,0 52 15,-35-52 1,17-1-16</inkml:trace>
  <inkml:trace contextRef="#ctx0" brushRef="#br0" timeOffset="191467.27">30409 8678 0,'0'-17'0,"0"34"0,0-52 16,18 35-1,-18 18 1,0 17 0,0 0-16,0-17 0,0 17 15,0 0-15,0 1 0,0-1 0,0 88 16,-18-87-16,-17 87 15,35-105-15,0 17 16,0 18-16,0-35 16,0-1-16,0-52 31,0 0-15</inkml:trace>
  <inkml:trace contextRef="#ctx0" brushRef="#br0" timeOffset="191758.6">30374 8731 0,'0'0'15,"0"-17"-15,-17-1 0,17 0 16,0 1-16,17 17 16,-17-18-16,35 18 0,-17 0 0,35 0 15,-18 35-15,1-35 16,-1 53-16,-18-35 0,1 0 15,17 52-15,-35-52 16,0 35-16,0-36 0,-35 1 16,0 0-16,17-1 0,1 1 15,-19-1-15,1-17 0,17 0 16,1 0-16,-1 18 0,0-18 16,1 0-16,-1 0 15,53 0 1</inkml:trace>
  <inkml:trace contextRef="#ctx0" brushRef="#br0" timeOffset="191960.3">30868 8837 0,'0'0'0,"-18"-35"15,1 35 1,17 35-1,0-17-15,0-1 0,0 1 16,0 17-16,0-17 0,0 0 16,0 17-16,0-18 0,0 1 15</inkml:trace>
  <inkml:trace contextRef="#ctx0" brushRef="#br0" timeOffset="192111.84">30850 8608 0,'-17'0'15,"17"17"1,0 19-16,17-36 16,-17 17-16,36 1 0,-19 0 0,1-18 15</inkml:trace>
  <inkml:trace contextRef="#ctx0" brushRef="#br0" timeOffset="192347.1">31221 8784 0,'-53'0'32,"35"0"-32,1 0 0,-1 0 0,0 18 15,1-1-15,-1-17 16,18 36-16,-18-19 0,1 19 0,-1-19 15,18 1-15,0 0 16,-17-1-16,17 1 0,0 17 16,0-17-16,0-1 15,35-17-15,-35 18 0,17-18 16,19 0-16,-19 0 0,36 0 16,-35 0-16</inkml:trace>
  <inkml:trace contextRef="#ctx0" brushRef="#br0" timeOffset="192603.53">31468 8502 0,'-36'-18'0,"72"36"0,-89-36 0,53 36 31,0 17-15,0-17-16,0 35 15,0-18-15,0 0 0,17-17 0,-17 17 16,0 1-16,0-1 0,0 18 16,0-18-16,0-17 0,0 17 15,0-17-15,0-1 0,0 1 0,-17-1 16,17 1-16</inkml:trace>
  <inkml:trace contextRef="#ctx0" brushRef="#br0" timeOffset="193175.15">31591 8784 0,'-17'0'0,"-19"0"15,1 0-15,17 18 0,-17-18 16,0 35-16,17-17 0,1-1 16,-1 1-16,-17 35 15,17-35-15,18-1 0,-18-17 16,18 18-16,36-18 31,-19 0-31,19-18 16,-19 18-16,1-17 15,-1 17-15,1 0 0,17-18 16,-17 18-16,0 0 0,-1 0 16,1 18-16,0-18 15,-18 17-15,17-17 0,-17 18 16,18-1-16,0 1 15,-1-18-15,1 0 0,-1 0 16,1 0-16,0 0 0,-1 0 16,1-35-16,0 17 0,-1 18 15,1-35-15,-18 17 0,18 1 16,-18-1-16,0-17 0,0 17 16,17 0-16,-17 1 0,0-1 15,0 1-15,-35 17 16,17 0-16,18 35 15,-17-35-15,17 17 0,-18-17 16,18 36-16,-18-19 0,18 1 0,0 17 16,0-17-16,0 0 0,0-1 15,0 1-15,0-1 0,18 1 0,-18 17 16,18-17-16,-18 0 16,0-1-16,-18-17 31,-17 0-31,17 0 0,0 0 0,-17 0 15,0 0-15,17 0 16,1 0-16,-1 0 0,0 0 0,1 0 16,-1-17-16</inkml:trace>
  <inkml:trace contextRef="#ctx0" brushRef="#br0" timeOffset="193845.1">32350 8908 0,'0'-18'31,"0"0"-31,0 1 16,0-1 0,0 0-1,17 18-15,1 0 16,0 0-16,-1 0 15,1 0-15,0 0 16,-1 0-16,1 18 0,-1-18 16,-17 18-16,18-18 0,0 53 15,-1-36-15,-17 1 0,0 17 16,0-17-16,0-1 0,-17 36 16,-36-35-16,35 0 0,-35 17 15,18-17-15,0-18 0,-18 35 16,35-35-16,-17 17 0,17-17 15,1 0-15,-1 0 0,-17 0 16,35-17 0,0-1-1,0 1-15,0-1 16,0 0-16,17 18 16,1 0-1,17 0-15,-35 18 0,18-18 16,0 18-16,17 17 15,-18-18-15,19 19 0,-19-36 16,1 17-16,0 1 16,-1-18-16,1 0 0,0 18 15,-1-18-15,1 0 16,-1 0-16,1 0 16</inkml:trace>
  <inkml:trace contextRef="#ctx0" brushRef="#br0" timeOffset="194359.11">32685 8731 0,'0'0'15,"-18"-35"-15,18 17 16,0 1-16,18 17 31,-1 17-31,1 1 16,0 17-16,-18-17 15,0 0-15,0 17 16,0-18-16,0 1 0,0 17 16,0-17-16,-18 0 0,18-1 15,-18-17-15,18 18 16,0-36 15,0 1-31,-17 17 16,17-53-16,0 35 0,0-35 15,0 36-15,0-36 16,0 35-16,17 18 16,-17-18-16,18 18 15,0 0-15,-1 0 16,1 18-16,0 0 15,-1-18-15,-17 35 0,18-35 0,0 18 16,-1 34 0,1-34-16,-18 0 0,0-1 15,0 1-15,0 0 0,0-1 16,0 1-16,-18-18 16,18 18-16</inkml:trace>
  <inkml:trace contextRef="#ctx0" brushRef="#br0" timeOffset="194889.75">33179 8819 0,'0'0'0,"-36"-35"15,19 35-15,-1-17 16,1 17-1,-1 0-15,0 0 16,1 0-16,-1 35 0,0-18 16,1-17-16,-19 36 15,19-19-15,-1 1 16,18 0-16,0 17 16,0-17-16,18-18 15,17 17-15,-17-17 16,17 0-16,0 0 15,-17-35-15,0 35 0,-1-18 16,1-17-16,-1 17 0,1-17 16,-18 17-16,18-17 0,-18 0 15,0-36-15,0 36 0,0 0 16,0-36-16,0 36 16,0 17-16,-18-52 0,18 52 15,0 36 16,0 17-31,-18-17 0,18-1 16,0 19-16,0 16 16,0-16-16,0-1 0,0 36 15,0-36-15,0 0 0,0-17 0,18 17 16,-18 0-16,0 54 16,0-37-16,-18 1 15,1-35-15,17 0 0,-18-1 16,18 1-16</inkml:trace>
  <inkml:trace contextRef="#ctx0" brushRef="#br0" timeOffset="196452.94">32967 9437 0,'18'0'15,"-1"-35"1,1 17-1,0 18-15,-1 0 0,1-18 16,0 1-16,-1-1 0,1 0 16,-1 18-16,-17-17 0,0-1 15,0 0 1,-35 18 0,18 0-16,-1 0 15,18 18-15,-18-18 0,18 18 0,-17-18 16,17 35-16,0-17 0,0-1 15,-18 19-15,18-19 16,0 1-16,0-1 16,35 1-16,-35 0 0,0-1 0,18 1 15,-18 0-15,0-1 16,0 1-16,0 0 16,-18-1-1,1-17-15,-19 0 16,19 0-16,-1 0 0,0 0 15,1 0-15,-1 0 0,1 0 16,17-17-16,35 17 31</inkml:trace>
  <inkml:trace contextRef="#ctx0" brushRef="#br0" timeOffset="196862.48">33355 9402 0,'0'-18'16,"-88"18"15,70 0-31,1 18 16,-1-1-16,0 36 15,18-35-15,0 17 16,0-17-16,0-1 15,18-17-15,-18 18 0,18-18 16,-1 0-16,1 0 16,0 0-16,-1 0 0,-17-18 15,18 1-15,-18-1 16,17-17-16,-17 17 16,0 0-16,18 18 15,-18-17-15,0 34 31,0 1-15,0 0-16,0 17 16,0-17-16,0-1 0,18 1 15,-18 0 1,0-1-16,17-17 16,-17-17-1,18 17-15</inkml:trace>
  <inkml:trace contextRef="#ctx0" brushRef="#br0" timeOffset="197440.23">33461 9402 0,'0'0'0,"-18"0"16,18 17-16,0 1 16,0-1-1,0 1-15,0 0 16,0-1-16,0 1 15,18-18-15,-18-18 47,18 1-31,-18-19-16,17 36 16,-17-17-16,36-18 15,-36 17-15,17 0 16,1 18-1,-18 36 1,0-19 0,0 1-16,0-1 0,17 19 15,-17-19-15,0 1 16,0-36 31,0 1-32,18-1-15,-18 0 16,0 1-16,18-1 0,-1 1 31,-17 34 1,0 1-32,0-1 15,0 19-15,0-19 16,0 1-16,0 0 15,0-1-15,0-34 32,18 17-17</inkml:trace>
  <inkml:trace contextRef="#ctx0" brushRef="#br0" timeOffset="197942.79">33708 9419 0,'0'18'47,"0"17"-47,0-17 15,0-1 1,0 1-16,0 0 0,0-1 16,0 1-16,0 52 15,-18-52-15,18 17 16,0-17-16,-17 17 0,17-17 15,-18 0-15,18-1 0,0 1 16,0-1 0,0-52-1,0 18 1,0-1-16,0 0 0,0-17 16,0 17-16,0 1 0,0-19 0,0 1 15,0-18-15,18 36 0,-18-19 16,0 1-16,0 17 0,0 1 15,0-18-15,0 17 16,17 18 0,1 0-1,-18 18 1,18-18-16,-1 35 0,1-35 16,-18 17-16,0 1 0,17 0 15,-17-1-15,18 1 0,-18 0 16,0-1-16,0 19 15,-35-36-15,35 17 0,-35 18 16,17-35-16,0 18 0,-17 0 16,17-18-16,1 17 0,-36 1 15,35-18-15,1 0 0</inkml:trace>
  <inkml:trace contextRef="#ctx0" brushRef="#br0" timeOffset="199768.27">26335 10407 0,'0'0'0,"-18"0"16,1 0-16,-1 0 15,0 0-15,1 0 16,17-18-16,-36 18 15,36-17-15,-17-1 0,-1 18 16,18-18-16,-18 1 16,1-1-1,17 0-15,35 18 32,-17 0-32,17 0 15,-17 18-15,-1-18 0,1 18 16,0 17-16,-1-35 0,1 53 15,-18-35-15,0-1 16,-35 18-16,35-17 0,-36 0 16,-17 17-16,18-17 0,0-1 15,-36 1-15,54 0 0,-19-18 16,1 0-16,0 17 0,17-17 16,1 0-16,-1 0 0,0-35 15,1 35 1,17-18-16,0 1 15,35 17-15,-35-18 0,18 18 16,17 0-16,-18 0 16,1 0-16,0 0 0,17 35 15,-17-17-15,-1-18 0,-17 18 0,36-1 16,-36 1-16,17-18 16,-17 18-16,18-18 0,-18 17 15,17-17 1,1 0-16,0 0 15</inkml:trace>
  <inkml:trace contextRef="#ctx0" brushRef="#br0" timeOffset="200217.97">26352 10089 0,'0'0'0,"0"-17"16,0 34 31,0 1-47,0 17 16,0-17-16,0 0 15,0-1-15,0 1 0,18-18 0,-18 35 16,0-52 31,0-19-47,0 19 15,0-19-15,0 19 16,0-1-16,0-17 0,0 17 16,0 1-16,18 17 15,-1 0 1,-17 17-1,0 18-15,18-35 0,-18 18 16,18 17-16,-18-17 0,17 0 16,-17-1-16,18 1 0,-18 0 15,18-18 1,-1 0-16</inkml:trace>
  <inkml:trace contextRef="#ctx0" brushRef="#br0" timeOffset="200604.13">26741 10072 0,'-18'0'31,"-17"0"-31,17 17 16,0 19-16,1-36 15,17 17-15,-18 19 0,18-19 16,0 1-16,0 0 15,18-18 1,-1 0-16,19 0 16,-19-36-16,1 36 0,-18-17 15,18 17-15,-1-36 0,-17 19 0,18-19 16,-18 1-16,0 18 0,0-36 16,0 17-16,0 19 0,-35-36 15,35 17-15,0 19 0,-18-1 16,18 1-16,-18 17 0,1 0 15,17 35 1,-18-35-16,18 35 0,0-17 0,0-1 16,0 54-16,35-53 0,-35 17 15,36 0-15,-19 18 0,-17-18 16,71 36 0,-54-53-16,1-1 0</inkml:trace>
  <inkml:trace contextRef="#ctx0" brushRef="#br0" timeOffset="200887.3">27781 10372 0,'18'0'32,"-18"17"-17,-18 1 1,18 17-16,-35-17 16,17-1-16,18 1 15</inkml:trace>
  <inkml:trace contextRef="#ctx0" brushRef="#br0" timeOffset="201068.34">27940 10354 0,'0'35'31,"0"-17"-31,-18 0 0,18-1 15,0 1-15,-17-1 16,17 1-16,-18 0 16,18-1-16,-18-17 0</inkml:trace>
  <inkml:trace contextRef="#ctx0" brushRef="#br0" timeOffset="201688.04">30498 10301 0,'0'0'0,"0"-18"15,-18 18-15,18 18 32,0 0-17,0 17-15,0-17 16,0-1-16,0 1 15,0-36 32</inkml:trace>
  <inkml:trace contextRef="#ctx0" brushRef="#br0" timeOffset="201850.22">30586 10266 0,'0'35'31,"0"-17"-31,0-1 16,0 1 0,0 0-16,0-1 0,0 1 15,0 0-15,0-1 16</inkml:trace>
  <inkml:trace contextRef="#ctx0" brushRef="#br0" timeOffset="202776.39">32015 10336 0,'0'0'0,"0"-17"0,-18 34 63,18 1-48,-18 0-15,18-1 16,-17-17-16,17 18 0,0 0 16,0-1-16,0 1 0,0-1 15,35 1-15,-17 0 16,-18-1-16,35 1 0,-18-18 0,19 18 15,-19-1-15,19 1 0,-36 0 16,17-18-16,-17 17 0,18 1 16,-18 0-16,-35-18 15,-18 0-15,35 0 16,0 0-16,-17 0 0,-18 0 16,36 0-16,-19-18 0,1 18 15,17 0-15,1 0 0,-1-18 16</inkml:trace>
  <inkml:trace contextRef="#ctx0" brushRef="#br0" timeOffset="202972">31997 10301 0,'0'-18'15,"18"1"1,17 17 0,-18 0-16,19 0 15,-1 0-15,-17 0 0,35 0 16,-18 17-16,-17-17 0,-1 0 0,1 0 16,-1 0-16</inkml:trace>
  <inkml:trace contextRef="#ctx0" brushRef="#br0" timeOffset="203223.66">32403 10054 0,'0'-17'0,"0"34"0,-18-34 0,18-1 16,0 36 15,0-1-16,18 18 1,-18-17-16,0 0 0,0-1 16,0 1-16,0 0 0,0-1 15,0 1-15,-36 0 0,36-1 16,-17-17-16,17 18 0,-18-18 16</inkml:trace>
  <inkml:trace contextRef="#ctx0" brushRef="#br0" timeOffset="203755.96">32262 10037 0,'0'0'0,"-18"0"0,36 0 47,17 0-47,-35 17 0,35-17 16,36 0-1,-54 0-15,1 0 0,35 0 16,-18 0 0,-35-35-16,18 35 0,-1-18 0,-17 1 15,0-1-15,18 18 16,-18-18-16,0 54 31,0-19-15,0 19-16,0-19 0,0 36 15,0-35-15,0 17 16,0-17-16,0-1 16,0 1-1,0-36 17,0 1-17,0-1 1,0 0-16,0-17 0,0 17 15,0 1-15,18 17 16,-1 0-16,1 0 16,0 0-16,-1 17 15,1-17-15,-1 18 0,1 0 16,0-1-16,-18 1 0,17 17 16,1-17-16,-18 0 0,0-1 15,0 1-15,0-1 0,-35 19 16,-1-19-16,19-17 0</inkml:trace>
  <inkml:trace contextRef="#ctx0" brushRef="#br0" timeOffset="204253.37">32773 10583 0,'0'-17'16,"18"-36"15,-1 53-31,-17-18 0,0 0 16,0 1-16,0-1 15,-17 1-15,-19 17 16,19 0-16,-19 0 15,36 35-15,-35-18 16,18 1-16,17 17 16,0-17-16,0 17 15,0-17-15,0 0 16,17 17-16,-17-17 16,35 17-16,-17-35 0,-18 17 15,0 1-15,18-18 16,-18 18-16,-36-18 15,1 0 1,18 0-16,-1 0 0,-17 0 16,17-18-16,-17 18 0,-18 0 15,35 0-15,-17 0 16,17 0-16,54 0 31,-36 18-31,17-18 0,1 0 16,-1 0-16</inkml:trace>
  <inkml:trace contextRef="#ctx0" brushRef="#br0" timeOffset="204663.34">33055 10548 0,'-17'-18'31,"-1"18"-31,-17 0 15,17 36-15,18-19 16,-18-17-16,18 53 16,-17-35-16,17 17 15,0-17-15,0-1 16,35-17-16,-17 0 16,-1 0-16,1 0 15,0 0-15,-1-17 16,-17-1-16,0-17 15,0 17-15,0 1 16,0-1-16,0 0 0,0 36 47,0 0-47,0 17 16,0-17-16,0-1 15,0 1-15,0-1 0,0 1 16,0 0-1,36-54 1</inkml:trace>
  <inkml:trace contextRef="#ctx0" brushRef="#br0" timeOffset="205207.37">33143 10530 0,'-17'0'31,"-1"18"-31,18 0 0,0 17 15,0-17-15,0-1 0,0 1 16,0 0-16,0-1 16,0 1-16,18-18 0,-18 17 15,17-17-15,1 0 32,-18-17-32,0-18 15,18 35-15,-18-36 0,0 19 16,0-1-16,0 0 0,0 1 0,17-1 15,-17 0 1,18 18 0,-18 36-1,0-19-15,18 1 16,-18 17 0,0-17-16,17 0 0,-17 17 15,0-18 1,0-52 15,0 18-31,0-19 16,0 19-16,36-1 0,-36 0 15,17 1-15,-17-1 0,0 0 0,18 18 16,-18-17-16,17 17 31,-17 17-31,0 19 0,0-19 16,18 19-1,-18-19-15,0 1 0,0 0 16,0-1-16,18 1 0,-1-18 31,1 0-31,-18-18 16,18 18-16,-1-17 0</inkml:trace>
  <inkml:trace contextRef="#ctx0" brushRef="#br0" timeOffset="205470.72">33514 10530 0,'-18'0'47,"1"36"-32,17-19 1,0 1-16,0 0 0,0-1 16,0 19-16,0-19 0,0 18 15,0 18-15,0-35 0,0 17 16,0 89-1,-36-89-15,19 53 0,17-70 16,0-1-16,-18 1 16,18-36-1,35 18-15,-35-52 16,18 16-16,-18 1 0,0-36 16,0 36-16,0 0 0</inkml:trace>
  <inkml:trace contextRef="#ctx0" brushRef="#br0" timeOffset="205715.18">33496 10583 0,'0'0'15,"0"-17"-15,0-1 0,0 0 16,18 18 0,0 36-1,-1-36-15,-17 17 0,18 1 16,-1-18-16,-17 35 0,18-35 16,-18 18-16,0 0 0,0-1 15,0 1-15,-18-18 16,-17 0-1,18 0 1,-19 0-16,19 0 0,-1 0 16,18-18-16,0 1 15,18-1 1,-18 0 0,35 18-16</inkml:trace>
  <inkml:trace contextRef="#ctx0" brushRef="#br0" timeOffset="205984.09">33761 10354 0,'0'0'16,"0"-18"-1,-18 18 1,18 36 0,-17-19-16,17 1 15,-18 17-15,18-17 0,0-1 16,0 1-16,0 0 0,0-1 15,0 19-15,0-19 0,0 1 16,0 17 0,0-17-16,0 0 15,35-18-15,-17 0 16,17 0-16,-17-18 16,-1 18-16,1-18 15</inkml:trace>
  <inkml:trace contextRef="#ctx0" brushRef="#br0" timeOffset="206099.53">33849 10548 0,'0'0'0,"0"35"0,-18-17 16,18 0-16,0-1 0,0 1 16</inkml:trace>
  <inkml:trace contextRef="#ctx0" brushRef="#br0" timeOffset="207648.17">26053 11430 0,'-18'0'15,"18"-18"-15,0 1 16,0-1-1,35 18-15,-35-18 16,18 18-16,0 0 0,17 0 16,-18 0-16,1 0 0,17 0 15,-17 18-15,0-18 0,-1 18 16,-17 17-16,0-17 0,0-1 16,0 1-16,0 0 0,0-1 15,-35-17-15,35 18 0,-18-1 0,-17 1 16,0-18-16,17 0 15,1 18-15,-1-18 16,18-18 0,18 18 15,-1 0-31,18 0 16,-17 0-16,0 0 15,-1 18-15,1-18 0,0 17 16,-1-17-16,1 36 0,0-19 0,-18 1 15,17 0-15,-17-1 0,0 1 16,-35-18 0,0 17-16,-1-17 0,1 0 15,0 0-15,17 0 0,-35 0 16,36 0-16,-1 0 0,-17 0 16,17 0-1,53 0 16,1 0-31</inkml:trace>
  <inkml:trace contextRef="#ctx0" brushRef="#br0" timeOffset="208059.84">26370 11165 0,'0'0'16,"-18"-17"-16,18-1 0,0 0 15,0 1-15,36 17 16,-36-18-16,17 18 0,1 0 16,17 0-16,-17 35 15,0-17-15,-18 17 16,17-17-16,-17 0 0,0-1 0,0 1 15,0 0-15,0-1 0,0 1 16,0 17 0,-17-35-1,17-35 1,0 0 0,0 17-16,0 0 0,-18 1 15,18-1-15,0 0 0,0-17 0,0 17 0,0 1 16,0-1-16,18 1 0,-18-1 15,35 18-15,-17 0 0,-1 0 16,1 0-16,-1 18 16,1-18-16,0 0 0,-1 17 0,1-17 15</inkml:trace>
  <inkml:trace contextRef="#ctx0" brushRef="#br0" timeOffset="208510.91">26935 11148 0,'0'0'0,"-18"0"0,-17 0 16,35-18-16,-36 18 15,19 0-15,-1 0 16,0 35-16,-17-17 16,18 17-16,-1-17 0,18 0 15,-18-1-15,18 1 16,0 0-16,0-1 0,0 1 15,18-18-15,17 0 16,-17 0-16,-1 0 0,1 0 16,0 0-16,-1-18 0,19 1 15,-19-19-15,1 19 0,0-36 16,-1 17-16,-17 1 0,18-35 16,-18 34-16,0 1 0,0-18 15,0 18-15,17 0 0,-17-1 0,0 1 16,0 0-16,0 17 0,0 0 15,-35 18 1,35 36 0,0 17-16,0-36 0,0 19 15,0 52 1,0-53-16,35 71 0,-35-89 16,0 19-16,0-1 0,0-17 15,0-1-15,0 36 0,0-35 16,0 0-16,0-1 0,0 1 0</inkml:trace>
  <inkml:trace contextRef="#ctx0" brushRef="#br0" timeOffset="208850.94">27869 11483 0,'0'0'0,"0"-18"31,-35 18-16,35 36-15,-17-19 16,17 1-16,-18-18 16,18 17-16,0 1 0,-18 0 15,18-1-15</inkml:trace>
  <inkml:trace contextRef="#ctx0" brushRef="#br0" timeOffset="209027.67">28046 11483 0,'-18'18'15,"-17"-1"1,35 1 0,-35 35-1,35-36-15,-18 19 16,18-19-16,-18 1 0,18 0 15,-17-18-15,17 17 0</inkml:trace>
  <inkml:trace contextRef="#ctx0" brushRef="#br0" timeOffset="209643.02">30445 11518 0,'17'-17'0,"-34"34"0,17-17 63,-18 18-63,18 17 15,-18-17-15,1 17 16,17-17-16,0-1 16,0 1-16,17-18 31,19-18-16</inkml:trace>
  <inkml:trace contextRef="#ctx0" brushRef="#br0" timeOffset="209804.41">30586 11501 0,'0'17'32,"0"1"-17,0-1-15,0 1 16,0 0-16,0-1 0,0 1 15,0 0-15,0-1 16,0 1-16,17-18 16,-17 18-16</inkml:trace>
  <inkml:trace contextRef="#ctx0" brushRef="#br0" timeOffset="210691.09">31803 11412 0,'-18'0'0,"36"0"0,-36-17 0,18-1 16,0 0-1,-17 18 1,-1 36-1,0-19 1,1 1-16,17 0 16,0-1-16,0 1 0,0 17 15,0 0-15,0-17 0,0 35 16,17-18 0,-17-17-16,0 0 0,36-1 0,-19 1 15,-17-1-15,0 1 0,18 0 16,-18-1-16,-18 1 31,-17-18-31,17 0 16,1 0-16,-1 0 0,-17 0 0,17 0 15,1 0-15,-1 0 0,0 0 0,1 0 16,-1-18-16,18 1 16,0-1-1,18 18 1,-18-18-16,35 18 0,-35-17 0,18 17 15,-1-18-15,1 18 0,-1-17 16,1 17-16,0-18 0,-1 0 0,-17 1 16,18-1-16,0 0 0,35-35 15,-36 36-15,1-18 0,17-1 16,-17 1-16,-18-18 16,0 35-1,-18 18-15,0 0 16,1 0-16,-1 0 15,18 18-15,-17-18 0,-1 18 16,18-1-16,0 1 16</inkml:trace>
  <inkml:trace contextRef="#ctx0" brushRef="#br0" timeOffset="210991.24">32067 11130 0,'0'-18'16,"0"36"-16,0-53 0,0 52 46,0 1-46,0 0 16,0 17-16,18-17 0,-18-1 16,0 1-16,18 17 0,-18-17 15,0 17-15,0-17 16,0-1-16,0 1 0,0 0 16,-18-18-1</inkml:trace>
  <inkml:trace contextRef="#ctx0" brushRef="#br0" timeOffset="211524.31">31979 11130 0,'0'0'0,"-17"-18"0,52 1 31,0 17-16,-17 0-15,-1 0 0,19 0 0,-19 0 16,36 0-16,-35 0 0,0 0 16,-1 0-16,1 0 0,0 0 15,-18-18-15,0 1 16,-18 34 31,18 18-47,0-17 15,0 0-15,0 17 16,0-17-16,0-1 0,0 19 16,0-19-16,0 1 0,0 0 15,0-1-15,0 1 0,0-36 47,0 1-47,0-1 16,-18-17-16,18-1 15,0 19-15,0-19 16,0 19-16,18 17 16,0 0-1,-1 35 1,1-17-16,-18-1 16,35 19-16,-35-19 0,18 1 15,-1 17-15,1-17 16,-18-1-16,18 19 0,-18-19 15,0 1-15</inkml:trace>
  <inkml:trace contextRef="#ctx0" brushRef="#br0" timeOffset="211983.67">32702 11536 0,'0'0'16,"18"0"-16,0-18 0,-18 1 15,17-1-15,1 0 16,-53 18 0,17 0-1,0 0-15,1 18 0,-1-18 16,1 18-16,-19-1 0,19-17 15,17 35-15,-18-35 0,18 18 0,0 0 16,0-1-16,-18 1 16,18 0-16,0 35 15,36-53-15,-36 17 0,0 1 0,17-1 16,-17 1-16,18-18 16,-18 18-16,18-18 0,-54 0 46,19 0-46,-1 0 0,-53-18 16,19 18 0,34 0-16,0 0 15,1 0-15,17 18 16,35-1 15</inkml:trace>
  <inkml:trace contextRef="#ctx0" brushRef="#br0" timeOffset="212413.36">33055 11606 0,'0'0'16,"0"-17"-16,-35 17 0,0 0 15,17 0-15,-17 0 0,0 0 16,-1 17-16,19-17 0,-19 53 15,19-53-15,17 18 16,-18 17-16,18-17 16,0-1-16,0 1 15,18 0-15,-1-18 16,19 0-16,-19 0 0,1 0 16,17 0-16,-17-36 0,-1 36 15,19 0-15,-36-35 0,17 35 16,-17-17-16,18-1 0,-18 0 15,0 1-15,-18 34 47,18 1-31,-17 0-16,17-1 16,0 1-16,0-1 15,0 1-15,17-18 0,19 0 16,-19 0-1,-17-18-15,18 1 16,0 17-16</inkml:trace>
  <inkml:trace contextRef="#ctx0" brushRef="#br0" timeOffset="212952.15">33108 11606 0,'0'-17'16,"0"87"-16,0-158 0,0 123 0,0-52 31,-17 52-15,17-17-16,0-1 15,0 1-15,0 17 0,0-17 16,0-1-16,0 1 16,0 0-16,17-18 31,-17-18-31,18 0 16,-18-17-16,17 0 15,-17 17-15,0 1 0,18-19 16,-18 19-16,0-1 15,18 18 1,-18 35 0,0-17-16,17-18 15,-17 18-15,0 17 0,18-17 16,-18-1-16,0 1 16,18-18 15,-18-18-16,0 1-15,0-1 16,0-17-16,17 17 16,-17 0-16,0 1 15,18-1-15,0 18 32,-18 18-17,17-18-15,-17 17 0,18 19 16,-18-19-16,0 1 0,17 0 15,-17-1-15,0 1 0,0-1 16,0 1-16,0 0 16,0-54-1</inkml:trace>
  <inkml:trace contextRef="#ctx0" brushRef="#br0" timeOffset="213422.36">33443 11553 0,'0'18'16,"-17"0"0,17-1-1,0 1-15,0 0 0,0 17 16,0-17-16,0-1 0,0 1 16,0-1-16,0 1 0,0 17 0,0 1 15,0-1-15,0-17 0,0 35 16,0-18-16,0-18 0,-18 19 15,18-19-15,0-34 32,18-19-32,-18 19 15,0-1-15,17 1 0,-17-19 0,0 19 16,18-36-16,-18 17 0,18 1 16,-18-18-16,0 18 0,0 17 15,17-17-15,-17 0 16,0-1-16,18 36 15,0 0 1,-18 18 0,17 0-16,-17 17 15,0-17-15,0-1 16,0 1-16,0 0 0,-35-1 16,35 1-16,-18-1 0,1 1 15,-1-18 1,0 0-1,18-35 1,0 17-16</inkml:trace>
  <inkml:trace contextRef="#ctx0" brushRef="#br0" timeOffset="213839.45">33726 11377 0,'-18'0'16,"0"0"0,18 18-1,0 17-15,-17-17 16,17-1-16,0 1 0,0 35 16,0-36-16,0 1 0,0 17 15,0 1-15,0-19 0,0 1 16,0 0-16,0-1 0,0 1 15,17-1-15,-17 1 16,18-18-16,0 0 16,-1 0-16,1 0 15,-1-18-15,1 1 16,-18-1-16,18 18 0,-18-35 16,0 17-16,0 1 0,0-1 15,0 36 32,-18 17-47,18-17 16,0 17-16,0-18 15,35 1-15,-17 0 16,-18-1-16</inkml:trace>
  <inkml:trace contextRef="#ctx0" brushRef="#br0" timeOffset="-213587.1">26247 12330 0,'17'0'15,"-34"0"-15,52 0 16,-17 0-16,-18-18 47,0 0-47,0 1 15,0-1 17,-18 18 452,18 18-406,-18 17-78,1-17 16,-19 34-1,19-34-15,-19 35 0,36-35 16,-35-1-16,35 19 0,-35-1 16,17-17-16,18 17 0,-17-18 15,17 1-15,0 0 0,0 17 16,0-17-16,0-1 15,0 1-15,17-18 16,-17-18 31,0 1-47,0-1 16,0 0-16,0 1 15,0-1-15,18 18 16,-18-18-1,18 18-15,-1 0 32,1 0-17,-1 0-15,1 0 0,0 0 16,-1 0-16,19 0 16,-19 0-16,1 0 0,17 0 15,-17 0-15,-1 0 0,1 0 16,0 0-16,-1 0 0,19 0 15,-36-17-15,35-1 16,-17 1-16,-1-1 16,-17 0-16,0 1 15,-17 34 32,17 1-47,-18-18 16,0 53-16,18-36 15,-17 19-15,17-19 0,0 1 16,0 17-16,-18-17 16,18 0-16,0 17 0,0-18 15,-18 1-15,18 17 16,0-17-16,0 0 16,0-54 15,0 19-16,18 17-15,-18-18 0,18-35 16</inkml:trace>
  <inkml:trace contextRef="#ctx0" brushRef="#br0" timeOffset="-213301.57">26829 12047 0,'0'-17'0,"0"34"0,-18-52 0,18 17 15,-18 1 1,18 52 0,0 0-1,0-17-15,0 17 16,0 1-16,0-19 0,0 36 15,0-18-15,0 1 16,0-1-16,0-17 0,0-1 0,-17 1 16,-1-1-16,1-17 15</inkml:trace>
  <inkml:trace contextRef="#ctx0" brushRef="#br0" timeOffset="-212809.67">26635 12153 0,'-18'0'0,"36"0"0,-1 0 31,19 0-15,-19 0-16,19 0 0,16 0 16,-16-17-16,-19 17 0,19-18 0,-19 18 15,19-18-15,16-17 16,-34 35-16,0-18 0,-1 1 15,-17-1-15,18 18 16,-18 35 0,-35-17-1,35 0-15,0-1 0,-18 71 16,18-70-16,0 35 16,0-18-16,0-17 0,0 0 0,0 17 15,0-18-15,18-17 16,-18 18-16,17-18 15,-17-35 1,0 17-16,0 1 16,18-1-16,-18-35 0,0 35 15,0 1-15,0-19 0,0 19 0,0-1 16,18 1-16,-18-1 16,17 18-16,1 0 0,0 0 15,-1 0-15,19 18 0,-19-18 16,1 35-16,17 0 15,-17-17-15,-1-1 0,-17 19 0,18-19 16,-18 1-16,18 0 0,-18 34 16,0-34-16,0 0 0,0-1 0</inkml:trace>
  <inkml:trace contextRef="#ctx0" brushRef="#br0" timeOffset="-212528.49">28081 12471 0,'-18'0'0,"36"0"0,-36-18 0,1 18 15,-1 0-15,1 0 16,17 18-16,0 17 15,-18-17-15,18-1 16,0 1-16,0 0 16,0-1-16,-18-17 0,18 18 0,0-36 47</inkml:trace>
  <inkml:trace contextRef="#ctx0" brushRef="#br0" timeOffset="-212373.35">28134 12488 0,'0'0'0,"0"36"16,0-19-16,0 1 15,0 0-15,-18-1 0,18 1 16,0-1-16,0 1 0,0 0 0,-17-18 16,17 17-16,-18 1 0,18 0 15,-18-18 1</inkml:trace>
  <inkml:trace contextRef="#ctx0" brushRef="#br0" timeOffset="-211779.32">30639 12453 0,'0'-18'16,"0"1"0,-18 17-16,18 17 31,0 19-31,0-19 15,0 1-15,-18 0 0,18-1 16,0 1-16,0 0 0,-17 17 16,-1-35-16,18 17 0,0-34 31</inkml:trace>
  <inkml:trace contextRef="#ctx0" brushRef="#br0" timeOffset="-211638.32">30780 12435 0,'0'18'0,"-18"-18"16,18 35-16,0-17 0,-17-18 15,17 53-15,0-35 16,0-1-16,0 1 16</inkml:trace>
  <inkml:trace contextRef="#ctx0" brushRef="#br0" timeOffset="-210973.28">31715 12259 0,'0'0'0,"0"-18"31,0 36 1,0 0-17,0-1-15,-36 19 16,36-19-16,0 1 0,0-1 16,0 19-16,0-1 0,-17-17 15,17-1-15,0 36 0,-18-35 16,18 17-16,0 0 15,-17-17-15,17 0 0,0 17 0,-18-35 16,18 18-16,0-1 16,35-17 62,-17-17-63,-1-1-15</inkml:trace>
  <inkml:trace contextRef="#ctx0" brushRef="#br0" timeOffset="-210503.95">31997 12012 0,'0'-18'0,"0"36"0,18-53 0,-18 17 16,0 1-16,-36 34 47,19 18-47,-1-17 15,0-18-15,18 18 0,-17-18 16,-1 35-16,18-17 0,-18-1 16,18 1-16,0 0 0,0-1 15,0 1-15,0-1 16,36-17-16,-19 18 0,-17 0 16,18-18-16,17 17 0,-17-17 15,0 0-15,-1 18 0,1-18 16,-18 18-16,-18-18 31,18 17-31,-17-17 16,-1 18-16,0-18 15,1 18 1,-1-18-16,0 0 0,1 17 16,-1-17-1</inkml:trace>
  <inkml:trace contextRef="#ctx0" brushRef="#br0" timeOffset="-210257.01">32209 11994 0,'0'0'15,"0"-17"-15,0 52 31,0-17-15,0-1-16,0 1 0,0 17 16,0 1-16,0-19 0,0 18 15,0-17-15,0 0 0,0 35 16,-18-36-16,18 1 0,-35 0 16,35-1-16,-18 1 0</inkml:trace>
  <inkml:trace contextRef="#ctx0" brushRef="#br0" timeOffset="-210108.51">32156 12136 0,'35'17'47,"0"-17"-47,1 18 16,-19-18-16,18 0 0,-17 0 0</inkml:trace>
  <inkml:trace contextRef="#ctx0" brushRef="#br0" timeOffset="-209676.13">32685 12418 0,'0'-18'0,"-35"18"0,35-18 16,-18 18-16,0 0 16,1 0-16,-1 0 15,0 0-15,18 36 0,-17-36 16,-1 17-16,0 1 0,18 0 16,-17-1-16,-1 1 0,18 0 15,0-1-15,0 1 0,0 0 16,0 17-16,18-18 15,-18 1 1,35-18-16,-35 18 0,35-1 16,-35 1-1,-17-18 1,-19 0 0,19 18-16,-18-18 0,-18 0 15,35 0-15,0 0 0,-17 0 16,17 0-16,1 0 0,-1 0 0,1 0 15,-1 0-15,18 17 16,18-17 0,17 0-1,0 0-15</inkml:trace>
  <inkml:trace contextRef="#ctx0" brushRef="#br0" timeOffset="-208698.47">33002 12541 0,'-17'0'0,"34"0"0,-87-17 15,52 17-15,-17 0 16,17-18-16,1 18 0,-19 0 16,19 0-16,-1 0 0,0 0 0,1 35 15,-1-35-15,18 18 0,-18 0 16,1-1-16,17 1 0,0-1 15,0 1-15,0 0 0,0-1 16,17-17-16,1 0 16,-18 18-16,35-18 0,-17 0 0,0 0 15,-1 0-15,1 0 0,0 0 0,-1 0 16,19-35-16,-19 17 16,1 0-16,-18 1 15,17-1-15,-17 1 0,0-1 16,0 0-16,-17 36 47,17 0-47,0 17 15,0-18-15,0 19 16,17-36-16,-17 17 16,36 1-16,-19-18 15,1 0-15,0 0 0,-1-18 16,1 1-16,-18-19 15,0 19-15,18-1 16,-18-17-16,0 17 0,17 1 0,-17-1 16,0 0-16,0 36 47,-17-18-47,17 18 0,-18 17 15,18 0-15,-18-17 16,18 17-16,0-17 15,0-1-15,18-34 47,-18-19-47,18 36 16,-18-17-16,0-1 0,17-17 16,1 17-16,-18 1 0,17-19 15,-17 19-15,0-1 0,18 18 16,-18-18-16,0 54 31,0-19-31,0 19 16,0-19-16,0 1 0,0 0 0,0 17 15,0-18-15,0 1 16,0-36 15,18-17-15,-18 18-16,0-19 15,17 19-15,-17-1 0,0 0 16,18 1-16,-18-1 0,0 0 16,18 18-16,-18-17 0,17 17 15,-17 35 1,18-35-16,-18 18 0,0-1 16,18 19-16,-18-19 15,0 1-15,0 0 0,0-1 16,0 1-16,0-1 15,-18-17-15</inkml:trace>
  <inkml:trace contextRef="#ctx0" brushRef="#br0" timeOffset="-208181.27">33408 12382 0,'-18'0'0,"1"18"31,17 0-31,-18 17 16,18 0-1,0-17-15,0 0 0,0 35 16,0-36-16,0 1 0,0-1 0,0 19 16,0-19-16,0 1 0,0 53 15,0-54-15,-18 18 16,18-17-16,0 0 0,0-1 15,0-34 17,0-19-32,18 1 15,-18 18-15,0-1 0,0-17 16,0-18-16,0 35 0,0-17 16,0-36-16,0 54 0,0-19 15,0-34 1,0 52-16,0 0 15,0 1-15,18 17 32,-1 35-32,19-17 15,-19-1-15,1 1 16,0 0-16,-18-1 0,17 1 16,-17 0-16,0-1 0,0 1 15,0 0-15,-17-18 16,-1 17-16,-17-17 15,17 0-15,0 18 16,1-18-16,-1 0 0,0 0 0,18-18 31</inkml:trace>
  <inkml:trace contextRef="#ctx0" brushRef="#br0" timeOffset="-207865.2">33761 12224 0,'-35'0'0,"17"-18"31,0 18-31,18 18 16,-17-1-1,17 1-15,-18 53 16,18-36-16,0-18 0,0 72 15,0-72-15,0 54 16,0-53-16,0 17 16,0-18-16,0 1 0,0 0 15,0-1-15,18-17 16,-1 0-16,19 0 16,-19 0-16,1 0 0,-1-17 15,19-19-15,-19 36 0,1-17 16</inkml:trace>
  <inkml:trace contextRef="#ctx0" brushRef="#br0" timeOffset="-207729.4">33849 12471 0,'0'0'0,"-18"17"0,1 1 16,-1 17-16,0-17 16,18 0-16,0 17 15,0-18-15,0 1 0,0 17 16,18-35-16,-18 18 0,35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7:09:46.410"/>
    </inkml:context>
    <inkml:brush xml:id="br0">
      <inkml:brushProperty name="width" value="0.05292" units="cm"/>
      <inkml:brushProperty name="height" value="0.05292" units="cm"/>
      <inkml:brushProperty name="color" value="#FF0000"/>
    </inkml:brush>
  </inkml:definitions>
  <inkml:trace contextRef="#ctx0" brushRef="#br0">6826 4251 0,'-17'0'125,"34"0"32,1 0-142,0 0 1,-1 0-16,18 0 15,-17 0-15,0 0 0,35 0 16,-36 18-16,1-18 0,17 0 16,0 0-16,-17 0 0,17 0 15,1 0-15,-19 0 0,36 0 16,-35 0-16,-1 0 0,54 0 16,-53 0-16,-1 0 15,1 0-15,17 0 0,-17 0 16,0 0-16,-1 0 0,1 0 0,17 0 15,-17 0-15,-1 0 0,36 17 16,-17-17-16,-19 0 16,18 0-16,1 0 15,-19 0-15,36 0 0,-35 0 0,0 0 16,34 0-16,-34 0 16,17 0-16,-17 0 0,17 0 0,-17 0 15,0 0-15,52 0 16,-35 0-16,-17 0 0,35 0 15,-35 0-15,-1 0 0,36 0 16,-35 0-16,17 0 0,18 0 16,-35 0-16,17 0 0,18 0 15,-36 0-15,19 0 0,17 0 16,-36 0-16,19 0 0,-19 0 0,1 18 16,17-18-16,-17 0 0,-1 0 15,19 0-15,-1 0 0,-17 0 16,17 0-16,0 0 0,-17 0 15,35 0-15,-18 0 0,-17 0 16,52 0-16,-52 0 0,17 0 16,-17 0-16,17 0 0,-17 0 0,17 0 15,18 0-15,-18 0 0,0 0 16,-17 0-16,53 0 0,-54 0 16,19 0-16,-1 0 0,0 0 0,0 0 15,-17 0-15,53 0 0,-54 0 16,1 0-16,52 0 15,-52 0-15,35 0 16,-35 0-16,-1 0 16,1 0-1,0 0 1,-1 0 0,1 0-16,-1 0 15,1 0-15,0 0 0,-1 0 16,1 0-16,0 0 0,17 0 15,-17 0 1,-1 0-16,1 0 16,-1 0-16,1 0 0,0 0 15,-36 0 157,18 35-156,-18-35-16</inkml:trace>
  <inkml:trace contextRef="#ctx0" brushRef="#br0" timeOffset="6643.35">11501 4498 0,'0'-18'16,"-18"18"62,36 0 78,-1 0-156,1 0 16,-1 0-16,19 0 15,-19 0-15,19 0 16,-19 0-16,19 0 15,-19 0-15,1 0 16,-1 0-16,1 0 16,0 0-16,-1 0 15,1 0-15,0 0 16,-1 0-16,1 0 0,0 0 16,-1 0-16,1 0 0,0 0 15,-1 0-15,1 0 0,-1 0 16,1 0-16,0 0 15,17 0-15,-17 0 16,17 0-16,-17 0 16,-1 0-16,1 0 0,-1 0 15,1 0-15,0 0 0,17 0 16,-17 0-16,-1 0 0,19 0 16,-1 0-16,-18 0 0,1 0 15,0 0-15,-1 0 0,54 0 16,-53 0-16,-1 0 0,19 0 15,-1 0-15,18 0 16,-36 0-16,1 0 0,0 0 16,17 0-16,-17 0 0,34 0 15,-34 0-15,0-35 0,-1 35 16,1 0-16,0 0 16,17 0-16,-17 0 15,17 0-15,-18 0 0,1 0 16,0 0-16,-1 0 0,1 0 15,17 0-15,-17 0 16,0 0-16,35 0 16,-36 0-16,1 0 0,-1 0 15,1 0-15,17 0 0,-17 0 16,0 0-16,35 0 16,-18 0-16,0 0 15,-17 0-15,-1 0 0,1 0 16,17 0-16,-17 0 0,0 0 0,-1 0 15,1 0-15,-1 0 0,19 0 16,-19 0-16,19 0 0,-1 0 16,-17 0-16,-1 0 0,19 0 15,-19 0-15,1 0 16,-1 0-16,1 0 0,0 0 0,-1 0 16,1 0-16,0 0 0,-1 0 15,36 0-15,-35 0 0,-1 0 16,1 0-16,0 0 0,-1 0 0,1 0 15,17 0-15,-17 0 16,17 0-16,-17 0 16,-1 0-16,1 0 15,0 0-15,-1 0 16,1 0-16,0 0 0,-1 0 0,1 0 16,0 0-16,-1 0 15,1 0-15,0 0 0,17 0 16,-18 0-16,1 0 0,0 0 15,-1 0-15,1 0 16,0 0-16,-1 0 16,1 0-16,0 0 15,-1 0-15,1 0 0,-1 0 0,19 0 16,-19 0-16,1 0 16,0 0-16,-1 0 0,1 0 15,17 0-15,-17 0 16,-1 0-16,1 0 15,0 0 17,-1 0-17,1 0 1,0 0-16,-1 0 16,1 0 15,-53 0 109,-1 0-140</inkml:trace>
  <inkml:trace contextRef="#ctx0" brushRef="#br0" timeOffset="8930.65">7073 5768 0,'-17'0'0,"-1"0"62,36 0 79,-18 18-141,17-18 15,18 0-15,18 17 16,-35-17-16,17 0 16,1 0-16,-19 0 0,36 0 15,-18 0-15,1 0 0,17 0 16,-36 0-16,19 0 0,-19 0 16,18 0-16,-17 0 0,17 0 0,-17 0 15,17 0-15,-17 0 0,17 0 0,-17 0 16,35 0-16,-18 0 0,-17 0 15,17 0-15,0 0 0,-17 0 0,17 0 16,53 0-16,-70 0 16,35 0-16,-35 0 0,-1 0 15,18 0-15,-17 0 0,0 0 16,-1 0-16,1 0 0,0 0 0,17 0 16,0 0-16,-17 0 15,17 0-15,-17 0 0,17 0 0,-17 0 16,17 0-16,0 0 0,36 0 15,-18-17-15,-18 17 0,53-18 16,-53 18-16,107 0 16,-107 0-16,0 0 0,-17 0 15,17 0-15,-17 0 0,35 0 16,-18 0-16,-18 0 0,1 0 0,35 0 16,-35 0-16,17 18 0,18-18 15,-35 0-15,17 0 16,35 0-16,-34 0 0,-1 0 0,35 0 15,-34-18-15,-1 18 16,53 0-16,-53 0 0,1-18 16,52 18-16,-53 0 15,-17 0-15,35 0 0,-36 0 16,19 0-16,-1 0 0,-17 0 16,-1 0-16,19 18 0,-1-18 15,-18 0-15,36 0 16,-35 18-16,17-18 0,18 0 0,-18 0 15,-17 0-15,17 0 0,36 0 16,-36 0-16,-17 0 0,17 0 16,0 0-16,1 0 0,-19 0 0,89 0 15,-88 0-15,52 0 16,-34 0-16,-19 0 0,54 0 16,-54 0-16,19 0 0,34 0 15,-34 0-15,-19-18 0,19 18 16,-1 0-16,0 0 0,0 0 0,1 0 15,-1 0-15,-17-18 0,17 18 0,-18 0 16,54 0-16,-53-17 0,17 17 16,-17 0-16,17 0 0,0 0 0,36 0 15,-36 0-15,0 0 16,-17 0-16,35-18 0,-18 18 16,0 0-16,36 0 15,-36 0-15,0 0 0,1 0 16,-19 0-16,19 0 0,-1 0 0,35 0 15,-34 0-15,-19 0 0,54 0 16,-53 0-16,17 0 0,18 0 16,-36 0-16,19 0 0,-19 0 0,19 0 15,-19 0-15,19 0 0,34 0 16,-52 0-16,52 0 16,-52 0-16,0 0 0,17 0 15,-18 0-15,1 0 16,17 0-16,-17 0 0,0 0 15,-1 0-15,1 0 0,0 0 0,17 0 16,-17 0-16,-1 0 16,1 0-16,-1 0 0,1 0 15,0 0-15,-1 0 0,1 0 16,17 0 0,-17 0-16,0 0 0,-18-18 15,17 18-15,1 0 16,-1 0 15,-34 0 110,-1 18-141,-17-18 15</inkml:trace>
  <inkml:trace contextRef="#ctx0" brushRef="#br0" timeOffset="42352.68">9507 12312 0,'-17'0'16,"-1"0"-16,0 0 15,1 0 1,-1 0-16,1 0 16,-1 0-1,0 0 1,1 0-16,-1 0 15,0 0 1,1 0 0,17 18 109,17-18-125,19 17 31,-1 1-15,-17-18-16,-1 0 15,1 0-15,-1 0 0,19 17 16,-19-17-16,1 0 0,35 0 15,-35 0-15,-1 0 0,18 18 16,-17-18-16,0 0 0,17 0 16,-17 0-16,-1 0 0,1 18 0,17-18 15,-17 0-15,-1 0 16,1 0-16,0 0 0,-1 0 0,1 0 16,17 0-16,-17 0 0,0 0 0,-1 0 15,19-18-15,-19 18 0,1 0 16,17 0-16,-17 0 0,-1 0 15,19 0-15,-19-18 0,1 18 16,17 0-16,-17 0 0,-1 0 16,72 0-1,-72-17-15,36 17 0,-35 0 16,17 0-16,18-18 16,-35 18-16,17 0 0,18-17 15,-35 17-15,17 0 0,0-18 16,0 18-16,-17 0 0,35-18 15,-35 18-15,-1 0 0,36 0 16,-35 0-16,-1 0 0,19-17 0,-19 17 16,19 0-16,-1 0 0,-18 0 0,54 0 15,-36-18-15,-17 18 0,53 0 16,-54 0-16,18-18 0,1 18 16,-19 0-16,19 0 0,-19 0 15,1-17-15,0 17 0,-1 0 16,1 0-16,-1 0 15,-17-18-15,-17 18 219</inkml:trace>
  <inkml:trace contextRef="#ctx0" brushRef="#br0" timeOffset="47837.75">12012 7338 0,'-18'0'32,"36"0"140,0 0-157,-1 0-15,1 0 0,35 0 16,-35 0-16,34 17 15,-34-17-15,0 0 0,52 0 16,-52 0-16,17 0 16,-17 0-16,-1 0 0,1 0 0,0 0 15,35 0-15,-36 0 0,1 0 16,0 0-16,-1 0 0,1 0 0,0 0 16,17 0-16,0 0 0,-17 0 15,35 18-15,-18-18 16,0 0-16,53 0 15,-70 18-15,35-18 0,-35 0 16,17 0-16,-18 0 0,19 17 16,-1-17-16,-17 0 0,-1 0 15,1 0-15,17 0 0,-17 0 0,17 0 16,0 0-16,-17 0 0,35 0 16,-18 0-16,1 0 0,34 0 15,-35 0-15,1 0 0,69 0 16,-52 0-16,0 0 15,-17 0-15,17 0 16,-18 0-16,-18 0 0,19 0 16,17-17-16,-36 17 0,19 0 15,16 0-15,-16 0 0,-19 0 16,36 0-16,-17-18 0,-1 18 16,18 0-16,-18 0 0,0 0 15,-17 0-15,17 0 0,1 0 0,-1 0 16,-18 0-16,19 0 0,-1 0 0,-17 0 15,70 0 1,-53 0-16,18 0 0,-18 0 16,1 0-16,-1 0 0,35 0 15,-34 0-15,-1 0 0,36 0 16,-19 0-16,-16 0 0,-19 0 0,54 0 16,-36 0-16,0 0 0,-17 0 15,17 0-15,1 0 0,-1 0 0,18 0 16,-36 0-16,19 0 0,17 0 15,-18 0-15,-17 0 0,87 0 16,-69 0-16,17 0 16,-18 18-16,0-18 0,-17 0 15,35 0-15,-18 0 0,-17 0 16,17 0-16,-17 0 0,-1 0 0,18 0 16,18 0-16,-35 0 0,0 0 15,17 0-15,-17 0 0,-1 0 0,19 0 16,-1 0-16,0 0 15,-17 0-15,35 0 0,-18 0 16,-17 0-16,52 17 16,-52-17-16,-1 0 0,1 0 0,0 0 15,-1 18-15,1-18 16,0 0 0,-1 0-16,1 0 15,-1 0-15,1 0 0,17 0 16,-17 0-16,0 0 15,-1 0-15,1 0 63,-36 0 62,-17 0-109</inkml:trace>
  <inkml:trace contextRef="#ctx0" brushRef="#br0" timeOffset="52109.91">12136 16422 0,'0'-18'0,"-18"1"16,18-1 0,-18 18-16,18-18 15,-17 18 1,17-17-16,-18-1 31,0 18-15,1 0-1,-1 0 1,0 0 0,1 0-16,-1 0 15,1 0 1,-1 0 15,36 0 63,-1 0-79,1 0-15,17 0 16,-17 0-16,52 0 16,-34 0-16,16-18 15,-16 18-15,-1 0 0,36-17 16,-36 17-16,0 0 0,53-18 16,-52 18-16,-1-18 0,0 18 15,-17 0-15,17 0 0,0 0 0,-17 0 16,35-17-16,-35 17 0,17 0 15,-18 0-15,1 0 0,0 0 0,-1 0 16,1-18-16,0 18 16,17 0-16,-17 0 0,-1 0 15,1 0-15,17-18 0,-17 18 16,17 0-16,-17 0 0,-1 0 0,19 0 16,-19 0-16,1-17 0,17 17 15,-17 0-15,-1 0 0,1 0 0,0 0 16,-1 0-16,1 0 0,0 0 15,-1 0-15,-34 0 204,17-18-204,-18 18 15,18-17-15</inkml:trace>
  <inkml:trace contextRef="#ctx0" brushRef="#br0" timeOffset="56569.18">10178 8978 0,'0'18'78,"17"-18"63,1 0-141,17 0 16,-17 0-16,17 0 15,-17 0-15,17 0 0,18 0 16,-35 0-16,17 0 0,18 0 16,-18 0-16,0 0 0,-17 0 0,17 0 15,1 0-15,-1 0 0,53 0 16,-53 0-16,1 0 0,-19 0 15,18 0-15,1 0 0,-19 0 0,36 0 16,-17 0-16,-1 0 0,18 0 16,17 0-16,19 0 15,-54 0 1,0 0-16,0 0 0,1 0 0,-19 0 0,19 0 16,-1 0-16,0 0 15,-17 0-15,17 0 0,-17 17 0,17-17 16,0 0-16,18 0 0,-18 0 15,1 0-15,34 0 0,-34 0 16,-1 0-16,0 0 0,36 18 16,-36-18-16,0 0 0,0 0 15,36 0-15,35 0 16,-71 0-16,18 0 0,-18 0 16,1 0-16,17 0 0,-18 0 0,53 18 15,-53-18-15,1 0 0,34 0 16,-52 0-16,17 0 0,36 0 15,-36 0-15,-18 0 0,19 0 16,-1 0-16,0 0 0,1 0 0,-1 17 16,0-17-16,0 0 0,1 0 0,-1 0 15,36 0-15,-1 0 16,36 0-16,-71 0 16,36 0-16,-54 0 0,19 0 15,-19 0-15,19 0 0,-19 0 16,1 0-16,35 0 0,-18 0 15,-17 0-15,35 0 0,-36 0 0,19 0 16,-1 0-16,18 0 16,-18 0-16,0 0 0,36 0 15,-54 0-15,19 0 0,34 0 16,-17 0-16,53 18 16,-88-18-16,17 0 0,0 0 15,1 0-15,-1 0 0,0 0 0,36 0 16,-36 0-16,0 0 0,0 0 15,1 0-15,17 0 0,-18 0 0,53 0 16,-53 0-16,1 0 0,52 0 16,-53 0-16,0 0 0,18 0 15,-17 0-15,-19 0 0,54 0 16,-54 0 0,-17-18-16,36 18 0,-19 0 15,1 0-15,0 0 16,17-17-16,-17 17 15,-1 0-15,1 0 16,0 0-16,-1 0 31,-52 17 94,0-17-109</inkml:trace>
  <inkml:trace contextRef="#ctx0" brushRef="#br0" timeOffset="103002.2">21943 12312 0,'-18'0'16,"0"0"0,18-18 62,18 18 0,0 0-78,-1-17 0,1 17 15,17 0-15,18 0 16,-17 0-16,-1 0 0,18 0 0,-18 0 16,0 0-16,36 0 0,-54 17 15,19-17-15,-1 0 0,0 0 16,1 0-16,-19 0 0,54 0 16,-36 0-16,-17 0 0,-1 0 15,19 0-15,-19 0 0,1 0 0,0 0 16,-1 0-16,1 0 15,-1 0 1,1 0 0,-18 18-16,18-18 15,-18 18 1,0-1 15,-18-17-31,-17 0 16</inkml:trace>
  <inkml:trace contextRef="#ctx0" brushRef="#br0" timeOffset="103480.88">22542 11942 0,'0'0'0,"0"-18"0,-17 18 0,17-18 15,-18 18-15,18-17 16,0-1-16,-17 18 0,17-18 16,0 1-16,-18 17 0,18-18 15,0 36 32,18-1-31,-18 1-16,35 0 15,-18 17-15,19-17 16,-1-1-16,0 18 16,-17-17-16,0 0 0,17 17 15,35 18-15,-70-35 16,18-1-16,17 18 16,-17-17-16,0 0 0,17 17 15,-35-17-15,18-1 0,-1 1 16,1 0-16,-18-1 0,0 1 0,0-1 15,17 1-15,-17 0 0,0-1 16,0 1-16,0 0 0,-35-1 16,0 1-16,-18 17 15,18-17-15,17-18 0,-52 18 16,52-1-16,-17-17 0,-18 18 16,35-1-16,0-17 0,-17 18 15</inkml:trace>
  <inkml:trace contextRef="#ctx0" brushRef="#br0" timeOffset="108513.86">26423 10883 0,'0'0'0,"0"-17"15,0-1 1,0 0 15,-18 18 1,1 0-17,17 36 1,-18-36-16,18 17 15,-18-17-15,18 18 0,-17-1 16,17 1-16,0 0 16,-18-18-16,18 17 0,-17 1 15,34-36 48,-17 1-48,0-1-15,18 0 16,-18 1-16,17-1 0,-17 1 16,0-1-16,18 18 0,-18-18 15,0 1-15,18 17 16,-18 35 31,0-17-32,0-1 1,0 1-16,0-1 0,0 1 16,0 0-16,0-1 0,-18 1 0,18 0 15,0-1-15,0 1 0,0 17 16,0-17-16,0-1 0,-18 1 0,18 17 16,0-17-16,0 0 15,-17-1-15,17 1 0,0 17 16,0-17-16,0 0 31,-18-18 0,1 0-15,-1 0 0,0 0-16,1 0 15,-1 0-15,0 0 16,1 17-16,-1-17 15,0 0 1,36 0 31,0 0-47,17 0 16,-17 0-16,17 0 0,0-17 15,0 17-15,-17 0 0,17 0 16,18 0-16,-35-18 15</inkml:trace>
  <inkml:trace contextRef="#ctx0" brushRef="#br0" timeOffset="109859.45">24783 13794 0,'0'17'0,"-18"-17"62,18 18-62,-18-18 16,1 18 0,-1-18-1,0 0 1,1 0-16,-1 0 15,18-36 1,-17 36-16,17-17 16,0-1-1,0 0 1,0 1-16,17 17 16,1 0-16,-1-18 15,1 18-15,0 0 16,-1 0-16,1 0 15,-18 35-15,18-35 0,-18 18 0,17-18 16,-17 35-16,0-17 0,0 0 0,0-1 16,0 1-16,0-1 0,0 1 0,-17 17 15,-19 1-15,36-1 16,-35-17-16,0 34 0,0-34 0,-36 53 16,36-54-16,17 1 15,-35 0-15,35-1 0,1-17 16,-1 18-16,1-18 0,-1 0 15,0 0-15,1 0 16,17-18-16,-18 18 16,18-35-16,0 17 0,0 1 15,0-1 1,0 0-16,18 18 16,-18-17-16,17 17 15,1 0-15,0 0 16,-1 0-16,1 17 15,-1 1 1,-17 0-16,18-18 0,-18 35 16,18-17-16,-18-1 15,17 1-15,-17-1 0,18 1 16,-18 0 0,18-18-16</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7:14:30.815"/>
    </inkml:context>
    <inkml:brush xml:id="br0">
      <inkml:brushProperty name="width" value="0.05292" units="cm"/>
      <inkml:brushProperty name="height" value="0.05292" units="cm"/>
      <inkml:brushProperty name="color" value="#FF0000"/>
    </inkml:brush>
  </inkml:definitions>
  <inkml:trace contextRef="#ctx0" brushRef="#br0">18486 4357 0,'-18'0'0,"0"-18"16,18 1 0,0-1-16,0 0 15,18 1 1,-18-1-1,0 0 17,0 36 61,0 0-93,18 17 16,17-17-16,-18 17 16,19-18-16,-36 1 15,53 35-15,-53-35 16,35 17-16,-17-17 16,-1-18 15,-17-18-31,18 18 15,-18-35-15,35-18 16,-17 35-16,-1-17 0,1 0 16,0 17-16,-18 0 0,17-17 15,-17 17-15,18 18 16,-18-17-16,18 17 47,-1 0-47,1 0 15,0 0-15,-1 0 16</inkml:trace>
  <inkml:trace contextRef="#ctx0" brushRef="#br0" timeOffset="354.64">19015 4339 0,'-36'18'0,"72"-18"47,-1 0-47,-17 0 15,-1-18-15,1 18 0,17-17 16,-17 17-16,-1-18 0,19 0 16,-19 1-16,-17-1 15,0 0-15,-35 18 16,17 0-1,-17 18-15,18-18 0,-1 35 16,-17-17-16,17 0 0,18-1 16,-18 18-16,1-17 0,17 0 15,0 17-15,0-17 16,35-1-16,-17 1 0,17-18 16,35 18-16,-52-1 15,17-17-15,1 0 0,-1 0 16,-17 0-16,34-17 0,-34-19 15,0 36-15</inkml:trace>
  <inkml:trace contextRef="#ctx0" brushRef="#br0" timeOffset="673.61">19491 4251 0,'-18'0'31,"36"18"-15,0-18-1,-18 35-15,35-35 0,-35 18 16,53-1-16,-36-17 0,-17 18 16,36 17-16,-36-17 15,17-1-15,1 1 0,-18 0 16,0-1-16,-35-17 31,17 0-31,18-17 16,-18-19-1,18 19-15,0-1 0,0 0 0,0 1 16,0-1-16,0-17 0,0 0 16,0 17-16,36 0 15,-19 18-15,1 0 16,0 0-16</inkml:trace>
  <inkml:trace contextRef="#ctx0" brushRef="#br0" timeOffset="1172.97">19844 4251 0,'0'18'15,"17"-18"-15,-17 17 32,0 1-17,0 0 1,0-1-16,18 1 16,0-1-16,-18 1 0,35 0 15,0-1-15,-17-17 16,-1 0-16,36 18 15,-17-18-15,-1 0 0,-17 0 16,-1 0-16,1 0 0,0-35 16,-1 17-16,1 0 0,-18 1 15,0-1-15,0 1 0,0-19 16,0 19-16,0-1 16,0 0-16,-18 18 0,18 18 46,-17-18-46,17 35 0,0-17 16,0 35-16,0-36 0,0 19 16,0 34-16,35-34 0,-35-1 15,0 35-15,17-34 0,-17 17 16,18 17-16,-18-35 0,0 1 16,0 17-16,0-36 0,0 1 15,0 0-15,0-1 16,-18-17-16,-17 0 15,18 0-15,-36 0 16,35 0-16,0 0 0,-17-17 16,17 17-16,1 0 0,-1-18 15,0 18-15</inkml:trace>
  <inkml:trace contextRef="#ctx0" brushRef="#br0" timeOffset="1751.23">21220 4374 0,'-18'0'0,"36"0"0,-36-17 0,0-1 15,18 1-15,0 52 32,0 0-17,18-17-15,-18-1 0,0 1 16,18 0-16,-18-1 0,17 19 16,-17-19-16,18 1 0,-1-1 31,1-17-31,0 0 15,-18-35-15,17 35 0,19-35 16,-19 35-16,-17-35 16,18 17-16,0 0 0,-18 1 15,17 17-15,-17 17 32,0 1-17,0 17-15,18-17 16,-18 0-16,18-1 15,17 1-15,-18-18 0,19 17 16,-19-17-16,1 0 0,17 0 16,-17 0-16,17-17 15,-17-18-15,-1 35 0,1-53 16,-18 35-16,0 0 0,0 1 16,0-19-16,0 19 0,0-1 15,0 1-15,-18-1 0,1 18 16,-1 0-1,18 18-15,0 17 16,0-18-16</inkml:trace>
  <inkml:trace contextRef="#ctx0" brushRef="#br0" timeOffset="2552.66">22049 4445 0,'17'0'15,"-34"0"-15,52 0 0,-17-18 16,-18-17-16,0 17 15,0 1-15,0-1 16,0 1-16,0-1 0,-18 18 16,18-18-16,-35 18 15,17 0-15,-17 0 16,35 18-16,-18-18 0,0 53 16,1-36-16,17 1 0,-18 17 15,18-17-15,0 0 0,0 17 16,0-17-16,0-1 0,18 1 15,-18-1-15,35-17 0,-17 18 16,-1-18-16,1 0 0,17 0 16,-17 0-16,17 0 0,-17-35 0,17 35 15,18-18-15,-35-17 0,17 17 16,0-35-16,-17 18 0,-1 0 16,19-36-16,-36 36 0,17 0 15,1-18-15,-18 35 0,0 0 16,0 1-16,0-18 0,0 17 15,-18 18 1,1 0 15,17 18-31,0-1 16,0 1-16,0-1 0,0 19 16,0-1-16,0-17 0,0-1 15,0 19-15,0-19 0,35 19 0,-35-1 16,0 0-16,0-17 0,0 17 15,18-17-15,-1-1 0,1 1 16,-18 0-16,18-18 0,17 17 16,-18-17-1,54-35-15,-53 0 16,17 17-16,0-17 0,-17-1 16,0 1-16,-1-18 0,1 18 15,-1-53-15,-17 52 0,0 1 16,0 0-16,0-18 0,0 18 15,0 17-15,0 0 16,-17 18-16,17 36 16,-18-36-16,18 35 0,-17-17 15,17-1-15,-18 19 0,18-1 0,0 18 16,0-18-16,0-17 0,0 52 16,0-52-16,18 52 15,-18-52-15,17 35 16,-17-35-16,18-18 0,-18 17 15,0 1-15,17 0 16,1-18 15,0 0-31,-1-18 0,1 18 16,35-35-16</inkml:trace>
  <inkml:trace contextRef="#ctx0" brushRef="#br0" timeOffset="2733.55">23283 4516 0,'0'0'0,"0"17"32</inkml:trace>
  <inkml:trace contextRef="#ctx0" brushRef="#br0" timeOffset="6817.19">9701 4145 0,'-17'-18'15,"17"1"-15,-18 17 0,18-18 16,0-17 0,18 35-1,-1 0 1,19 35-16,-19-35 0,-17 18 15,53 17 1,-18 18-16,-17-35 16,-18-1-16,35 19 15,-17-19-15,0-17 32,-1-17-17,1-19-15,0 19 16,-1-36-16,1 0 15,-18 35-15,18-35 16,-1 36-16,-17-1 0,0 0 16,0 36 15,0 0-15,35-18-16</inkml:trace>
  <inkml:trace contextRef="#ctx0" brushRef="#br0" timeOffset="7911.25">10231 4057 0,'0'18'15,"0"-36"-15,-36 36 0,36-1 16,0-52 15,0 17-31,0 1 16,0-1-16,36 0 15,-36 1-15,0-1 16,-18 53 15,18-17-31,-18 17 16,18-17-16,0 0 0,-17 17 16,17-18-16,0 1 0,0 17 15,0-17-15,0 0 16,35-18-16,-17 0 15,17 0-15,-18 0 16,1 0-16,17-18 0,-17 18 0,17-35 16,-17 35-16,35-53 0,-18 35 0,-17 1 15,17-36-15,-17 35 16,-18 0-16,17-35 16,-17 36-16,0-1 0,-17 18 15,-1 0 1,18 18-16,-35-18 0,17 17 15,18 19-15,0-19 16,18 1 0,-1-18-16,19 0 15,-19 0-15,1 0 0,0 0 16,-1 0-16,1 0 0,-18 18 0,18-18 16,-1 0-16,1 0 0,-18 17 15,0 1 1,0 0-16,0-1 15,0 1-15,0-1 16,0 1-16,0 0 16,0-1-1,17-17 1,1 0-16,17 0 16,-17 0-16,35-17 0,-35-19 15,17 36-15,0-35 16,0 18-16,-17-1 0,17-17 15,-17 17-15,0 0 0,-1 1 16,-17-19-16,0 19 16,-35 17-16,17 0 15,1 0 1,17 17-16,-18 1 16,18 17-16,0-17 15,0 0-15,0-1 0,18 1 16,-18 0-16,35-18 15,-17 17-15,-1-17 16,1 0-16,-1 0 0,1 0 16,0 0-16,-1-35 15,1 17-15,0 1 16,-18-1-16,17-17 0,-17 17 16,0 0-16,0 1 0,0-1 31,0 53-16,0-17 1,0 17-16,0-17 16,0 0-16,0 17 15,18 0-15,-18-17 0,0 17 16,0-17-16,0-1 0,18 19 16,-18-19-16,0 1 0,0 0 15,0-1-15,0 1 0,0 0 16,0-1-16,-18-17 0,-17 18 15,17-18-15,0 0 0,1 0 16,-1 0-16,0 0 0,1 0 16,-1 0-16,1 0 15,17-18-15</inkml:trace>
  <inkml:trace contextRef="#ctx0" brushRef="#br0" timeOffset="9193.19">11695 3951 0,'0'0'0,"-18"0"0,0 0 16,18 18 15,0-1-31,18-17 15,-18 36-15,18-36 0,-18 17 0,17 19 16,1-19-16,-18 1 16,17-1-16,1 1 0,0-18 15,-18 18-15,17-18 32,-17-36-32,18 36 0,-18-17 15,18 17-15,-18-18 0,17-17 16,-17 17-16,18 1 15,-18 34 17,18-17-32,-1 18 15,-17 17-15,18-35 0,0 18 16,17-1-16,18 1 16,-36-18-16,19 0 15,-19 0-15,1 0 16,0-35-16,-1 17 0,-17 1 15,18-1-15,-18 0 0,0 1 16,0-36-16,0 35 0,0 0 16,-35-17-16,35 18 0,-18 17 15,18-18-15,0 53 32,0-17-32,0-1 15,35-17-15,-35 18 16,18-18-16,-18 18 0,35-18 0,-17 17 15,-1-17-15,19 0 0,-1 18 16,-17-18-16,-1 0 0,18 0 16,-17 0-16,0-35 31,-18 17-15,0 0-16,0 1 15,0-1-15,-36 18 16,19 0-1,-1 18 1,1 17-16,17-17 16,-18-1-16,18 1 0,0 0 0,0-1 15,-18 1-15,18 17 0,0-17 0,0-1 16,0 1-16,0 17 0,36-17 16,-36 0-16,17-1 0,1-17 15,-1 0-15,36 0 16,18-17-16,-53 17 15,-1-36-15,36 1 16,-35 0-16,-1 17 0,1-17 0,0-36 16,-18 36-16,0 0 0,0 0 15,0-1-15,0 19 0,0-19 0,0 1 16,0 17-16,-18 18 16,18 18 15,0 0-16,0 35-15,0-36 0,0 1 16,0 0-16,0 17 0,0-18 0,18 19 16,-18 17-16,17-36 0,-17 19 15,18-1-15,0 0 0,-18-17 16,17-1-16,1 1 0,-18 0 16,18-18-16,-18 17 0,17-17 15,1 0-15,-1-35 16,1 35-16,17-53 15,-35 35-15,18-70 16,0 53-16,-18-18 0,17-17 16,-17 34-16,0 1 0,0-18 15,0 35-15,0 1 0,-17 52 32,17 0-32,0 1 15,-18-19-15,18 19 0,0-1 0,0 18 16,0 0-1,0-18-15,0 0 0,0 36 16,0-54-16,18-17 16,-18 36-16,35-36 0,-35 17 15,18-17-15,-18 18 0,35-18 16,-18 0-16,19 0 16,-19 0-16,54 0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7:27:25.064"/>
    </inkml:context>
    <inkml:brush xml:id="br0">
      <inkml:brushProperty name="width" value="0.05292" units="cm"/>
      <inkml:brushProperty name="height" value="0.05292" units="cm"/>
      <inkml:brushProperty name="color" value="#FF0000"/>
    </inkml:brush>
  </inkml:definitions>
  <inkml:trace contextRef="#ctx0" brushRef="#br0">1411 900 0,'0'0'0,"-18"0"0,18-18 0,0 0 16,0 1-1,0-1-15,0 0 16,0 1 0,-17 34 46,-1 1-46,1-18-16,17 18 0,-18-1 0,0 1 15,1 17-15,17-17 0,-18-1 16,-17 36-16,35-35 16,-36 17-16,36-17 15,-17 0-15,17-1 0,-18 19 16,1-19-16,-1 1 0,18-1 15,0 1 1,0-53 0,18 0-1,-18 17-15,17-17 0,-17 17 0,18-35 16,17 35-16,-17 1 0,-18-1 16,17 18-16,-17-18 0,18 1 0,0-1 15,-18 1-15,17-1 16,1 0-16,-18 1 15,18 17-15,-18-18 16,35-17 0,-35 17-16,17 18 15,-17-18-15,0 36 47,0 17-31,-17-17-16,17 0 15,0-1-15,0 1 0,-18 0 16,18-1-16,0 1 0,0 35 16,-17-18-1,17-17-15,0-1 0,0 19 16,0-1-16,0-17 0,-18 17 16,18-18-16,0 1 0,0 17 15,0-17-15,0 0 16,0-1-16,0 1 15,0 0-15,0-1 16,0 1 0,0-1-1,0 1 1,0-36 46,0 1-46</inkml:trace>
  <inkml:trace contextRef="#ctx0" brushRef="#br0" timeOffset="213.99">1182 1393 0,'-18'0'0,"36"0"16,-53 0-16,17 18 0,0-18 15,1 0-15,-1 0 0,36 0 47,17 0-31,-17 0-16,-1-18 0,1 18 15,17 0-15,0-17 0,-17 17 16,0 0-16,17-18 16,-17 18-16,34-17 0,-34 17 15,0-18-15,-1 0 16,1 1-16</inkml:trace>
  <inkml:trace contextRef="#ctx0" brushRef="#br0" timeOffset="693.98">1834 406 0,'0'0'15,"-17"-18"-15,-1 0 32,1 18-32,-1 0 15,0 36-15,1-19 16,-1 19-16,0-36 0,18 17 15,-17 1-15,17 0 0,0-1 16,0 1-16,0-1 0,0 1 16,0 0-16,17-18 0,19 35 15,-19-35-15,1 18 16,-18-1-16,18-17 0,-1 18 16,1-18-16,-18 18 31,-35-18-16,17 0-15,-17 0 16,17 0-16,0 0 0,1 17 16,-1-17-16,0 0 15,1 0-15,17-17 32</inkml:trace>
  <inkml:trace contextRef="#ctx0" brushRef="#br0" timeOffset="942">2046 370 0,'0'-17'0,"0"34"0,-35-34 0,17 17 15,1 0-15,17 17 31,0 1-31,0 0 16,17 17-16,-17-17 0,0-1 16,18 19-16,-18-19 15,0 18-15,0-17 16,0 0-16,0-1 0,-18-17 16</inkml:trace>
  <inkml:trace contextRef="#ctx0" brushRef="#br0" timeOffset="1113.79">1887 494 0,'-17'0'0,"-1"0"0,0 0 16,36 0 15,17 0-15,18-18-16,-17 18 0,-19-17 15,54-1-15,-36 18 0</inkml:trace>
  <inkml:trace contextRef="#ctx0" brushRef="#br0" timeOffset="2034.92">2328 970 0,'36'-53'15,"-36"36"1,17 17-16,-17-36 15,18 19-15,-18-1 0,18 0 16,-18 1-16,0-1 16,0 0-16,-36 18 15,19 0-15,-36 18 16,35-18-16,0 35 0,-17-17 16,17 0-16,1-1 0,17 1 15,0 0-15,-18-1 0,18 1 0,0 17 16,35-17-16,-35-1 0,53 19 15,-35-36-15,0 17 0,35 1 16,-36 0-16,-17-1 0,36 1 16,-36 0-16,0 17 15,-18-18 1,-17 1-16,-1-18 16,1 18-16,17-18 15,1 0-15,-19 0 0,19 0 16,-1-18-1,53 18 17,-17 0-32,35 0 15,0-35-15</inkml:trace>
  <inkml:trace contextRef="#ctx0" brushRef="#br0" timeOffset="2443.71">2928 882 0,'-106'-18'16,"89"18"-16,-1 0 15,-35 36-15,18-36 0,17 17 16,-35 36-16,36-53 16,-1 35-16,18-17 0,0 0 15,0 17-15,35-17 16,0-18-16,-17 17 15,0-17-15,35 0 16,-36 0-16,19-35 0,-1 17 16,-18 18-16,1-35 0,17 17 15,-35 1-15,18-1 0,0-17 16,-18 0-16,0 17 16,0 0-16,-18 54 31,18-19-16,0 1-15,0-1 16,35 19-16,-17-19 16,-18 1-16,35-18 0,-35 18 0,18-18 15,17 0-15,-35 17 0,35-17 16,-17 0-16,0 0 16,35-35-16</inkml:trace>
  <inkml:trace contextRef="#ctx0" brushRef="#br0" timeOffset="2989.83">3298 794 0,'-52'0'16,"52"17"-1,-18-17-15,18 18 0,-18-18 0,18 35 16,-17-17-16,17 0 0,0 17 16,0-18-16,0 36 15,17-35-15,-17 0 16,18-18-1,-18-18 17,18-17-32,-18 17 15,0-17-15,17 17 0,-17 1 16,18-36-16,-1 35 0,-17 0 16,18 1-16,0-1 15,-1 0-15,1 18 16,0 0-16,-18 36 0,17-36 15,-17 17-15,18 19 0,-18-19 16,0 1-16,18 17 0,-18-17 16,0-1-16,0 1 15,0 0-15,0-1 0,0 1 16,0-53 15,0 17-31,0 0 0,0-17 16,0 0-16,0 17 0,0-17 15,17 17-15,-17 1 16,18 17-16,-18-18 0,17 18 16,1 0-1,-18 18-15,18-18 0,-1 35 16,1-17-16,0-1 0,-18 1 16,17 17-16,-17-17 0,0-1 15,0 1-15,18 0 16,-18-1-16,18 1 15,-1-18-15</inkml:trace>
  <inkml:trace contextRef="#ctx0" brushRef="#br0" timeOffset="3231.54">3898 794 0,'-35'0'15,"35"-18"-15,-18 18 16,18 18 15,0 17-31,0 0 16,0-17-16,0 0 0,0 17 15,0 18-15,0 0 0,0-18 16,0 53-16,0-35 0,-17-18 16,17 36-16,0-36 0,-18-17 15,18 17-15,0-53 16</inkml:trace>
  <inkml:trace contextRef="#ctx0" brushRef="#br0" timeOffset="3488.68">3863 847 0,'0'-18'16,"-35"0"-16,35 1 0,-18-1 15,18 0-15,0 1 16,106 17-1,-53 35 1,-36-17-16,1-18 0,0 17 16,-18 19-16,17-19 0,-17 19 15,0-19-15,-35 1 0,0-1 16,-1 1-16,19 0 0,-1-1 16,-17-17-16,17 18 0,1-18 15,-1 0-15,0 18 0,1-18 16,17-36-16,0 19 15,17 17-15</inkml:trace>
  <inkml:trace contextRef="#ctx0" brushRef="#br0" timeOffset="3973.99">4339 564 0,'0'-17'0,"0"34"0,-35-52 0,0 18 15,17 17-15,18-18 0,-18 18 16,1 0-16,17 18 31,-18 17-31,18-18 0,0 1 16,0 17-16,0 1 0,0-19 16,0 36-16,0-18 0,0 1 15,18 17-15,-18-36 0,0 19 16,0-19-16,17 18 0,-17-17 0,18 0 15,-18 17-15,18-35 0,-18 18 16,35-18-16,-17 0 0,-1 0 16,1 0-16,52-53 15,-52 53-15,35-53 16,-35 35-16,-1-17 0,1 0 16,-1 17-16,-17-17 0,18-1 15,-18 19-15,0-1 16,-35 18-16,17 0 15,-17 35-15,0-17 16,17-18-16,18 35 0,-18-17 0,1 17 16,17-17-16,-18 0 0,18 34 15,0-34 1,0 0-16,0-1 0,0 1 0,35 0 16,-17-18-1,17 0-15,1 0 0,-19 0 16,18-18-16,54 0 0</inkml:trace>
  <inkml:trace contextRef="#ctx0" brushRef="#br0" timeOffset="5009.18">5891 758 0,'0'0'0,"0"-35"16,0 18 0,0-1-16,18 18 0,-18-18 15,18-17 1,-1 17-16,1 1 0,-18-1 0,0 0 15,18 1-15,-18-1 16,0 1-16,-36 17 0,19 0 16,-1 0-16,-17 0 15,17 17-15,0 18 16,1-17-16,17 0 16,0-1-16,0 1 0,35 17 15,-35-17-15,35 0 0,-17 34 16,17-34-16,-17 17 15,0-17-15,-18 0 0,35 17 16,-35-17-16,0-1 0,0 1 16,-35-1-16,-1-17 15,36 18-15,-35-18 0,0 0 16,-1 0-16,19 0 0,-18 0 16,17 0-1,0 0-15,18-18 16,18 18-1,-18-17 1,35 17-16</inkml:trace>
  <inkml:trace contextRef="#ctx0" brushRef="#br0" timeOffset="5258.56">6385 494 0,'0'-18'15,"-35"18"-15,35-17 0,-18 17 16,1 0-16,-1 17 16,18 36-1,0-35-15,0-1 16,0 1-16,0 17 0,0-17 0,0 17 16,18 18-16,-18-35 0,0 17 15,17-17-15,-17 17 0,0-17 0,0 17 16,0 0-16,0-17 0,0-1 15,-35 1-15,17-18 16</inkml:trace>
  <inkml:trace contextRef="#ctx0" brushRef="#br0" timeOffset="5754.72">6121 758 0,'0'0'0,"-18"0"16,0 0-16,54-17 31,-1 17-31,18-18 16,-18 18-16,36-17 15,-36 17-15,0 0 0,1-18 0,-1 18 16,-18 0-16,1 0 0,0 0 16,-1 0-16,-17 18 31,0-1-16,0 1-15,0-1 16,0 1-16,0 0 16,0-1-16,0 1 0,0 0 15,0-1-15,18-17 16,0 0-16,17 0 16,-17 0-16,-1 0 0,18-17 15,-17 17-15,0-18 0,-1 18 0,19-35 16,-19 17-16,-17 0 0,18 1 15,-18-1-15,18 18 0,-18-17 0,0-1 16,-18 36 15,18-1-15,-18-17-16,18 35 0,-17-17 16,17 17-16,-18-35 0,18 18 15,0 17-15,0-17 0,0 0 16,35-18-1,1 0-15,-19 0 0,19 0 16,-19-18-16</inkml:trace>
  <inkml:trace contextRef="#ctx0" brushRef="#br0" timeOffset="6786.29">7144 688 0,'0'-18'47,"-18"18"-31,0 0-1,1 0-15,-1 18 16,-17 0-16,17-18 16,1 35-16,-19-18 0,19 1 15,-1 0-15,0 35 16,1-36-16,17 1 16,0 0-16,0-1 0,0 1 15,35-18-15,-17 0 16,17 0-16,-17 0 0,17-35 15,-17 17-15,17 0 0,0-17 16,-17 0-16,-1 17 0,19-35 16,-36 36-16,17-19 0,1-17 15,-18 18-15,0 0 0,0-53 16,0 70-16,0-17 16,0 17-16,0 0 0,-18 18 31,18 36-31,0-19 15,0 19-15,0-1 0,0-17 16,0 17-16,18-18 0,-18 19 0,0-19 16,18 72-16,-18-72 15,17 36-15,-17-35 16,0-1-16,0 1 0,18 17 16,-18-17-1,17-18-15,1 0 0,0 0 16,-1-35-16,1 17 15,0 0-15,-1 1 0,19-19 16,-36 19-16,17-1 0,-17 1 16,18-1-16,-18 0 15,-35 54 1,35-19 0,0 1-1,-18 17-15,18-17 16,0-1-16,0 1 0,35 0 15,-17-18-15,0 0 16,-1 0-16,1 0 16,-18-18-16,35-17 0,-17 35 15,-1-18-15,1-17 0,0 17 16,-18 1-16,17-1 16,-17 0-16,0 1 0,-17 17 31,-1 17-16,18 1 1,-18-18-16,18 35 0,0-17 16,0-1-16,0 1 0,-17 0 0,17-1 15,0 1-15,0 0 0,0 17 16,0-17-16,0-1 0,0 18 16,0-17-16,0 0 0,0-1 15,0 1-15,0 0 16,-18-1-16,-17 1 0,17 0 15,18-1-15,-17 1 0,-1-18 16,-17 35-16,-1-35 0,19 18 16,-36-1-16,35 1 15,0-18-15,1 0 0</inkml:trace>
  <inkml:trace contextRef="#ctx0" brushRef="#br0" timeOffset="7370.42">8079 388 0,'-18'-18'0,"0"36"47,18 0-31,-17-18-16,17 53 0,0-36 15,-18 1-15,18 35 16,0-36-16,0 19 0,0-19 0,0 72 15,0-54-15,0 35 16,0-52-16,0 17 16,0-17-16,0 0 15,0-1-15,0-52 32,0 17-17,0 1-15,0-1 0,0 0 0,18 1 16,-18-36-16,17 35 0,1 1 15,-18-1-15,18 18 16,-18-18-16,17 18 16,1 0-16,0 36 15,-1-36-15,1 17 16,-1 1-16,1 17 0,0-17 16,-1-1-16,-17 1 0,18 17 15,-18-17-15,0 0 0,0-1 16,0 1-16,0-53 31</inkml:trace>
  <inkml:trace contextRef="#ctx0" brushRef="#br0" timeOffset="7953.73">8361 706 0,'-18'0'31,"18"17"-16,0 1 1,35-18-16,-35 17 0,18 1 16,-18 0-16,18-1 15,-18 1-15,0 0 0,0-1 16,-18-17 15,18-17-31,0-1 16,-18 18-16,18-35 0,0-1 15,0 19-15,0-1 0,0-17 16,18 17-16,0 1 0,-1-1 16,19 18-16,-19 0 15,1 0-15,0 0 0,34 0 16,-34 0-16,0 18 0,35-18 16,-36 0-16,1 0 0,35 0 15,-35 0-15,-1 0 0,1-18 16,-1 18-16,1 0 0,-18-18 0,18 18 15,-1-17-15,-17-1 0,0 0 16,-17 18 15,-19 0-31,36 18 0,-17-18 16,17 18-16,-18-18 0,18 17 16,-17-17-16,17 36 0,0-19 15,0 1-15,0 0 0,0-1 16,0 1-16,0-1 0,17 1 15,-17 0-15,18-1 16,-18 1 0,0 0-1,-35-18-15,-1 0 0,-17 17 16,36-17-16,-19 0 16,-17 0-16,36 0 0,-1 0 15,1 0-15</inkml:trace>
  <inkml:trace contextRef="#ctx0" brushRef="#br0" timeOffset="8816.29">9631 670 0,'0'0'0,"-35"0"16,35-17-16,-18 17 0,18 17 47,0 1-32,35 17-15,-35-17 0,0-1 16,0 1-16,0 0 0,18-1 16,-18 1-16,17-18 0,-17 18 0,18-1 15,0-17 1,-1 0-16,1 0 0,0 0 0,-1 0 16,1 0-16,17-35 15,-17 17-15,35-35 16,-36 36-16,1-1 0,0-35 15,-1 36-15,-17-1 0,0 0 16,0 1-16,0-1 0,0 36 31,-17 17-15,17-17-16,0-1 16,0 1-16,0 0 0,17-1 15,19 18-15,-19-17 16,1 0-16,-18-1 15,0 1-15,0 0 16,-18-1 0,1-17-1,-19 0-15,19 0 0,-1 0 16,-17 0-16,17 0 16,18-17-16,-18 17 0</inkml:trace>
  <inkml:trace contextRef="#ctx0" brushRef="#br0" timeOffset="8993.94">9578 459 0,'-18'0'16,"36"0"-16,-53 0 0,17-18 0,18 0 31,18 18-31,17 0 16,-17 0-16,17 0 0,0 0 15,18 0-15,-18 0 0,-17 0 16</inkml:trace>
  <inkml:trace contextRef="#ctx0" brushRef="#br0" timeOffset="9674.98">10654 635 0,'0'0'0,"-18"0"16,18-18-16,0 36 31,18 17-31,-18-17 15,0 17-15,18-17 16,-18-1-16,0 19 16,0-1-16,0-53 47,0 1-47,0-19 15,0 19-15,0-36 16,0 35-16,0 1 0,0-19 0,17 19 15,-17-1-15,18 0 16,-1 1 0,1 17-16,0 35 0,-1-17 15,1 17-15,-18 0 16,18-35-16,-18 18 0,17 17 16,-17-17-16,18-1 0,-18 1 15,0-36 32,0 1-47,0-18 16,0 17-16,0-17 0,0 17 15,35-17-15,-17 17 0,-1 0 16,1 18-16,0 0 16,-1 0-16,1 0 15,0 0-15,17 18 16,-17 0-16,-1-18 0,1 17 15,-1 19-15,1-19 0,0 19 16,-18-19-16,17 18 16,-17-17-16,0 0 15</inkml:trace>
  <inkml:trace contextRef="#ctx0" brushRef="#br0" timeOffset="9988.33">11412 547 0,'0'0'16,"-17"0"-16,-19 0 16,19 0-1,17 17-15,-18 1 0,1-18 16,17 35-16,0-17 0,0 0 16,0-1-16,0 19 0,0-19 15,0 1-15,0-1 0,17 1 16,-17 0-16,18-18 0,-1 17 15,1-17-15,0 0 16,-1 0-16,1 0 0,0-35 16,-1 17-16,1 1 15,0-18-15,-18-1 16,0 19-16,-36-1 0,1-17 16,0 17-16,-1 18 15,36-18-15,-17 18 0,-1 0 16,1 0-16,-1 0 15,18 36-15</inkml:trace>
  <inkml:trace contextRef="#ctx0" brushRef="#br0" timeOffset="10599.56">11536 582 0,'17'0'0,"-34"0"0,34-18 16,1 18-1,0 0 1,-1 0-16,1 36 16,0-19-16,-1 1 0,-17 17 15,18-35-15,-18 36 16,0-19-16,0 1 16,-18-36 15,18 1-16,0-19-15,0 19 0,36-19 16,-36 1-16,35 17 16,18-34-16,-36 34 15,36-17-15,-35 35 16,0 0-16,-1 0 0,1 17 16,-18 1-1,0 17-15,18-17 0,-18-1 16,17 1-16,1 0 0,-18-1 15,17 1-15,-17 0 16,18-18-16,0 0 16,-1 0-1,1-18-15,0 0 16,-1 18-16,-17-17 0,18-1 16,0-17-16,-18 0 15,0 17 1,-18 18-16,-17 0 15,17 18 1,0-18-16,1 35 0,-1-35 0,0 17 16,1 36-16,-1-35 0,18 0 15,-17 17-15,17-17 0,0-1 16,0 1-16,0-1 0,17-17 16,18 18-16,-17-18 15,70 0 1,-70 0-16,17-35 0</inkml:trace>
  <inkml:trace contextRef="#ctx0" brushRef="#br0" timeOffset="11702.76">12718 564 0,'0'-17'16,"-18"17"-16,18-18 16,0 36 15,0-1-31,18-17 16,-18 53-16,0-17 0,17-19 15,-17 36-15,0-35 16,0 17-16,0 0 0,0-17 0,0 17 15,0 1-15,-17 34 0,17-35 16,0-17-16,-18 17 0,18 1 16,0-19-16,-18 1 0,18 52 15,0-87 17,0-18-32,0-1 15,0 19-15</inkml:trace>
  <inkml:trace contextRef="#ctx0" brushRef="#br0" timeOffset="12025.69">12647 600 0,'-18'0'16,"36"0"-16,-36-18 0,18 0 15,18 18 1,17 0-1,-17 0-15,17 0 0,1 0 16,-19 0-16,54 36 16,-54-1-16,1-35 15,-18 35-15,0 1 16,0-19-16,0 1 0,0-1 16,0 1-16,-18-18 0,-17 18 15,17-1-15,1-17 0,-36 18 16,18-18-16,17 0 0,-35 0 15,35 0-15,-17 0 0,18 0 16,-1-18-16,0 18 0,18-17 16</inkml:trace>
  <inkml:trace contextRef="#ctx0" brushRef="#br0" timeOffset="12380.78">13017 617 0,'0'0'15,"0"-17"-15,0-1 0,18 18 32,17 0-32,36 18 15,-36-1-15,1 19 16,-19-19-16,1 1 0,-1 35 15,-17-36-15,0 19 16,-35-19-16,18 1 16,-1-18-1,0 0-15,-17 0 0,17-18 16,1-17 0,17-18-16,0 36 15,0-54-15,17 53 16,-17 1-16,36-1 0,-19 0 15,1 18-15,35-17 0,-36 17 16,1 0-16,0-18 0</inkml:trace>
  <inkml:trace contextRef="#ctx0" brushRef="#br0" timeOffset="12705.72">13494 582 0,'0'0'0,"-18"18"0,0-1 16,1-17-16,-1 18 15,-35 35 1,53-35-16,0 17 16,-17-35-16,17 17 0,0 19 15,0-19-15,0 1 16,35 0-16,0-18 16,-17 0-16,17 0 15,0-18-15,-17 18 0,0-18 16,17-17-16,-17 17 15,-18-17-15,0 18 16,0-1-16,0-17 0,-36 17 16,1 0-16,0 18 0,17-17 15,0 17-15,1 0 0,-18 0 16,17 0-16,0 0 0,1 17 16,17 1-1</inkml:trace>
  <inkml:trace contextRef="#ctx0" brushRef="#br0" timeOffset="13318.04">13688 617 0,'0'36'31,"0"-19"-15,0 1-16,0 17 15,0-17-15,0 17 0,0-17 16,17-1-16,-17 1 16,18 0-16,0-18 31,-18-18-31,0-17 16,17 35-16,-17-53 15,0 35-15,18-35 16,-18 36-16,18-1 15,-18 0-15,17 18 16,1 0 0,-18 18-16,18-18 15,-18 18-15,17-18 0,-17 17 0,18-17 16,-1 36-16,1-19 0,-18 1 16,18-1-16,-18 1 0,17-18 15,-17 18-15,0-1 0,18-17 16,-18-17 15,18 17-31,-18-18 16,17-17-16,-17 17 15,18 1-15,-18-1 0,35 0 0,-35 1 16,18-1-16,-1 0 16,1 18-16,0 0 15,-1 18 1,-17 0-16,18-18 15,-18 17-15,18-17 0,-1 53 16,1-35-16,-18 17 16,0-17-16,0-1 15,0 1 1</inkml:trace>
  <inkml:trace contextRef="#ctx0" brushRef="#br0" timeOffset="13604.4">14482 582 0,'0'0'16,"-18"-18"-16,0 18 0,1 0 15,-1 0-15,0 0 0,1 0 16,-1 0-1,18 18-15,18-18 79,-1 0-64,1 0 1</inkml:trace>
  <inkml:trace contextRef="#ctx0" brushRef="#br0" timeOffset="14645.13">14482 635 0,'0'0'0,"-18"0"15,18-18 17,0 1-17,18 17 17,-18-18-32,17 18 15,-17 18 32,0-1-47,0 19 16,0-19-16,0 1 0,0 17 15,0-17-15,0-1 0,-17 19 16,17-19-16,0 1 16,0 0-1,17-54 32,-17 19-47,0-1 0,18 0 16,-18-17-16</inkml:trace>
  <inkml:trace contextRef="#ctx0" brushRef="#br0" timeOffset="14811.5">14482 370 0,'0'0'15,"0"-17"-15,-18 17 0,18-18 16,0 0 15,18 18-15,-1 36-16,1-36 16</inkml:trace>
  <inkml:trace contextRef="#ctx0" brushRef="#br0" timeOffset="15217.94">14764 547 0,'0'17'0,"-18"-17"16,18 36 0,-18-36-16,18 17 0,0 1 15,0 0-15,0-1 0,0 19 16,0-19-16,0 18 15,0-17-15,0 0 16,0-1-16,0-34 47,0-1-47,0-17 16,0 17-16,0 1 0,0-19 15,0 19-15,0-1 16,0-17-16,0 17 0,18 0 15,0 1-15,-1 17 16,19 0 0,-19 0-16,1 0 0,0 17 15,-1-17-15,1 36 0,-18-1 16,0-17-16,17 17 0,-17-17 16,0-1-16,0 18 15,0-17-15,18-18 16</inkml:trace>
  <inkml:trace contextRef="#ctx0" brushRef="#br0" timeOffset="16062.32">15028 741 0,'18'-18'16,"-18"1"-1,18 17-15,-18-18 0,17 18 16,-17-18-16,18 18 0,35-35 16,-36 17-16,1 18 15,0-17-15,-1-1 0,-17 0 16,18 1-16,-18-1 15,0 1-15,-35 17 16,17 0 0,-17 0-16,0 17 15,17-17-15,18 35 0,-18-17 0,18 0 16,0-1-16,0 19 16,0-19-16,0 1 0,18 17 15,-18-17-15,18-18 0,-1 35 16,18-35-16,-17 0 15,0 0-15,-1 0 0,1 0 0,35 0 16,-18-18-16,-17 18 0,35-70 16,-36 52-16,1 18 0,0-35 15,-18 17-15,17 1 0,-17-1 16,-17 36 15,17-1-31,-18-17 16,18 53-16,-18-35 15,18 17-15,0-17 0,0-1 16,0 1-16,0 0 16,18-1-1,0-17-15,-1 0 16,-17-17-16,18 17 0,0-36 16,-1 36-16,-17-17 0,18-1 0,-1 1 15,-17-1-15,18 0 0,-18 1 0,0-1 16,0 0-16,0 36 31,35 0-15,-35-1-1,18 1-15,-18 0 16,18-1-16,-1-17 0,1 0 16,0 0-16,-1 0 15,1 0-15,0-17 0,-1 17 16,1-18-16,-1-17 0,1 17 15,0-35-15,-1 35 0,-17-17 16,0-35-16,18 34 0,-18 19 16,0-54-16,0 53 0,0-17 15,0 18-15,-35-19 16,17 36 0,18 36-16,-18-1 15,1-18-15,17 36 16,-18-17-16,18-19 0,0 54 15,0-36-15,0-17 0,0 17 0,0-17 16,0 17-16,0-17 0,0-1 0,0 19 16,0-19-16,0 1 15,18-18-15,-18 17 0,17-17 16,1-17 0</inkml:trace>
  <inkml:trace contextRef="#ctx0" brushRef="#br0" timeOffset="16262.15">15628 441 0,'-53'0'0,"106"0"0,-124 0 0,54 0 16,-1-18-16,36 18 31,17 0-31,0 0 15,-17 0-15,17 0 0,1 0 16,-1 0-16,0-17 0,0 17 0,36 0 16</inkml:trace>
  <inkml:trace contextRef="#ctx0" brushRef="#br0" timeOffset="18277.56">1358 2011 0,'-17'0'15,"-19"0"-15,19 0 16,-1 0-16,0 0 15,1 0-15,-1 0 16,0 0 0,18-18-16,-17 18 0,-1 0 15,1-17-15,-1-1 16,0 18-16,18-18 0,-17 1 16,17-1-1,0 0-15,35 18 16,-35-17-16,18 17 15,17 0-15,-18 0 0,1 0 16,0 0-16,-1 0 0,1 35 0,0-17 16,-1-1-16,-17 1 0,0 35 15,0-36-15,-35 19 0,35-19 0,-53 54 16,35-53-16,-70 52 16,53-35-16,17-17 0,-35 0 15,36-1-15,-1-17 16,-17 18-16,17-18 15,1 0-15,17-35 0,-18 17 16,18 0-16,0 1 16,18 17-1,-18-18-15,35 18 16,-18 0-16,19 0 16,-1 0-16,-17 18 15,-1-18-15,36 17 0,-35 1 16,0 17-16,-1-35 0,1 18 15,-18 0-15,17 17 16,1-35-16,-18 18 0,18-1 16,-1-17-1</inkml:trace>
  <inkml:trace contextRef="#ctx0" brushRef="#br0" timeOffset="19393.82">1199 1993 0,'0'0'0,"0"-17"31,0 34 47,-17-17-78,17 18 0,-18-18 0,18 35 16,-35 0-16,17-17 0,1 0 15,-19 17-15,19-17 0,-1-1 16,0 18-16,1-35 16,-1 18-16,0 17 0,18-17 15,0 0-15,0-1 0,-17-17 16,17 18-16,0 0 0,35-18 15,-35 17 1,18-17-16,-1 0 16,1 0-16,-18-35 15,18 35-15,-18-18 0,17 1 16,1 17-16,-18-36 0,18 36 0,-18-17 16,17 17-16,-17-18 0,18 18 15,-18-18-15,18 18 0,-18-17 16,17 17-16,1 0 15,-1 0-15,1 0 16,0 0-16,-1 0 16,19 17-16,-19 1 15,19 0-15,-19-1 16,1 19-16,-1-19 0,-17 1 16,18 0-16,0-1 0,-18 1 15,0 17-15,0-17 16,0-1-16,0 1 15,-18-18-15,18 18 0,-35-1 16,-18 1-16,-18 17 16,54-35-16,-19 0 15,19 18-15,-1-18 0,-52 18 16,52-18-16,0 17 16,1-17-16,17 18 0,-18-18 15,18-18 32,35 18-47,-35-17 0,36-19 16</inkml:trace>
  <inkml:trace contextRef="#ctx0" brushRef="#br0" timeOffset="19688.22">1164 2081 0,'-35'0'0,"70"0"0,-88-17 0,36-1 15,-1 0 1,53 18 15,-17 0-31,0 0 16,-1-17-16,18 17 0,18-18 15,-17 1-15,-19 17 16,36-36-16,-35 36 0,-1-17 16,19-1-16,-19 18 15,-52 0 17</inkml:trace>
  <inkml:trace contextRef="#ctx0" brushRef="#br0" timeOffset="19988.91">1393 1729 0,'0'-18'0,"0"0"16,0 36 31,18 0-47,-18 17 15,18-17-15,-18-1 16,17 1-16,-17 17 0,0-17 16,18 17-16,-18-17 15,0-1-15,0 1 16</inkml:trace>
  <inkml:trace contextRef="#ctx0" brushRef="#br0" timeOffset="20526.18">1323 1782 0,'0'0'15,"-18"0"-15,36 0 31,17 0-15,-35-18-16,18 18 0,-1 0 0,36-35 16,-35 35-16,0-18 15,17 18-15,-17-18 16,-1 18-16,1 0 16,-1 0-16,-17 18 31,0 0-16,18-1 1,-18 1-16,0 0 0,0-1 16,0 1-16,18-1 0,-18 1 15,0 0-15,0-1 0,0 1 16,17-18-16,-17 18 16,0-36 15,0-17-16,0 17-15,0-17 16,0 17-16,0 1 0,0-19 16,0 19-16,0-1 15,18 18-15,0 0 16,-1 0-16,1 0 0,0 0 16,17 18-16,-17-18 15,17 53-15,-18-36 16,1 1-16,0 17 0,-18-17 15,0-1-15,0 1 0,0 0 16,0-1-16,0 1 0,-36 0 16,19-1-16,-1-17 0,18 18 15</inkml:trace>
  <inkml:trace contextRef="#ctx0" brushRef="#br0" timeOffset="21033.47">2734 1799 0,'18'0'0,"-18"-70"31,0 52-15,-18 18-16,0-18 15,-17 18-15,0 36 16,17-36-16,1 17 0,-1-17 0,0 36 16,1-36-16,-1 17 0,0 18 15,18-17-15,-17 0 0,17-1 0,0 19 16,0-1-16,35 0 15,-17-17-15,35 17 16,-36-17-16,1-1 0,17 1 16,-17 0-16,-1-1 15,1 1-15,-18 0 16,-35-18 0,35 17-16,-36-17 0,19 0 15,-18 18-15,-18-18 0,35 0 16,0 17-16,-35-17 0,18 0 15,0 18 1,35 0 0,35-18-1,0 0-15</inkml:trace>
  <inkml:trace contextRef="#ctx0" brushRef="#br0" timeOffset="21472.43">3316 1958 0,'-35'-18'0,"-124"18"31,124 0-31,17 0 0,-17 18 0,17-18 16,-17 35-16,17-17 0,1-1 15,-1 19-15,0-19 16,18 1-16,0 0 0,0-1 0,0 1 15,18 0 1,-18-1-16,35-17 0,-17 0 16,0 0-16,-1 0 0,36-35 15,-35 35-15,35-35 16,-36 17-16,1 0 0,0-17 16,-1 17-16,-17 1 0,0-1 15,0 1-15,0-1 0,0 0 16,-17 18-1,-1 18 1,18 0-16,0 17 16,0-18-16,0 1 15,0 0-15,35-18 0,-35 17 0,18-17 16,-18 18-16,18-18 0,17 0 16,0 0-16,-17-18 0,-1 18 15,19-35-15,-19 17 16,1 1-16</inkml:trace>
  <inkml:trace contextRef="#ctx0" brushRef="#br0" timeOffset="21981.81">3457 1923 0,'0'0'0,"0"-18"0,0 0 16,0 1 0,-17 17-16,17 35 31,0-17-31,0-1 16,0 1-16,0 0 0,0 17 15,0-18-15,0 1 16,0 0-16,17-18 0,-17 17 15,0-34 17,18-1-32,-18-17 15,0 0-15,0 17 0,17-17 16,-17 17-16,0 0 16,18 1-16,0 17 15,-18 17 1,17-17-16,-17 18 15,18 17-15,0-17 16,-1 0-16,-17-1 16,18-17-16,-18 18 0,18-18 15,-18 17-15,0-34 32,0-18-32,0 17 15,0-17-15,0 17 16,35 0-16,-35 1 0,18-1 15,-18 0 1,17 18-16,1 0 16,-1 18-16,-17 17 15,18-17 1,0 17-16,-18-17 0,0 17 16,0-17-16,17-1 15,1-17 1,0 0-16,-1 0 15,1-35-15</inkml:trace>
  <inkml:trace contextRef="#ctx0" brushRef="#br0" timeOffset="22222.39">4039 1852 0,'0'-18'16,"-35"18"-16,17 0 31,18 18 0,0 0-31,18-1 0,-18 1 16,0 17-16,0-17 0,18 0 0,-18 87 16,0-69-16,0 87 15,0-70-15,0 0 16,0 18-16,0-36 16,-18-18-16,18 1 0,0-53 15,0 17-15,35-17 16,-35 0-16</inkml:trace>
  <inkml:trace contextRef="#ctx0" brushRef="#br0" timeOffset="22457.16">3951 1923 0,'-18'-18'0,"36"36"0,-36-54 16,1 19 0,52 17-1,-17 0 1,17 17-16,-17-17 15,-1 0-15,-17 36 0,36-36 0,-19 17 16,-17 1-16,0 0 0,0-1 16,0 1-16,0-1 0,-35 1 15,0 0-15,35-1 0,-53-17 16,53 18-16,-18-18 0,0 0 16,1 0-1,17-35-15</inkml:trace>
  <inkml:trace contextRef="#ctx0" brushRef="#br0" timeOffset="22925.99">4251 1623 0,'0'-18'0,"0"36"0,0-54 16,0 19-16,-18 17 15,18 17 16,0 1-31,0 17 16,0-17-16,0 0 0,0-1 0,0 54 16,0-53-16,18 34 15,-18-16-15,18-19 0,-18 54 16,0-53-16,17 34 16,1-52-16,-18 18 0,18 0 15,17-18-15,0 0 16,0 0-16,1-36 0,-19 36 15,36-17-15,-18-18 0,-17 17 16,17-35-16,-17 35 0,-18 1 16,0-19-16,0 19 15,0-1-15,0 1 0,0-1 16,-18 18-16,-17 0 0,17 0 16,18 35-16,-35-17 15,18-18-15,-1 35 0,0 0 16,1 1-16,17-1 15,0-17-15,0-1 0,0 1 16,0-1-16,17-17 0,-17 18 16,36-18-16,-1 0 15,-18 0-15,1 0 0,0 0 0,52-35 16,-52 17-16</inkml:trace>
  <inkml:trace contextRef="#ctx0" brushRef="#br0" timeOffset="24555.41">6227 1711 0,'-18'0'16,"0"0"-1,54 0 32,-36-18-47,17 18 16,-17-35-16,0 17 15,18 1-15,-18-1 0,0 0 16,0 1-16,0-1 0,-18 18 16,1 0-1,-19 0-15,19 18 0,-19-1 16,36 19-16,0-19 15,-17 1-15,17 0 0,0 35 16,0-36-16,35 1 0,0 35 16,-35-36-16,18 1 0,17 0 15,-17-1-15,-1 1 0,19 0 16,-36-1-16,0 1 16,-18-18-1,-17 18-15,-18-18 16,-18 0-16,54 0 15,-19 0-15,19 0 0,-1 0 16,-17 17-16,70-17 31,-17 0-15,-1-17-16,1 17 0</inkml:trace>
  <inkml:trace contextRef="#ctx0" brushRef="#br0" timeOffset="24838.73">6544 1376 0,'0'0'16,"-18"-18"-16,-17 18 0,17-17 16,1 17-16,17 17 31,0 18-31,0 1 15,0 17-15,17-18 0,-17-17 16,36 52-16,-19-35 0,-17 1 16,0 34-16,0-34 15,0-19-15,0 18 0,18-17 0,-18 0 16,0-1-16,0 19 0,0-19 16,18-17-16,-18 18 15,17-18-15,-17-35 16</inkml:trace>
  <inkml:trace contextRef="#ctx0" brushRef="#br0" timeOffset="25416.29">6809 1764 0,'0'0'16,"0"18"-16,-36-1 0,72-17 47,-1-17-47,-17-1 15,17-17-15,-18 35 16,-17-18-16,0 0 0,18 1 0,-18-1 16,0 0-16,0 1 0,0-1 15,0 0-15,-18 18 0,18-17 16,-35 17-16,18 0 16,17 35-16,-36-17 0,19 17 15,-1 0 1,18-17-16,-18 0 0,18 17 15,0-17-15,0-1 0,0 1 0,36 17 16,17 0 0,-36-17-16,36 0 15,-35-18-15,-1 0 0,36 0 16,-35 0-16,0-36 0,34 19 16,-34 17-16,0-36 0,35 1 15,-36 18-15,-17-1 0,18 0 16,0-17-16,-18 17 0,0 1 15,0-19-15,0 19 16,-18 17 0,0 0-16,-17 0 0,35 17 15,-18 19-15,1-36 16,17 17-16,-18-17 0,18 18 0,0 0 16,0-1-16,0 19 15,0-19-15,0 1 0,18-1 16,-1 1-16,19 0 0,-19-1 15,1-17-15,17 18 16,-17-18-16,52 0 16,-34 0-16,-19 0 0,36-35 15,-17 35-15,-19-18 0,18 0 16</inkml:trace>
  <inkml:trace contextRef="#ctx0" brushRef="#br0" timeOffset="25701.12">7620 1605 0,'-18'0'16,"36"0"-16,-53 0 0,17 0 15,18-18-15,0 36 32,18-18-17,-18 35-15,17 1 16,-17-19-16,18 36 15,-18-35-15,18 17 0,-18-17 0,0 52 16,0-34-16,0 52 16,0-53-16,-18 18 15,18-35-15,0-1 16,0-52 0,0 0-16,0 17 15</inkml:trace>
  <inkml:trace contextRef="#ctx0" brushRef="#br0" timeOffset="25952.08">7602 1676 0,'-17'-18'0,"34"36"0,-52-54 0,35 19 15,18 17 17,17 0-32,0 0 15,-17 0-15,17 0 0,-17 17 16,-1-17-16,1 18 0,0 17 15,-1-35-15,-17 18 0,0 17 16,0-17-16,-35 0 0,35-1 16,-18 1-16,-17-18 0,0 17 15,0 1-15,17-18 0,-35 18 16,35-18-16,1 0 16,17-18-1</inkml:trace>
  <inkml:trace contextRef="#ctx0" brushRef="#br0" timeOffset="26510.78">8079 1288 0,'0'0'15,"-18"-18"-15,18 0 0,-18 1 16,1 17 15,17 17-31,0 19 0,0-1 16,0 0-16,0 0 0,0-17 15,0 53-15,35-36 0,-35 0 16,0 0-16,0 18 0,0-17 0,18-19 16,-18 54-16,0-53 15,0-1-15,0 18 0,0-17 16,0-53 15,17 17-31,-17 1 16,0-1-16,18-17 0,0-1 15,-18 19-15,0-1 0,17-17 16,1 35-16,-18-18 0,0 0 16,17 18-16,1 0 15,0 0-15,-18 36 16,17-36-16,1 17 0,0 19 16,-1-36-16,-17 17 0,18 1 15,0 17-15,-18-17 16,0 0-16,0-1 15,0 1-15,0-53 32</inkml:trace>
  <inkml:trace contextRef="#ctx0" brushRef="#br0" timeOffset="27082.81">8431 1552 0,'0'0'0,"0"18"31,0-1-15,18 19-16,-18-19 16,18 1-16,-18 17 15,17-17-15,-17 0 0,0-1 16,18-17-16,-18 18 16,0-53-1,0 17 1,0 0-16,0 1 15,0-19-15,0 19 16,18 17-16,-18-18 0,17 18 16,1 0-1,-1 0-15,1 0 0,0 0 16,-1 0-16,1 0 16,0 0-16,-1 0 0,1 0 15,0 0-15,17-35 0,-17 17 16,-1 18-16,1-35 0,17 0 15,-17-1 1,-18 19-16,0 52 31,-18-35-31,18 18 16,0-1-16,-35 1 0,35 0 16,-18 17-16,18-18 0,0 1 0,-17 17 15,17-17-15,0 0 0,0-1 16,0 1-16,35 0 0,-35-1 15,17-17-15,-17 18 16,18-18-16,0 18 16,-36-1 15,-17-17-31,17 0 16,1 0-16</inkml:trace>
  <inkml:trace contextRef="#ctx0" brushRef="#br0" timeOffset="27386.27">9684 1517 0,'0'0'0,"-18"-18"16,18 36 15,0 17-15,18-17-16,-18-1 15,0 1-15,0 0 16,0-1-16,0 1 0,0 0 15,-18-18-15,18-18 16</inkml:trace>
  <inkml:trace contextRef="#ctx0" brushRef="#br0" timeOffset="27537.03">9807 1517 0,'0'18'31,"0"-1"-16,0 1-15,0-1 16,18 1 0,-1-18-16,-17 18 15,18-18-15</inkml:trace>
  <inkml:trace contextRef="#ctx0" brushRef="#br0" timeOffset="27978.28">11571 1358 0,'18'0'0,"-36"0"0,53 0 31,-35 18-15,0 17-16,18-17 15,-18-1-15,0 36 16,0-35 0,0 0-16,-18-18 15,18 17-15,0-52 31</inkml:trace>
  <inkml:trace contextRef="#ctx0" brushRef="#br0" timeOffset="28134.04">11712 1393 0,'-17'36'32,"17"-19"-17,0 1-15,0 0 16,0-1-16,17 1 15,1-18 1,-1 0-16</inkml:trace>
  <inkml:trace contextRef="#ctx0" brushRef="#br0" timeOffset="28585.85">13811 1235 0,'0'0'0,"-35"0"0,35-18 16,-18 18-16,18 18 47,0-1-47,0 1 15,0 0-15,0-1 16,0 1 0,36-18-1,-1 0 1</inkml:trace>
  <inkml:trace contextRef="#ctx0" brushRef="#br0" timeOffset="28742.2">13952 1217 0,'0'0'0,"0"35"47,-17-35-47,17 18 0,0 0 15,0-1-15,0 19 16,0-19-16,-18 1 15,18-1-15,-18 1 0</inkml:trace>
  <inkml:trace contextRef="#ctx0" brushRef="#br0" timeOffset="31466.03">1129 1993 0,'0'-17'15,"0"-1"1,-18 18-16,18-18 16,36 18 15,-36-17-31,0 34 62,0 1-46,0 0 0,-18-1-16,18 1 15,0-1-15,0 1 0,0 0 16,-35 17-1,35-17-15,-18-1 16,0 1-16,1 0 0,17-1 16,-18-17-16,0 18 0,18-1 0,-35 19 15,35-19-15,-18-17 16,1 36-16,17-19 16,-18 1-16,18 0 0,0-1 15,0 1 1,0-36 46,18 1-62,-18-1 16,35 0-16,-17-17 16,-1 17-16,1 1 15,0 17-15,-18-18 16,17 18-16,-17-18 15,18 18 1,0 0 0,-1 0-16,-17-17 0,18 17 15,0 0-15,-1 0 0,1 0 16,-1 0-16,1 0 0,0 0 16,-1 0-16,1 0 0,0 0 15,-1 0-15,1 0 16,0 17-16,-1-17 15,1 18-15,-1-18 16,1 18 0,-18-1-16,18 1 15,-18 0-15,17-1 0,-17 1 16,0 0-16,0-1 0,0 1 16,0 0-16,0-1 0,0 1 15,0-1-15,0 1 0,0 0 16,0-1-16,0 1 0,0 0 15,0-1-15,0 1 0,-17 17 16,-1-35-16,0 35 16,1-17-16,-18 0 15,17-1-15,0 1 16,1-18-16,-1 0 0,0 0 16,1 18-16,-1-18 0,0 0 15,1 0-15,-1 0 0,1 0 16,-1 0-16,0-18 0,1 18 15,-1 0-15,0 0 0,1 0 16,34 0 62,-17-18-78,18 18 0,-18-35 0,35 17 16</inkml:trace>
  <inkml:trace contextRef="#ctx0" brushRef="#br0" timeOffset="32029.57">1182 2081 0,'-18'0'0,"36"0"0,-53 0 16,17 0-16,0 0 31,18-17-31,0-1 63,0 0-48,18 18 32,17 0-47,-17 0 16,17-17-16,0 17 15,-17 0-15,35 0 0,-35-18 16,-1 18-16,18 0 0,-17 0 0,0 0 16,-1-17-16,19 17 0,-19 0 15,-34 0 32,17 17-47,-18-17 0,-17 0 16,35 18-16,-18-18 0,0 0 15,18 17-15,-17-17 0,-1 0 16,1 0 0,-1 0-16</inkml:trace>
  <inkml:trace contextRef="#ctx0" brushRef="#br0" timeOffset="32781.08">1270 1993 0,'0'0'0,"-18"0"0,1 0 32,-1 0-1,18 35-31,-18-17 16,1 0-16,-1-1 15,18 1-15,-17 0 0,-1 17 16,0-17-16,18 17 0,-17 0 15,-1-17-15,18-1 0,-18 36 16,18-35-16,0 0 0,-17 52 16,17-52-1,0-1-15,0 1 16,0-53 15,0 17-15,0-17-16,0 17 0,0 1 15,17-1-15,-17 0 0,18 1 16,-18-1-16,18 0 16,-1 18-16,-17-17 0,18 17 0,0 0 15,-1 0-15,1 0 16,17 0 0,-17 0-16,-1 0 0,1 0 15,17 0-15,18 0 16,-35 0-16,-1 17 15,1-17-15,0 18 0,-1-18 16,-17 18-16,0-1 16,18-17-16,-18 18 0,0 0 15,0-1-15,0 1 0,0 17 16,0-17-16,0-1 0,-35 19 16,35-19-16,-18 1 0,0 17 15,18-17 1,-35 35-16,18-36 15,-1 1-15,0-18 0,1 18 16,-1-1-16,0-17 0,1 0 16,-1 0-16,0 0 0,1 0 15,-1 0-15,-17 0 0,17 0 16,1 0-16,-19 0 16,19 0-16,17-17 0,-18 17 15,36 0 48,-1 0-63,-17-18 15,36 18-15</inkml:trace>
  <inkml:trace contextRef="#ctx0" brushRef="#br0" timeOffset="34447.17">1235 3228 0,'0'-18'15,"0"-17"1,0 17 0,0 1-1,0-1 1,-18 18-1,-17 0 1,17 35-16,-17-35 0,17 18 0,1 0 16,-1-18-16,0 35 15,18-17-15,0-1 0,0 1 16,0-1-16,36 19 0,-19-19 16,1 1-16,17 0 15,0-1-15,-17 1 0,0 0 0,17 17 16,-17-18-16,-1 1 0,19 17 15,-36-17-15,0 0 16,17 52-16,-17-52 16,0 0-16,-35 17 0,17-18 15,-17 1-15,17-18 16,1 18-16,-19-18 0,-16 0 16,16 0-1,19 0-15,-19-18 16,19 18-16,17-18 0,0 1 15,0-1-15,0 1 16,17 17-16,-17-18 0,36-17 16,-1 17-16,-17 0 0,34-17 15,-34 17-15,0 1 0,35-36 16,-36 35-16,1 1 0,17-36 16,-17 0-1,-18 17-15,0 19 0,-18-36 16,18 35-16,-35 18 15,17-17-15,-17 17 16,0 0-16,17 0 16,0 0-16,1 17 0,-1 1 15,18 0 1,35-18 0,1 0-16</inkml:trace>
  <inkml:trace contextRef="#ctx0" brushRef="#br0" timeOffset="34695.92">1693 3034 0,'0'0'15,"-35"0"-15,0 0 16,35 35 15,0 0-31,17-17 16,-17 0-16,0-1 0,0 1 15,0 0-15,0 17 0,0-17 16,0-1-16,0 1 0,0-1 16</inkml:trace>
  <inkml:trace contextRef="#ctx0" brushRef="#br0" timeOffset="35210.89">1552 3087 0,'0'0'16,"-17"0"-16,17 17 0,-18-17 0,141-17 47,-105-18-47,17 35 0,18 0 15,18-36-15,-36 19 16,-35-1 0,0 36 31,0-1-32,0 1-15,0 17 16,0-17-16,0 35 15,0-36-15,0 19 16,0-19-16,18 1 16,-18-36 15,0 1-15,0-1-16,0-17 15,0 17-15,0 0 0,0 1 16,35-1-16,-35 1 15,18 17-15,-1-18 16,1 18-16,0 0 16,-1 0-1,1 35-15,17-17 0,-17-1 16,-18 1-16,17 17 0,-17-17 16,0 0-16,0-1 0,0 1 15,18-18-15</inkml:trace>
  <inkml:trace contextRef="#ctx0" brushRef="#br0" timeOffset="35897.68">2999 3034 0,'0'0'16,"17"-35"15,1 17-31,17 0 15,-17-35-15,-1 53 16,-17-35-16,0 17 0,0 1 16,-35 17-16,18 0 15,-19 0-15,19 0 16,-1 35-16,0-17 0,18-1 16,-17 19-16,17-19 0,0 1 0,0 0 15,0 17-15,0 0 16,35 0-16,-35-17 0,18 17 0,17-17 15,-17 0-15,-1-1 0,1 1 16,-18 0-16,17-18 0,1 17 16,-53-17-1,0 0 1,-1 0-16,19 0 0,-19 0 16,19 0-16,-1 0 0,0 0 15,36 0 16,17 0-31,-17 0 16,70-17-16,-53 17 16,36-36-16,-53 19 0</inkml:trace>
  <inkml:trace contextRef="#ctx0" brushRef="#br0" timeOffset="36777.91">3440 3052 0,'0'0'15,"-36"-36"1,19 36-16,-19 0 15,19 0-15,-19 0 16,19 36-16,-1-36 0,1 17 16,17 1-16,-18-18 0,18 35 15,0-17-15,0-1 0,0 1 16,35-18-16,-35 18 0,53-1 16,-35-17-16,17 0 15,-17 0-15,-1 0 16,19-35-16,-36 17 0,17 18 15,1-35-15,-18 17 0,17 1 16,-17-1-16,0 1 0,0-1 16,18 0-16,-18 36 31,0 0-15,0-1-16,0 18 15,0-17 1,18 0-16,-1-18 0,-17 17 15,36-17-15,-19 0 16,1 0-16,17-35 16,-17 35-16,-18-18 0,18 18 0,-1-35 15,-17 18-15,0-1 0,0 0 16,0 1-16,0-1 0,0 0 16,0 36 15,-17 0-16,17 17-15,0-17 16,0-1-16,0 1 0,0-1 0,17 1 16,-17 0-16,0-1 15,18-17 1,-18-17 0,0-19-1,0 19-15,0-18 16,0 17-16,0 0 0,0 1 15,0-1-15,17 18 16,1 0 0,0 18-16,-1-1 15,1 1-15,0 17 16,-18-17-16,17-1 16,-17 1-16,18-18 0,-18 18 15,0-36 16,-18-17-15,18 0-16,0 17 0,0 0 0,0-17 16,0 17-16,0 1 15,0-1-15,18 18 0,-18-18 16,35 18-16,-17 0 16,-1 0-16,1 0 0,0 36 15,-1-19-15,1-17 16,0 36-1,-18-19-15,17 1 0,-17 0 16,0-1-16,0 1 0,0-1 16</inkml:trace>
  <inkml:trace contextRef="#ctx0" brushRef="#br0" timeOffset="37256.83">4163 2946 0,'0'-18'0,"0"36"0,0-54 15,0 72 17,0-19-17,0 1-15,17 0 16,-17-1-16,18 36 0,-18-35 16,18-1-16,-18 36 0,0-17 15,0-19-15,0 54 16,0-54-16,0 19 15,0-54 1,0-17 0,0 0-16,17-18 15,-17 35-15,0 0 0,0-35 16,0 18-16,-17 18 0,17-19 0,-36 1 16,36 17-16,0 1 15,-17-19-15,17 19 0,0-1 16,0 0-1,17 18-15,-17-17 16,36 17-16,-19 0 0,36 0 16,-35 0-16,-18 17 15,18 19-15,-1-19 16,-17 36-16,0-35 16,-70 35-16,34-35 15,1-1-15,17 1 16,1-18-1,17-35 1,0-1-16,35 19 0</inkml:trace>
  <inkml:trace contextRef="#ctx0" brushRef="#br0" timeOffset="37681.11">4533 2611 0,'0'0'16,"0"-18"-16,0 0 0,0 1 0,0-1 15,0 0-15,0 1 16,-17 17-16,17 35 16,-18-35-16,18 35 15,0-17-15,-18 0 0,18-1 0,0 18 16,0 18-16,0-35 0,0 0 16,0 17-16,0-17 0,18-1 15,-18 18-15,35 1 0,-35-19 16,18 1-16,-1 0 0,-17-1 15,18-17-15,17 18 16,-17-18-16,17 0 0,-17-35 16,0 35-16,-1-18 0,36-35 15,-18-17 1,-35 52-16,0 0 0,0-17 16,0 17-16,-35 18 15,17 0-15,1 18 16,-1 17-16,18-17 15,-17 0-15,17 17 0,-18-18 16,18 19-16,0-19 0,0 1 16,0 17-16,0 1 15,35-19-15,-17-17 16,17 0-16,-17 0 0,-1-35 16</inkml:trace>
  <inkml:trace contextRef="#ctx0" brushRef="#br0" timeOffset="38642.21">6509 2522 0,'-18'0'0,"-17"0"15,17-17-15,-17-1 16,17 0-16,1 18 16,-1 0-1,18 36-15,-18-36 0,18 35 16,-35 0-16,35 1 0,-35 52 16,35-71-1,-18 19-15,18 17 0,0-36 16,0 18-16,0-17 0,18 0 15,17-18 1,-17 0-16,17 0 16,-17 0-16,-1-36 0,19 19 15,-19-1-15,1-17 0,17-18 16,-35 35-16,18-17 0,17-71 16,-35-17-1,0 88-15,0 17 0,-18-17 16,-17 35-16,35-18 0,-35 18 15,17 0-15,1 0 0,-36 53 16,35-18 0,18-17-16,0-1 0,0 1 0,0 0 15,-18 17-15,18-17 0,0 17 16,0-17-16,0-1 16,36 36-16,-19-35 15,19 35-15,-19-36 16,1 1-16,17 17 15,-35-17-15,18 17 0,-1-35 16,1 18-16,0-1 0,-18 1 16,17 0-16,1-1 15,-18 1-15,18 0 16,-18-1-16,-36 1 16,19 0-1,-1-18 1,0 0-16,18-18 47,18 18-47</inkml:trace>
  <inkml:trace contextRef="#ctx0" brushRef="#br0" timeOffset="39230.03">6791 2593 0,'0'0'0,"-53"-18"31,35 18-31,1 0 16,17 36-16,0-1 0,0 0 16,0-17-16,0-1 0,0 1 15,17 0-15,-17-1 0,0 1 0,36 17 16,-19-17-16,1-1 15,0 1-15,-1-18 16,1 0-16,0 0 0,17 0 16,-18-35-16,1 35 15,0-18-15,-1 18 0,1-17 0,0-1 16,-18 0-16,17 1 0,-17-1 0,18-35 16,-18 35-16,0 1 15,0-1-15,0 1 16,-18 52 15,18-18-31,0 19 16,0-19-16,0 1 15,0 0-15,0-1 0,18 1 0,-18 0 16,35-18-16,-35 17 0,18-17 16,-1 0-16,1 0 0,0 0 15,-1 0-15,-17-17 0,36-1 16,-19 18-16,1-35 0,0-1 15,-18 19-15,17-1 0,-17-35 16,0 36 0,0-1-16,-17 53 31,17-17-15,0 17-16,0-17 0,0-1 15,0 1-15,0 0 0,0-1 16,35-17-1</inkml:trace>
  <inkml:trace contextRef="#ctx0" brushRef="#br0" timeOffset="39392.15">7285 2417 0,'0'0'15,"-18"0"-15,18-18 0,-17 18 0,-1-18 16,18 36 15,18 17-31</inkml:trace>
  <inkml:trace contextRef="#ctx0" brushRef="#br0" timeOffset="40008.25">7479 2522 0,'-18'-17'31,"36"-1"-15,0 18-16,-1 0 16,1 0-16,-1 18 15,-17-1-15,0 19 16,18-36-16,-18 17 0,0 1 0,0 17 15,-35-17-15,35-1 0,-35 1 16,-1 17-16,19-17 0,-19 0 16,19-1-16,-1-17 0,0 18 15,1-18-15,52 0 32,-17-18-32,17 18 15,-17 0-15,-1 0 0,1-17 16,0 17-16,-1 0 0,1 0 15,-1 0-15,-17 35 16,18-35-16,-18 18 0,18-1 16,-18 1-16,0-1 0,0 1 15,0 0-15,-36-1 0,1 36 16,-18-17 0,36-36-16,-1 17 15,0-17-15,1 18 0,-1-18 16,0 0-16,1 0 15,-1 0-15,18-18 16,0 1 0,35-1-1,-17 18-15,35 0 16,-35 0 0,35 18-16,-36-18 15,1 17-15,-1 19 0,1-36 16,0 17-16,-1-17 0,-17 18 0,18-18 15,0 17-15,-1 1 0,1-18 16,0 0-16,17 18 0,-18-18 16</inkml:trace>
  <inkml:trace contextRef="#ctx0" brushRef="#br0" timeOffset="40825.94">9807 2364 0,'-17'-36'0,"17"19"16,0-1-16,0 53 46,0-17-46,0 0 16,0-1-16,-18 19 16,18-19-16,0 1 0,0-1 0,-18-17 15,18 18-15,-17 0 0,-1-1 16,18-52 15</inkml:trace>
  <inkml:trace contextRef="#ctx0" brushRef="#br0" timeOffset="40971.18">9878 2311 0,'0'17'31,"-18"-17"-31,18 18 0,0 0 16,0-1-16,-18 1 0,18 0 16,0-1-16,0 1 15,36-1 1,-19-17-16</inkml:trace>
  <inkml:trace contextRef="#ctx0" brushRef="#br0" timeOffset="41611.75">11906 1782 0,'0'0'0,"-17"0"0,-1 0 31,18 17 1,0 1-17,0-1-15,0 1 16,0 0-16,0-1 16,-18-17-16,18 18 0,-17-18 15,17 18-15,-18-18 0,53-18 31</inkml:trace>
  <inkml:trace contextRef="#ctx0" brushRef="#br0" timeOffset="41755.31">11942 1817 0,'0'17'16,"0"1"-1,0 0 1,0-1-1,17 1-15,1-18 16</inkml:trace>
  <inkml:trace contextRef="#ctx0" brushRef="#br0" timeOffset="42335.08">13829 1746 0,'0'-17'0,"0"52"47,0-17-31,0-1-1,0 1 1,18-18 31,-18-18-47,35 18 0,-18-17 15,1 17-15,-18-18 0,18 18 16,-36 0 15,18 18-15,-18 17-16,1-18 0,17 1 16,0 0-16,-18 17 15,18-17-15,0-1 0</inkml:trace>
  <inkml:trace contextRef="#ctx0" brushRef="#br0" timeOffset="173005.63">26158 212 0,'0'-18'16,"0"0"-1,0 1 1,18 17-16,-18-18 0,18 18 16,-18-18-16,17 18 31,-17 36-16,0-19-15,0 19 16,0-19-16,0 36 16,0-35-16,0 17 0,0-17 0,0-1 15,0 19-15,0-19 0,0 19 16,0-19-16,0 1 0,0 0 16,18-1-16,0-17 31,-1-35-31,1 17 15,0 18-15,-18-35 16,17 35-16,-17-18 0,18 1 0,-18-1 16,0 36 15,0 17-31,17-17 16,1-18-16,-18 35 15,18-35-15,17 35 0,-17-35 16,-1 18-16,1-18 0,0 17 15,-1-17-15,19 0 0,-19 0 16,1 0-16,-1-35 0,1 35 16,-18-17-16,18-19 15,-1 19-15,-17-1 0,0-35 0,0 35 16,0 1-16,0-19 16,-17 36-16,17-17 0,-18-1 15,0 18-15,1 0 16,-1 0-16,36-35 31</inkml:trace>
  <inkml:trace contextRef="#ctx0" brushRef="#br0" timeOffset="173565.07">26793 18 0,'-176'211'16,"352"-422"-16,-193 228 0,-18 1 15,17 17-15,18-17 16,0-1-16,0 54 16,0-36-16,0 18 0,0-35 15,0 17-15,18-17 0,-18 35 16,17-18-16,-17-17 0,18 17 16,-18-17-16,0-1 0,17 1 15,-17-1-15,18-17 16,-18-17 15,0-18-31,18 17 0,-18 0 0,17-17 16,-17 17-16,18 1 0,-18-19 15,18 36-15,-18-17 0,17 17 32,-17 35-17,18-35-15,-18 18 0,18 17 16,-1-35-16,-17 18 0,18-18 0,-18 17 15,17-17-15,1 18 0,0-18 16,-1 0-16,1 18 0,0-18 16,-1 0-16,1 0 0,17 0 0,-17-36 15,0 19-15,-1 17 0,-17-36 16,18 36-16,-18-17 0,0-1 16,0 36 15,0-1-16,0 19-15,0-19 0,0 19 16,0-19-16,0 18 16,0-17-16,17-18 0,-17 35 15,18-35 1,0 0-16,-18-35 16</inkml:trace>
  <inkml:trace contextRef="#ctx0" brushRef="#br0" timeOffset="173704.33">27287 159 0,'-17'0'16,"-36"0"-1,53 17 1,0 1-16,0 0 16,17-1-16,19-17 15</inkml:trace>
  <inkml:trace contextRef="#ctx0" brushRef="#br0" timeOffset="174134.61">27481 53 0,'0'0'0,"0"35"32,0-17-32,0-1 0,-17 1 15,17 35-15,0-35 0,0 17 16,0 35-1,17-52-15,-17 70 0,18-70 16,-18 0-16,0-1 0,18 1 0,-18 0 16,0-1-16,17 1 0,-17-1 15,18-17-15,0 18 16,-1 0-16,18-18 16,-17 0-16,0 0 0,17-36 15,-17 19-15,-1 17 0,19-71 16,-19 54-16,-17-1 0,0-35 15,0 35-15,0 1 16,-17 17 0,-1 0-16,-17 17 15,17 1-15,0 17 16,18-17-16,0 0 0,0-1 0,0 19 16,0-19-16,0 1 0,0-1 15,0 1-15,0 0 0,0-1 16,36 1-16,-19-18 0,1 0 15,70 0 1,-70 0-16,52-18 16</inkml:trace>
  <inkml:trace contextRef="#ctx0" brushRef="#br0" timeOffset="175165.66">28593 123 0,'0'-17'16,"0"34"-16,0-52 0,-18 35 15,18-17-15,18 34 47,-18 18-47,17-17 16,-17 17-16,0-17 0,18 88 16,-18-71-16,0 0 0,0 36 15,0-53-15,0 17 0,0 18 16,0-36-16,0 19 15,0-19-15,18 1 0,-1 0 16,1-18 0,-1 0-16,1-36 15,0 1-15,-18 17 0,17-34 16,-17 34 0,0 0-16,0-17 0,-35 17 15,17 1-15,18-1 0,-35 18 0,-18 0 16,36 0-16,-1 0 15,0 35-15,1-17 16,-1-18-16,18 35 0,0-17 16,0 0-16,0-1 0,35 1 0,1-1 15,17-17-15,-18 0 16</inkml:trace>
  <inkml:trace contextRef="#ctx0" brushRef="#br0" timeOffset="175560.5">29192 406 0,'-70'-18'31,"35"18"-31,17 0 0,-17 35 16,17-17 0,0-18-16,1 53 0,17-35 15,-18 17-15,0-18 0,18 1 16,0 0-16,0-1 0,0 1 15,18 0-15,17-18 16,-17 0-16,0 0 16,-1 0-16,1 0 0,0-18 0,-1 18 15,1-18-15,17-17 0,-17 17 16,-18 1-16,0-1 0,17 1 16,-17-1-16,0 0 0,0 1 15,0-1-15,-17 53 31,17-17-15,0 0-16,0 17 16,0-18-16,17 1 15,1 0-15,17-1 16,-17-17-16,0 0 0,-1 0 16</inkml:trace>
  <inkml:trace contextRef="#ctx0" brushRef="#br0" timeOffset="175822.56">29722 370 0,'-36'-17'0,"1"-1"32,17 18-32,1 0 15,-1 0-15,0 18 0,1-18 0,-36 70 16,35-52-16,1 35 15,-1-35-15,0 52 16,18-17 0,0-35-16,18-1 15,17 1-15,0-18 16,1 0-16,-19 0 0,19 0 16,17-18-16,-36 18 0,19-35 15</inkml:trace>
  <inkml:trace contextRef="#ctx0" brushRef="#br0" timeOffset="176118.65">30039 247 0,'0'0'15,"-35"-88"1,35 70 0,0 0-16,0-17 15,0 18-15,0-1 0,35 18 16,-35 18 15,0 17-31,0 0 0,-35 18 16,35-18-16,-18 89 15,0-89-15,18 0 0,0 36 16,0-36-16,0-17 0,0 35 16,0-36-16,0 1 0,0 0 15,0-1-15,18-17 16,0 0-1,17-70 1</inkml:trace>
  <inkml:trace contextRef="#ctx0" brushRef="#br0" timeOffset="176428.36">30304 300 0,'0'0'16,"-71"35"-1,36-17 1,17-18-16,0 35 0,-34 0 15,16-17-15,19 0 0,-36 17 16,35-35-16,0 18 0,-34 17 16,34-35-1,53 0 17,-35-18-32,18 18 0,-1 0 15,-17-17-15,36 17 0,-19 0 0,1 0 16,0 0-16,-1 0 0,1 0 0,0 35 15,17-35-15,-18 17 0,1-17 16,35 36-16,-35-36 16,35 35-1,-36-17-15,1-18 0,0 0 16</inkml:trace>
  <inkml:trace contextRef="#ctx0" brushRef="#br0" timeOffset="176690.05">30639 388 0,'0'-18'15,"0"36"-15,-18-36 0,18 1 0,-18 17 16,1 17 15,17 19-31,0-19 0,0 1 16,0 0-16,0-1 0,0 19 15,0 16-15,0-34 0,0 17 16,0 1-16,0 17 0,-35-18 16,35-18-16,-18 36 0,18-35 15,0 35-15,-18-53 16,18 18-16,0-54 16</inkml:trace>
  <inkml:trace contextRef="#ctx0" brushRef="#br0" timeOffset="176975.99">30551 335 0,'-18'-18'0,"18"1"15,-18-1-15,1 1 32,34 17-32,-17 35 15,53-18-15,-35-17 0,17 36 16,-17-36-16,17 35 0,-17-17 0,-1-18 15,19 35-15,-36-17 0,17-1 16,-17 19-16,0-19 0,-35 1 16,35-1-16,-35-17 0,17 18 15,-53 0-15,54-18 16,-18 0-16,-36 0 16,53 0-16,1 0 0,-1 0 15,0 0-15,18-18 16</inkml:trace>
  <inkml:trace contextRef="#ctx0" brushRef="#br0" timeOffset="177322.62">30780 370 0,'0'0'15,"0"-17"-15,0-1 31,0 53-15,35-17-16,-17-18 16,-1 71-16,1-36 15,-18-17-15,18 17 0,-1-18 16,-17 1-16,0 17 16,0-17-1,0-53 1,0 17-1,0 0-15,0 1 0,0-18 16,0 17-16,0-17 0,0 17 0,18-35 16,-18 35-16,18 1 0,-1-1 15,-17 0-15,18 18 0,0 0 16,-1 0-16,1 0 16,-1 0-16,1 0 0,0 18 15</inkml:trace>
  <inkml:trace contextRef="#ctx0" brushRef="#br0" timeOffset="177641.72">31397 423 0,'-17'0'0,"34"0"0,-70 0 15,53 18-15,-17-18 0,-19 0 16,19 18-16,-1-18 16,0 17-16,1-17 0,-1 18 15,18 0-15,-35 17 16,35-18-16,-18 36 15,18-35-15,0 0 16,0-1-16,36-17 16,-19 0-16,1 0 0,-1 0 0,36-17 15,-35 17-15,0-36 0,35 19 16,-36-1-16,-17 0 0,18-34 16,-18 34-16,0 0 0,0-17 15,-35 17-15,-36 1 16,53 17-16,-17 0 0,0 0 15,17 0-15,1 17 16,-19-17-16,36 18 0</inkml:trace>
  <inkml:trace contextRef="#ctx0" brushRef="#br0" timeOffset="177944.23">31521 388 0,'-18'-18'31,"0"18"-15,18 18 0,0 17-1,0-17-15,0 0 0,0-1 16,0 89-1,0-53-15,-17-18 0,17 1 16,-18 16-16,0-16 0,1-1 16,-1 18-16,1-35 0,-1 34 15,0-34-15,18 0 16,0-54 15</inkml:trace>
  <inkml:trace contextRef="#ctx0" brushRef="#br0" timeOffset="178262.09">31485 423 0,'-17'-17'0,"34"34"0,-34-52 0,17 17 16,0 1-16,0-1 15,35 18-15,-17 0 16,-18-18-16,17 18 0,1 0 0,17 0 15,1 36 1,16 17-16,-52-36 16,18 19-16,-18-19 0,0 1 15,0 0-15,18 17 0,-18-18 16,0 1-16,-36 0 0,36-1 16,-35-17-16,-18 18 0,36 0 15,-1-18-15,-35 0 0,35 17 16,-17-17-16,17 0 15,1 0-15,-1 0 0,1-35 16,17 17-16,-18 18 0</inkml:trace>
  <inkml:trace contextRef="#ctx0" brushRef="#br0" timeOffset="179592.64">32015 459 0,'0'-18'16,"0"0"-1,0 1-15,17-1 16,-17 0-16,0 1 16,0-1 15,-17 18-15,-19 0-16,19 35 0,-19-17 15,19-18-15,-19 35 0,1 1 16,18-19-16,-1 1 0,0 17 15,1-17-15,17 17 0,0 0 16,0-17-16,0 0 16,17-18-16,-17 17 0,36-17 15,-19 0-15,18 0 0,-17 0 16,17-35-16,1 35 0,-19-18 16,19 1-16,-19-1 15,1 0-15,-1-34 16,1 52-16,-18-18 0,0 0 0,0 1 15,0 52 17,-18-17-17,18-1-15,-17 18 16,17-17-16,0 0 0,0-1 16,17-17-16,-17 18 0,36-18 15,-19 0-15,1 0 0,17 0 16,-17 0-16</inkml:trace>
  <inkml:trace contextRef="#ctx0" brushRef="#br0" timeOffset="180072.67">32526 423 0,'0'-17'0,"-35"-1"32,0 18-32,17 0 0,0 0 15,1 35-15,-54-17 0,53-18 16,-52 71-1,52-36-15,1-18 0,-1 19 16,18-19-16,0 1 0,0 0 16,18-1-16,17-17 15,-17 0-15,34 0 16,-34 0-16,0-17 0,35-1 16,-36 18-16,1-35 0,0 17 15,-1 0-15,1 18 16,-18-17-16,0-1 0,-18 36 47,1-1-47,-1 19 15,18-19-15,-18 1 0,-17 53 16,35-36 0,-53 71-16,53-71 15,-18 0-15,-17 36 16,35-54-16,-17 19 15,-1-36-15,0 0 16,1-18-16,-1 0 16,0 18-16,1-53 15,-1 53-15,18-17 0,-18-1 0,18 1 16,0-19 0,36 36-16,-36-17 0,35-1 0</inkml:trace>
  <inkml:trace contextRef="#ctx0" brushRef="#br0" timeOffset="180464.93">32861 494 0,'0'-18'0,"-53"-17"32,18 35-32,17 0 0,1 0 15,-1 35-15,-17-17 0,17-18 16,1 35-16,-1 0 0,0-17 15,18 0-15,-17 35 16,17-36-16,0 1 16,0 0-16,17-18 15,19 0-15,16 0 16,-34-18-16,53-17 16,-54 17-16,1 18 0,0-35 15,-1 17-15,-17 0 0,18 18 16,-18-17-16,0 52 31,0-17-15,-18-18-16,18 17 0,0 1 15,-17 35-15,17-35 0,0-1 16,0 1-16,0-1 16,17-17-1,19 0-15,-36-17 0,35 17 16,-18-35-16</inkml:trace>
  <inkml:trace contextRef="#ctx0" brushRef="#br0" timeOffset="180672.06">33126 282 0,'0'-17'0,"0"34"0,-18-34 32,18 34-17,-35-17-15,35 35 0,0-17 0,0 17 16,-18-17-16,18 0 0,0 35 15,0-36-15,0 19 0,0-1 16,-17 18-16,17-36 0,0 1 16,-18 17-16,18-17 0,0 0 0,-18-18 15,1 17-15</inkml:trace>
  <inkml:trace contextRef="#ctx0" brushRef="#br0" timeOffset="180954.57">32914 476 0,'0'0'0,"-17"0"0,52 0 31,-18 0-15,19 0-16,-19 0 0,36 0 16,-35 0-16,35 0 15,-36 0-15,1 0 0,0 0 16,-18 18-1,0 0 1,0 17-16,-18-18 16,18 1-16,0 0 15,-18-1-15,18 1 16,0-36 15</inkml:trace>
  <inkml:trace contextRef="#ctx0" brushRef="#br0" timeOffset="181726.95">33249 353 0,'0'0'0,"-17"0"15,17 17 1,-18-17 0,18 18-16,0 35 15,18-35-15,-18-1 16,35-17-16,-35 18 15,18-18-15,-18 18 0,0-1 16,17-17 0,-17 18-16,0-1 15,0 1-15,0 0 0,-17-1 16,17 1-16,0 0 16,-18-1-16,18 1 15,0-36 16,0-17-15,18 17-16,-1-17 16,18 17-16,-35 1 15,18 17-15,0-18 0,-1 18 16,1 18 0,-18-1-1,18 1 1,-18 0-16,17-18 0,1 0 15,0 0-15,-1 0 16,1 0-16,0-18 16,-1 18-16,1-18 0,-1 1 15,-17-1-15,0 1 16,0-1 0,-17 18-16,-18 0 15,17 0-15,18 35 0,-35-35 16,17 18-16,18-1 15,-18 1-15,18 17 0,-17-35 16,17 18-16,0 0 0,0-1 16,0 1-16,35-18 15,-17 0-15,-1 0 16,1 0-16,-18-18 16,35 18-16,-35-17 0,18 17 15,-18-18 1,0 53 15,-18-35-31,18 18 0,-35 0 16,35-1-16,-18 1 0,18-1 15,-17 1-15,-1 17 0,0-17 0,1 0 16,-19 52-16,1-52 0,17 17 16,-34 0-16,16 1 0,19-19 15,-36 1-15,17-18 0,19 18 16,-18-18-16,-1 0 0,1 0 0</inkml:trace>
  <inkml:trace contextRef="#ctx0" brushRef="#br0" timeOffset="182520.9">26405 864 0,'0'-17'0,"0"34"0,0-52 15,0 17-15,0 1 16,0-1-16,18 18 0,-18-18 15,18 18-15,-1 0 16,1 0-16,-18 18 0,18-18 16,-18 35-16,0-17 0,35 53 15,-35-36-15,0-18 0,18 36 16,-18-17-16,0-19 0,0 19 16,0 17-16,0-18 15,-36 18-15,36-18 0,-17-17 16,17-1-16,-18 1 0,18 0 15,0-54 17</inkml:trace>
  <inkml:trace contextRef="#ctx0" brushRef="#br0" timeOffset="183206.95">26300 1041 0,'-18'0'0,"36"0"0,-54 0 16,19 0-16,-1 0 0,53 0 31,1 0-15,16-18-16,-16 18 0,-1-18 16,36 18-16,-36-17 0,0-1 15,36 0-15,-54 18 0,19-17 16,-1-1-16,-17 1 0,-1-1 15,-17 0-15,18 1 0,-18-1 16,0 53 15,-18 1-31,18-19 16,0 18-16,0-17 0,-17 53 16,17-36-16,0 0 0,0 36 15,0-36-15,0 0 0,17 36 16,-17-53-16,18-18 15,-1 0 1,-17-18-16,0-35 16,18 35-16,-18-17 0,18 17 0,-18-52 15,17 52-15,-17 1 0,18-19 16,0 36 0,-1 18-1,1 17 1,0-17-16,-1 35 0,1-18 15,-1-17-15,1 17 0,0-17 0,-1-1 16,1 19-16,17-19 0,-17-17 16,0 18-16,17-18 0,-17 0 15,17 0-15,0-35 16,0-1-16,-17 19 0,17-54 16,-17 53-16,-18-17 0,18 0 0,-18 17 15,17-17-15,-17 17 0,0-35 16,-35 53-1,17 0-15,1 18 16,17 17-16,-36-17 0,19 17 16,17 1-16,0-19 0,0 36 15,0-18-15,0-17 0,35 35 16,0-35-16,-35-1 16,53-17-16,-35 0 0,52 0 15</inkml:trace>
  <inkml:trace contextRef="#ctx0" brushRef="#br0" timeOffset="183554.58">28099 1111 0,'-36'0'16,"72"0"-16,-89 18 0,35-18 15,36 0 16,17-18-31,0-17 16,-17 35-16,0-18 0,-1 1 16,1-1-16,-18 0 15,0 1-15,0-1 16,-35 18 0,-1 35-16,19-35 0,-1 18 15,0 17-15,1-17 0,-1 0 16,-35 70-16,53-53 15,0 0-15,0 18 0,0-17 16,0 16-16,36-34 0,-36 0 16,17-1-16,36 1 0,-35-18 15,-1 0-15,36 0 0,-35 0 16,17-35-16,18-1 16</inkml:trace>
  <inkml:trace contextRef="#ctx0" brushRef="#br0" timeOffset="183872.08">28434 1058 0,'0'18'47,"0"0"-47,35 17 16,-35-17-16,18-1 0,-18 18 0,17-17 16,19 17-16,-36 1 0,17-19 15,1 19-15,-18-19 0,0 1 16,0-1-16,-18-34 31,1-18-15,17 17-16,-36-35 15,36 18-15,0-1 0,0-16 16,0 34-16,0 0 0,36-17 16,-19 17-16,1 18 0,17 0 15,-17 0-15,17 0 16,-17 18-16,35 17 15,-36-35-15,1 18 0</inkml:trace>
  <inkml:trace contextRef="#ctx0" brushRef="#br0" timeOffset="184188.7">28963 1235 0,'-35'0'16,"35"-18"15,35 18-16,-35 35 1,35 1-16,-35-19 16,18 36-1,-18-35-15,0 35 0,18-36 16,-18 1-16,0 0 16,0-54-1,0 1 1,0 17-16,0-17 0,17-18 15,-17 18-15,0 0 0,18-36 16,0 54-16,-18-19 0,35-17 16,-18 53-1,1-17-15,0 17 0,-1 0 16,1 0-16,0 35 16,-18 0-16</inkml:trace>
  <inkml:trace contextRef="#ctx0" brushRef="#br0" timeOffset="184620.2">29404 1252 0,'0'-17'0,"0"34"0,-18-34 15,1-1-15,-1 18 16,0 0-1,18 18 1,0-1-16,-17-17 0,17 53 16,-18-35-16,1 35 15,17-36-15,-18 1 16,18 17-16,0-17 0,0 0 16,0 17-16,18-17 15,-1-1-15,18-17 16,1 0-16,-19 0 0,1 0 15,0-17-15,-1 17 0,19-36 0,-19 19 16,18-36-16,-17 17 0,-18 1 16,0 0-16,18-18 0,-18 18 15,0-1-15,-36-16 16,1 34-16,18 18 16,-19 0-16,19 0 0,-1 35 15,0-35-15,18 18 0,-17-18 16,17 35-16,0-17 0,0-1 15</inkml:trace>
  <inkml:trace contextRef="#ctx0" brushRef="#br0" timeOffset="185043.91">29774 1164 0,'0'0'0,"0"18"31,0 17-15,0-17-16,0 17 16,0-17-16,0 35 0,0-18 15,0-18-15,0 54 16,0-53-16,0 17 16,0-70 15,0 17-31,0 0 15,0-17-15,18 17 0,-18-17 0,0-18 16,0 36-16,0-19 0,0 19 16,0-1-16,0 0 0,18 1 0,-18-1 15,0 1-15,17 17 0,1-18 16,53 18 15,-54 0-31,1 0 0,-1 0 16,19 18-16,-19-1 0,1-17 15,17 35-15,-17-17 0,-18 0 16,18-18-16,-1 35 0,-17-17 16,0-1-16,0 1 0,0 0 15,-35-18-15</inkml:trace>
  <inkml:trace contextRef="#ctx0" brushRef="#br0" timeOffset="186006">29686 1164 0,'0'0'16,"0"-17"-16,0-1 31,18 18 0,-18 35-15,18-35-16,-18 18 0,17-1 15,-17 1-15,18 17 0,-1-17 16,-17 0-16,0 35 0,0-36 16,0 18-16,0 18 15,0-35-15,0 17 0,0 18 0,0-35 16,0-1-16,-17 36 15,17-35-15,0 17 16,0-17-16,0 0 31,0-36 32,0-17-63,0 17 15,-18-35 1,18 35-16,-17-17 0,17 18 0,0-1 16,0-17-16,0 17 15,0-17-15,0 17 0,0 0 16,0 1-16,17-1 16,-17 1-16,35-1 0,-35 0 15,18 1-15,0-1 0,-1 0 16,-17 1-16,18 17 0,0-18 15,-1 0-15,1 18 0,17-17 0,18-18 16,-18 35-16,18-18 16,-35 18-16,17 0 15,-17 0-15,-1 0 16,-17 18 0,0-1-1,0 1 16,-17-18-15,-1 0-16</inkml:trace>
  <inkml:trace contextRef="#ctx0" brushRef="#br0" timeOffset="186791.53">28011 1217 0,'-18'0'16,"18"18"30,0-1-46,18 1 16,-18 0 0,17-18-16,1 0 15,-1 0 1,1-36-16,0 19 16,-1-19-16,-17 1 0,18 0 15,-18 17-15,0 1 0,0-19 16,0 19-16,-35 17 15,17 0-15,-17 0 16,17 0-16,1 0 0,-1 0 16,0 17-16,18 1 0,0 0 15,0 17 1</inkml:trace>
  <inkml:trace contextRef="#ctx0" brushRef="#br0" timeOffset="188174.81">26582 1693 0,'17'0'0,"-34"0"0,34-17 0,-17-1 16,0 36 31,0-1-32,0 1-15,0 17 0,0-17 16,0 35-16,-17-36 0,17 19 16,-18 17-16,18-18 0,0 0 15,-17-17-15,17 17 0,0 0 0,0-17 16,-18 17-16,18-17 0,0 0 15,0-1-15,0 1 0,0-1 16,0 1-16,35-18 16,-17 0-16,35-35 15,-36 35-15,1-18 0,35-17 16,-18 17-16</inkml:trace>
  <inkml:trace contextRef="#ctx0" brushRef="#br0" timeOffset="189148.96">26476 1940 0,'-18'0'0,"36"0"0,-53 0 0,17 0 0,0 0 16,54 0 0,-19 0-1,19 0-15,69 0 16,-52 0-16,36-17 15,-54 17-15,0-18 0,53 0 16,-70-17-16,0 35 0,17-35 16,-35 17-16,0 1 15,0-1-15,-18 18 32,18 35-32,-17-17 15,17-1-15,0 1 0,-18 53 16,18-54-16,-18 19 15,18 16-15,0-34 0,0 17 16,0 1-16,0-19 0,0 1 16,18 0-16,0-18 15,-1 0 1,1-18-16,-1 18 0,1-35 16,17-18-16,-17 35 15,0 0-15,-18 1 0,17-1 0,1 1 16,-18-1-16,0 0 0,0 36 31,0 17-15,0 0-16,0-17 15,0 0-15,35-18 0,-35 17 0,0 1 16,18 0-16,0-1 0,17 1 16,-18-18-16,1 0 0,17 0 15,-17 0-15,17-18 0,18 1 16,-35 17-16,17-36 0,0 19 15,-17-1-15,0 0 0,-1-17 16,1 35-16,-18-17 0,0-1 16,0 0-16,-18 18 31,-17 0-15,35 18-16,-18 0 0,1-18 15,17 35-15,0-18 0,-18-17 16,18 18-16,0 17 0,0-17 15,35 0-15,1-1 16,-1 1-16,-17-18 0,-1 0 16,18 0-16,-17 0 0,53 0 15,-36-35-15,-17 35 0,52-36 16,-35 19-16,1-19 0,-1 1 16,0 0-16,-17 0 15,-18 17-15,0 0 0,0 1 16,-35 17-1,17 0-15,-17 17 16,17 1-16,18 17 16,0-17-16,0 0 15,0 17-15,0-18 16,18 1-16,-18 0 16,17-1-16,-17 1 15,-35-18 1,35 18-1,-35-18-15,17 0 0,1 17 0,-1-17 16,-17 0-16,17 0 0,0 0 16,1 0-16,-1 0 0,18-17 15</inkml:trace>
  <inkml:trace contextRef="#ctx0" brushRef="#br0" timeOffset="189307.97">27675 1782 0,'-17'0'0,"-1"-18"16,18 0 15,18 1-15,17 17 0</inkml:trace>
  <inkml:trace contextRef="#ctx0" brushRef="#br0" timeOffset="191354.8">26317 1993 0,'0'-17'156,"-17"17"-141,17-18-15,-18 18 16,18-18-16,-35 1 16,17 17-16,0-18 15,1 0-15,-19 1 16,36-1-16,-17 18 0,-18-18 16,17 1-16,0 17 0,1-18 15,-1 18-15,18-17 0,-18 17 0,-17-18 16,17 18-16,1-18 0,-1 18 15,1-17-15,-1 17 0,-17 0 0,-18-18 16,17 18-16,1 0 0,-35-18 16,34 18-16,1 0 15,-71-17-15,71-1 16,-36 0-16,36 1 16,17 17-16,-17-18 0,0 0 15,0 1-15,17 17 0,0-18 16,-17 18-16,0-17 0,-1-1 15,19 0-15,-54 1 0,36-1 16,0 18-16,-53-35 0,35 17 16,0 0-16,-53 1 15,71-1-15,-36-17 0,-35 0 16,36 17-16,17 0 0,-124-52 16,124 52-16,-123-52 15,105 70-15,19-18 0,-54 0 16,35 1-16,18 17 0,-70-18 15,52 18-15,18-18 0,-70 18 16,70-17-16,0 17 0,-106-18 16,106 18-16,18 0 15,-18 0-15,0 0 0,18 0 0,-18 0 16,-35 0-16,53 0 0,-89 0 16,89 0-16,-18 0 15,-18 0-15,36 0 0,0 0 16,-53 0-16,52 0 0,1 0 15,-18 0-15,18 0 0,-18 0 16,18-18-16,-18 18 0,17 0 0,-16 0 16,-1 0-16,0 0 0,-53 0 15,53 0-15,0 0 0,0 0 0,0 0 16,0 0-16,0-17 0,-35 17 16,35 0-16,18 0 0,-53 0 15,35-18-15,18 18 0,-71 0 16,70 0-16,-16 0 0,-54-17 15,70 17-15,-16 0 0,-1 0 0,-53 0 16,53 0-16,0-18 0,18 18 16,-18 0-16,0 0 0,18 0 0,-54 0 15,54 0-15,-18 0 0,-17 0 16,34 0-16,1 0 16,0 0-16,-36 0 0,36 0 15,-106-18-15,88 18 16,18 0-16,-71 0 0,53 0 15,0 0-15,-53 0 0,53 0 16,0 0-16,-53 18 0,54-18 16,16 0-16,-52 0 0,53 0 15,0 0-15,-36 0 16,36 0-16,-1 0 0,-16 0 16,34 0-16,0 0 0,1 0 0,-1 0 15,0 0-15,1 0 0,-19 0 0,19 0 16,-1 0-16,0 0 15,18 18 48,-17-18-47,-1 0 46,1 0-46,-1 0-16,0 0 15,1 0 1,17 17 0,-18-17 15,0 0 31,1 0-30,17-17-1,0-1-16</inkml:trace>
  <inkml:trace contextRef="#ctx0" brushRef="#br0" timeOffset="191844.69">18133 706 0,'0'0'0,"17"-18"15,19-35 1,-19 35-16,1 1 15,0 17-15,-18-18 0,17 18 0,-17-18 16,0 54 15,-17-36-31,17 35 16,-18 0-16,-17-17 0,17 0 16,-17 17-16,17-18 15,0 1-15,-17 17 0,18-17 16,17 0-16,-36-1 0,19 1 15,-19 17-15,19-35 16,-1 18-16,0-18 16,1 0-16,-1 0 0,1 0 31,52 0 0,-18 17-15,1 1-1,0-18-15,-18 35 0,35-17 16,-17 0-16,-1-18 0,19 35 16,-19-17-16,1-18 15,-1 35-15,1-35 16,0 18-16,-1-18 0,1 17 16,0-17-16,-1 0 15,1 0-15,0 0 0</inkml:trace>
  <inkml:trace contextRef="#ctx0" brushRef="#br0" timeOffset="193164.68">28769 2011 0,'18'-18'0,"-36"36"0,53-53 15,-35 17-15,18 18 16,-18-18-16,0 54 31,0-19-15,0 18-16,0-17 0,0 0 15,0 17-15,18-17 0,-18-1 16,0 1-16,17 0 0,-17-1 16,18-17-16,-1 0 15,1 0-15,0 0 16,-1 0-16,19-17 16,-19-1-16,19-17 15,-19 17-15,1-17 0,0 17 16,-18 0-1,0 54 17,0-19-32,0 1 15,0 0-15,17-18 16,-17 17-16,18-17 0,17 0 16,-35 18-16,18-18 15,17 0-15,-17 0 16,-1-53-16,1 53 15,-18-53-15,0 35 16,0 1-16,0-18 0,0 17 0,0 0 16,0 1-16</inkml:trace>
  <inkml:trace contextRef="#ctx0" brushRef="#br0" timeOffset="193367.71">29457 2011 0,'18'0'0,"-18"17"47,0 19-31,0-19-16,0 1 15,0 17-15,0-17 16,0 0-16,0-1 15</inkml:trace>
  <inkml:trace contextRef="#ctx0" brushRef="#br0" timeOffset="193528.54">29492 1782 0,'0'0'16,"-17"0"-16,-19 0 31,36 17-31,36 1 16,-19-18-16,18 0 15</inkml:trace>
  <inkml:trace contextRef="#ctx0" brushRef="#br0" timeOffset="193953.29">29739 1799 0,'0'35'31,"0"-17"-15,-17 0-16,17-1 15,0 1-15,0 35 0,0-35 16,0-1-16,0 71 16,0-70-16,17 35 15,-17-35-15,0-1 0,18 18 16,-18-17-16,17-18 0,1 0 15,0-18-15,35-17 16,-36 18-16,36-36 16,-35 35-16,-1-17 0,19-18 15,-19 18-15,-17-1 0,18-17 16,0 18-16,-18 17 0,0-17 16,0 18-16,0-1 15,0 53 16,0-17-31,0-1 16,-18 72 0,18-72-16,0 54 0,0-54 0,0 19 15,0 34-15,0-52 16,0 0-16,0-1 0,35 1 16,-17-18-16,0 0 15,-1 0-15,18 0 0</inkml:trace>
  <inkml:trace contextRef="#ctx0" brushRef="#br0" timeOffset="194643.2">30692 1605 0,'-18'0'15,"36"0"-15,-36-18 0,0 1 0,1-1 0,17 36 31,0 17-15,0 0-16,17 1 16,-17-19-16,18 54 0,-18-36 15,0 0-15,18 54 16,-18 16-16,0-69 16,0-19-16,17 36 0,-17-35 15,0 0-15,18-1 16,0-17-16,-1 0 0,1 0 15,17 0-15,-17-35 0,17 0 16,-17 17-16,-18 0 0,35-35 16,-35 36-16,0-18 0,-53-54 15,0 54 1,35 35-16,-52 0 16,52 0-16,1 18 15,-19 17-15,19-35 0,-1 18 16,18-1-16,0 1 0,-18 0 0,18-1 15,0 18-15,0-17 0,0 0 16,36 17-16,-1-17 0,-17-18 16,35 17-16,-18 1 0,-18-18 15,142 0 1,-106 0-16,35-18 16,-35 18-16,-17-17 0,34-19 0,-35 19 15,1-1-15,-1-17 16,-17 17-16,-1 1 0,-17-19 15,0 19-15,0-1 0,0 0 16,-17 18-16,17-17 16,-36 17-16,19 0 0,-1 0 15,0 0-15,1 35 0,-1-35 0,0 18 16,1-18-16,17 35 0,-35 35 16,17-17-1,18-35-15,0 0 0,0-1 16,35 1-16,0 0 0,-17-18 15,0 0-15,17 0 0,-17 0 0,35 0 16,-18 0-16,18 0 0,0-18 16,0 18-16</inkml:trace>
  <inkml:trace contextRef="#ctx0" brushRef="#br0" timeOffset="195391.64">27093 2928 0,'0'-18'15,"0"36"32,0 0-47,0 17 16,18-17-16,-18-1 0,0 36 16,0-35-16,0-1 0,0 19 15,0-19-15,0 1 0,0 0 16,0-54 15,0 1-31,0 0 16,0 0-16</inkml:trace>
  <inkml:trace contextRef="#ctx0" brushRef="#br0" timeOffset="195549.08">27111 2575 0,'0'18'47,"0"0"-47,0 17 15,18-18-15,17 1 0,0 0 16,0-1-16</inkml:trace>
  <inkml:trace contextRef="#ctx0" brushRef="#br0" timeOffset="195887.03">27817 2910 0,'0'18'0,"-36"-18"0,1-35 32,17 35-32,1 0 0,-1 0 15,0 0-15,-17 0 16,17 0-16,1 35 0,-36 0 15,18-17-15,17 0 0,-53 70 16,71-35 0,0-36-16,36 19 15,-1-19-15,18-17 16,-18 0-16,-17 0 0,52 0 16,-52-35-16,0 35 0,17-18 15,-17-17-15,-1 35 0,1-35 16,0 17-16,-18 1 0,0-1 15,0 0-15,0 1 0,-36 17 16,36-18-16,-17 18 16</inkml:trace>
  <inkml:trace contextRef="#ctx0" brushRef="#br0" timeOffset="196493.69">27640 3016 0,'-18'0'16,"18"-17"30,0-1-30</inkml:trace>
  <inkml:trace contextRef="#ctx0" brushRef="#br0" timeOffset="197044.74">27834 2752 0,'0'-18'16,"0"36"-16,0-54 0,0 19 0,0-19 16,0 19-16,0-1 15,0 1 1,-17 17 46,17 17-46,0 18-16,-18-17 16,18 17-16,0-17 0,0 0 0,-18-1 15,18 36-15,0-18 0,0-17 16,0 53-16,0-54 0,0 19 16,0 34-16,-17-17 15,17 18 1,0-54-16,0 1 0,0 0 15,35-1-15,-17 1 16,-1-18-16,1 0 16,-1-35-16,1 35 15,-18-18-15,18-17 0,-1 17 0,1 0 16</inkml:trace>
  <inkml:trace contextRef="#ctx0" brushRef="#br0" timeOffset="197417.49">28152 3052 0,'-18'0'0,"36"0"0,-54 0 15,72-18 32,-19 18-47,-17-18 16,18 18-16,35-35 15,-53 17-15,17-17 16,-17 17-16,18-17 16,-18 17-16,-35 18 15,17 0 1,18 36-16,-35-36 0,17 35 16,18-17-16,-17-1 0,-1 36 15,18-35-15,0 0 0,0 17 16,35 0-16,1 0 15,-1-35-15,-18 0 16,36 0-16,-35 0 0,70-17 16,-52-1-16,-19 18 15,18-35-15,1 0 0,-19 17 0,19-17 16</inkml:trace>
  <inkml:trace contextRef="#ctx0" brushRef="#br0" timeOffset="197945.57">28628 2893 0,'0'35'15,"0"-88"-15,0 71 0,-18-36 16,18 36-1,0-1-15,-17-17 16,17 36-16,0-1 16,0-17-16,0-1 0,0 19 15,0-19-15,0 1 0,0-1 16,17-17 0,1-17-1,-18-18 1,18 35-16,-18-18 0,17-17 15,1 17-15,-18 0 16,17 18-16,1 0 16,0 0-1,-18 18 1,17 0-16,1-18 0,-18 35 16,18-17-16,-18-1 0,17 1 15,-17-1-15,18-17 0,0 18 16,-1-18-16,1 0 15,-1 0-15,19 0 16,17-35-16,17-36 16,-52 36-16,0 0 0,-18-1 15,17 1-15,1 0 0,-1-36 16,-17 18-16,0 18 0,0-18 16,0 36-16,0-1 0,0 0 0,-17 18 15,17 18 1,-18 17-1,18-17-15,0-1 0,0 36 16,0 0-16,0 35 16,0-52-16,0 34 15,0-34-15,0-19 0,0 19 16,0-1-16,-17-18 0,17 1 16</inkml:trace>
  <inkml:trace contextRef="#ctx0" brushRef="#br0" timeOffset="198260.56">28998 2769 0,'0'0'0,"-17"18"32,34-18-17,36 0 1,-17 18-16,-1-18 0,-18 0 0,19 0 15,-19 0-15,19 0 0,-19 0 16,19 0-16,-19 0 0,1 0 16,-1 0-16,1 0 15,-18 17-15,0 18 16,0-17-16,0 0 16,0-1-16,0 1 0,0 0 0,0-1 15,0 1-15,0 0 0,0-1 16,-18 1-16,18 0 0,0-1 15,-17-17 1,17-35-16,0 0 16</inkml:trace>
  <inkml:trace contextRef="#ctx0" brushRef="#br0" timeOffset="198393.39">29439 2628 0,'0'0'0,"-35"0"0,17-17 16,1 17-1,17 35 1,35-35 0</inkml:trace>
  <inkml:trace contextRef="#ctx0" brushRef="#br0" timeOffset="198961.72">29722 2558 0,'-18'0'15,"0"0"1,18 17-16,-17 1 16,17 0-16,0-1 0,-18 54 15,18-54-15,0 124 16,0-88-16,-18 71 16,18-89-16,-17 36 15,17-36-15,0 0 0,-18 36 16,18-54-16,-18 1 0,18 0 0,0-1 15,0 1-15,36-18 16,-1-18 0,0-17-16,-17 17 0,0 1 15,-18-36-15,17 18 0,-17 17 16,0-35-16,0 0 16,-53 0-16,18 36 15,17 17-15,-17 0 0,17-18 16,1 18-16,-1 0 0,0 0 15,1 0-15,34 0 32,19 0-17,-19 0-15,36 0 16,-35 0-16,17 0 0,18-18 16,-35 18-16,70-35 15,-70 35-15,52-35 16,-52 35-16,-1 0 15,1 0 1,-18 17-16,0 1 16,0 0-16,0 17 15,0-17-15,0-1 16,0 1-16,0 0 0,0-36 31</inkml:trace>
  <inkml:trace contextRef="#ctx0" brushRef="#br0" timeOffset="199100.92">30039 2681 0,'-35'0'16,"35"18"15,17-1-31,19 1 16,-1-18-16,-17 18 0</inkml:trace>
  <inkml:trace contextRef="#ctx0" brushRef="#br0" timeOffset="199773.28">30321 2910 0,'0'0'0,"18"-35"16,0 17-1,-1-17-15,-17 18 16,18-36-1,-18 35-15,0 0 0,0 1 16,-18 17 0,1 35-1,17-17-15,-18-18 0,18 35 0,-35-17 16,35 17-16,-18-18 0,18 19 16,-18-19-16,18 1 0,0 0 15,0-1-15,0 1 0,36 0 16,-19-18-16,71 0 15,-52 0-15,-1 0 0,53 0 16,-53-18-16,18 18 0,36-18 16,-54 18-16,0-17 0,18-1 15,-35 18-15,-18-18 0,0 1 16,-18 17-16,-17-18 16,-18 18-1,35 0-15,-35 0 0,18 0 16,17 18-16,-35-1 0,1 19 15,16-1 1,19-17-16,17 17 0,-18-17 16,18-1-16,0 1 15,35-18-15,1 0 16,-19 0-16,18 0 0,18-18 16,-17 18-16,-19-35 0,36 0 15,-18-1-15,-17 19 0,35-36 16,-35 17-16,-1-16 0,19-72 15,-36 89 1,0-106-16,0 105 0,0 1 16,0-18-16,0 36 0,-18-1 15,0 18 1,18 18-16,-17-18 0,17 53 16,-18-1-16,0-16 0,18-1 15,0 53-15,0-35 0,0-18 16,0 18-16,36-17 0,-36-1 0,0 18 15,35-18-15,-35 36 0,18-54 16,-18 1-16,17 17 16,1-35-16,0 0 15</inkml:trace>
  <inkml:trace contextRef="#ctx0" brushRef="#br0" timeOffset="200704.64">32473 2963 0,'0'-17'31,"-17"17"0,-1 0-31,0 0 16,1 0-16,-19 0 0,1 0 15,0 0-15,0 0 0,-1 0 16,-17 0-16,-35 0 0,53 0 0,0 0 16,-18 17-16,-18 1 15,36-18-15,0 18 0,17-18 0,-17 17 16,-1 19 0,19-36-16,17 17 15,17-17 1,-17-17-1,36 17-15,-19-18 0,19 18 0,16-53 16,-16 35-16,-19 1 0,72-36 16,-54 35-16,0-17 0,36-18 15,-54 18-15,19 17 16,-19-17-16,19 17 0,-36 0 0,17 1 16,-17-18-16,0 17 15,-17 0-15,-1 18 16,-17 0-16,-1 0 15,19 36-15,-1-36 0,0 17 16,1-17-16,-19 53 0,19-35 16,-1-1-16,1 36 0,-1-35 15,0 0-15,1-1 0,-1 18 16,18 18 0,0-35-16,35 0 0,18 35 15,-35-36-15,17 19 16,-17-19-16,-1 1 0,19 17 15,-19-17-15,-17-1 16,0 1-16,0 0 16,-17-18-16,17 17 0,-36-17 0,1 36 15,17-36-15,1 17 0,-1-17 16,-17 18-16,17-1 0,1 1 16</inkml:trace>
  <inkml:trace contextRef="#ctx0" brushRef="#br0" timeOffset="201493.18">29616 3828 0,'0'-18'0,"0"36"0,0-54 0,17 19 15,-17-1-15,0 0 16,18 1-16,-18-1 16,0 36 15,0 17-16,0-17-15,0 17 0,0 18 16,0-18-16,0 0 0,0 36 16,0-53-16,-18 17 0,18 35 15,-17-52-15,17 17 16,-18 1-16,18-19 0,0 1 16,0 0-1,35-18 1,1 0-16,-19-36 15,54 1-15</inkml:trace>
  <inkml:trace contextRef="#ctx0" brushRef="#br0" timeOffset="202188.78">29580 3986 0,'-17'0'15,"-19"0"-15,89 0 0,-123 0 0,17 0 16,35 0-16,54 0 31,16-17-31,1 17 16,-17 0-16,17 0 0,17-36 15,-35 36-15,1-17 0,34-18 16,-34 35-16,-1-18 0,0 0 16,-17 1-16,-1-1 0,1 0 0,0-17 15,-18 17-15,-18 36 31,-17 17-15,-1 18 0,19-35-16,17 17 0,-18-17 0,18 17 15,-17-17-15,17 35 0,0-36 16,0 19-16,0 16 16,0-34-16,0 0 0,17-1 15,1-17-15,-1 0 16,1-17-1,0-19-15,-1 36 0,1-17 16,0-1-16,-1-17 0,36-18 16,-35 18-1,-18 52 17,0 19-32,0-19 0,17 19 15,-17-19-15,0 1 0,18 17 16,0-35-16,-18 18 15,35-1-15,-17-17 16,17 0-16,-17 0 0,-1 0 16,71-70-1,-70 52-15,53-35 16,-71 18-16,17 17 0,-17 1 16,18-1-16,-18-17 15,0 17-15,-35 18 16,-1 35-16,19-17 15,-1 17-15,18-17 16,-18 0-16,18 17 0,-17 18 16,17-36-16,0 1 0,0 17 15,35-35-15,18 18 16,-35 0-16,17-18 16,0 0-16,0 0 0</inkml:trace>
  <inkml:trace contextRef="#ctx0" brushRef="#br0" timeOffset="202689.84">31256 3828 0,'0'0'0,"-18"0"16,18 17-1,0 19 1,0-19-16,0 36 15,18-35-15,-18-1 0,18 19 16,-18-19-16,0 1 0,17 0 16,1-1-16,0-17 15,35-35 1,-36 35-16,18-18 16,-17-17-16,0 17 15,-1-17-15,1 35 0,-18-18 16,0 1-16,0 52 31,0-17-31,0 17 16,0 0-16,0-17 15,0 0-15,0-1 0,0 1 16,35-1-16,1-17 16,17 0-1,-36 0-15,1-17 0,17-18 16,-17 17-16,-1 0 0,19-17 15,-36 0-15,17 17 0,-17 0 0,0-34 16,0 34-16,0 0 0,0 1 16,0-1-16,-17 18 15</inkml:trace>
  <inkml:trace contextRef="#ctx0" brushRef="#br0" timeOffset="203151.99">31997 3969 0,'0'17'16,"-18"-17"15,18-17-31,0-1 16,0-17-1,18 17-15,-18-17 16,0 17-16,0 1 15,0-1-15,-18 18 16,18 35 0,-17-35-16,17 36 0,-18-19 0,18 1 15,-18-1-15,18 1 0,0 0 16,0 17-16,0-17 0,0-1 0,0 19 16,36-19-16,-36 1 15,35-1-15,-17-17 16,17 0-16,0 0 0,-17 0 15,52-35-15,-52 0 0,17 17 16,18-17-16,-35 17 0,-1 1 16,19-19-16,-36 19 0,0-1 15,0 1-15,-18 17 32,18 35-32,-18-35 0,18 17 15,-17-17-15,17 36 0,-18 17 16,1-18-1,17-17-15,0-1 0,0 18 16,0-17-16,35-18 16,-35-35-1</inkml:trace>
  <inkml:trace contextRef="#ctx0" brushRef="#br0" timeOffset="203285.28">32526 3634 0,'-18'0'0,"36"0"0,-71 0 15,36 0 1,-1 17-16,0 19 16,18-1-16,0-18 0,0 1 15,36 0-15</inkml:trace>
  <inkml:trace contextRef="#ctx0" brushRef="#br0" timeOffset="203769.04">32755 3828 0,'-35'0'0,"-71"17"32,89-17-32,-36 18 15,35 0-15,0-1 0,1 18 16,-1-17-16,18 0 0,-17-18 0,17 17 16,0 1-16,0 0 0,0-1 15,0 1-15,35-18 0,-35 18 16,35-18-16,-17 0 15,35 0-15,-36-36 16,36 19-16,-35 17 0,-1-36 16,1 19-16,0-1 0,-1 0 0,1 1 15,-18-1-15,18 1 0,-18-1 16,17 0-16,-17 1 16,0 52-1,-35-35-15,35 18 16,0-1-16,-18 18 0,18-17 15,0 0-15,0 17 0,0 53 16,0-70-16,-17 88 16,17-71-16,0 0 0,-18-17 15,0 17-15,18 0 0,-17-17 0,-1 17 16,18-17-16,-17-18 0,17 18 16,-18-18-16,0 0 0,1 0 15,-1-36-15,0 36 0,1-17 16,-1-1-16,0 0 15,18 1-15,0-1 16,18 1 0,-18-1-16,35 18 0</inkml:trace>
  <inkml:trace contextRef="#ctx0" brushRef="#br0" timeOffset="204704.31">33161 3404 0,'-18'-17'0,"36"34"0,-36-52 0,-17 17 15,18 18 1,17 18-16,-18-18 0,0 71 16,18-36-16,0 0 15,0 0-15,0 1 0,0 17 0,0 0 16,0 35-16,0-35 0,0-18 15,0 53-15,0-53 0,0-17 16,0 35-16,-17-35 0,17-1 16,0 1-1,0-53 1,0-1-16,17 19 16,-17-19-16,18-17 0,-18 18 15,18 18-15,-1-36 0,1 35 16,-18 0-16,0 1 0,0 34 31,0 19-31,0-1 16,0-17-16,-18 17 0,18 18 15,0-18-15,0 0 0,0 18 16,0-35 0,35-18-16,-17 0 0,17 0 15,-17-18-15,0 18 0,-1-35 16,1 17-16,0-17 0,-1 0 0,1-1 15,17 1-15,-17-18 0,-18 18 0,17-18 16,1 0-16,0 0 0,-1 0 0,-17 18 16,18-36-16,0 54 0,-18-1 15,0-17 1,-18 53 15,18-1-31,-35 18 16,17 1-16,18-19 0,0 19 15,0-1-15,-18-17 0,18 17 0,0 35 16,0-34-16,0 17 0,0-36 16,-17 19-16,17-1 0,0 0 0,0 18 15,0-35-15,0 17 0,0 0 16,35-17-16,-35-1 16,18-17-16,-1 0 15,1 0-15,-18-35 0,53-18 16,-35 36-16,-1-19 15,18-17-15,-17 36 0,-18-18 16,18-1-16,-18 19 16,0 34 15,-18-17-31,18 53 0,0-35 16,0 35-1,0-36-15,0 1 0,0 17 0,35-17 16,-35 0-16,18-1 15,0 1-15,-18-1 0,0 1 16,-18-18 0,-17 0-1,17 0-15,-17 0 0,17 0 0,-17 0 16,0 0-16,17 0 0,0-18 16,-17-17-16,35 18 15</inkml:trace>
  <inkml:trace contextRef="#ctx0" brushRef="#br0" timeOffset="204902.3">33337 3616 0,'0'0'16,"-35"-35"-16,18 35 0,-19-53 15,72 53 16,16 0-31,1 0 16,0 0-16,-17 17 0,52-17 16,-53 0-16,0 0 0,1 0 0</inkml:trace>
  <inkml:trace contextRef="#ctx0" brushRef="#br0" timeOffset="206200.39">29739 4798 0,'0'-18'15,"-17"18"-15,17-18 0,0 1 16,0 52-1,0 0 1,0-17-16,17 0 0,-17 35 16,0 0-16,0-1 15,0-34-15,0 0 0,0-1 16,35-34 15,1-19-31,-19 19 16,1-1-16,0 1 0,-18-1 15,35-17-15,-35 17 0,18 18 16,-18-18-16,17 36 31,-17 17-15,18 1-16,-1-19 16,1-17-16,-18 18 0,18-18 0,-1 17 15,19 1-15,-19-18 0,1 0 16,0 0-16,-1 0 0,1 0 15,-18-35-15,17 35 0,1-35 0,-18-1 16,0 19-16,18-36 16,-18 35-16,0 0 0,0-35 15,0 18-15,-36 18 16,19 17-16,-1 0 16,18 17-16,0 1 15</inkml:trace>
  <inkml:trace contextRef="#ctx0" brushRef="#br0" timeOffset="206390.11">30409 4798 0,'0'-18'47,"0"36"-47,0 17 15,-17 0-15,17-17 16,0 0-16,0 17 0,0-17 15,0-1-15,0 1 16,0-1-16</inkml:trace>
  <inkml:trace contextRef="#ctx0" brushRef="#br0" timeOffset="206550.01">30392 4551 0,'0'-18'0,"0"36"0,-18-36 0,18 1 15,18 17 17,17 0-17,0 17-15,1-17 0,-19 0 16</inkml:trace>
  <inkml:trace contextRef="#ctx0" brushRef="#br0" timeOffset="206968.97">30692 4480 0,'-18'0'32,"18"36"-32,0-19 15,0 1-15,0 17 0,0 0 16,-18 1-16,18 69 16,0-52-16,0-17 0,0 52 15,0-53-15,0 18 16,0-35-16,0-1 0,18-17 15,0 0 1,-1-17-16,1 17 0,0-36 0,34-16 16,-34 16-16,0 1 15,17-36-15,-17 36 0,-18-18 0,17 18 16,1-18-16,-18 18 16,0 17-16,0-17 0,0 17 15,0 1-15,-18 17 31,18 17-31,0 1 16,-17-18-16,17 53 0,0-36 16,0 19-16,0-19 0,0 1 15,0 17-15,0-17 0,0 17 0,0 18 16,0-18-16,17-17 0,-17 17 16,0-17-16,18 0 0,0-1 15,17-17-15,-17 0 16</inkml:trace>
  <inkml:trace contextRef="#ctx0" brushRef="#br0" timeOffset="207666.22">31856 4445 0,'-35'0'16,"70"0"-16,-88-18 15,53 54 17,0-19-32,-18 19 0,18-19 15,0 1-15,0 17 0,-17 36 16,17-36-16,-18 35 16,18-34-16,0 17 0,-18 53 15,18-71-15,0 35 16,0-34-16,0-19 15,18-17 1,17 0-16,-17-35 16,0 35-16,-1-35 0,1 17 0,17-35 15,-35 18-15,0 0 16,0-1-16,0-17 0,0 36 16,-18-19-16,18 19 0,-35-1 0,0 1 15,0 17-15,17 0 16,0 0-16,-17 17 0,0 18 15,17 36 1,1-53-16,17 17 0,0-17 16,0-1-16,35 19 15,0-19-15,-17 1 0,17-18 16,-17 17-16,17-17 0,71 0 16,-71 0-16,0-35 0,1 35 15,-1-17-15,0 17 0,0-36 0,18 1 16,-17 17-16,-19 1 0,1-36 15,0 35-15,-18 0 0,0 1 16,0-1-16,0 1 0,0-1 16,-18 18-16,0 0 15,-17 0 1,17 18-16,1 17 0,-1-35 16,-17 53-16,17-36 0,18 19 15,-35-1-15,35 0 0,0-17 16,-18 0-16,18-1 0,0 1 0,0-1 15,35 19 1,18-19-16,18 1 16,-53-18-16,105 0 15,-88-35-15,18 35 0</inkml:trace>
  <inkml:trace contextRef="#ctx0" brushRef="#br0" timeOffset="208516.01">29316 5680 0,'0'-18'0,"0"36"0,0-54 15,0 19-15,17-1 16,1 1 0,-18 34 15,0 1-16,0 17-15,0-17 0,0 17 16,0-17-16,0-1 0,0 19 16,0-19-16,0 1 0,18 17 15,-1-17 1,19-18-16,-1 17 0,0-17 16,36-35-16,-36 35 15,0-18-15,1-17 0,-19 18 16,1-19-16,0 1 0,-18 17 15,17-17-15,-17 17 0,0 1 0,0-1 16,0 1-16,0-1 16,-17 18-1,-1 35 1,0-17-16,1 17 16,17-17-16,0 17 15,0-17-15,0-1 0,0 19 16,35-19-16,-17 1 15,-1-1-15,1-17 0,17 0 16,0 0-16,-17 0 0,17 0 16</inkml:trace>
  <inkml:trace contextRef="#ctx0" brushRef="#br0" timeOffset="208978.52">30145 5574 0,'0'-18'0,"0"36"0,-35-36 16,17 18-1,18 36-15,-18-36 16,18 17-16,0 18 16,-17 1-16,17-19 0,0 19 0,0-19 15,0 19-15,0-19 0,0 54 16,0-36-16,0 0 0,0 36 16,0-1-16,0 1 15,0-53-15,0-1 16,0-52-1,0 0 1,0 17-16,0-17 0,0-1 0,0-34 16,0 35-16,0-1 0,0-34 15,0 35-15,0-1 0,0-34 16,0 52-16,0 0 16,17-17-16,-17 0 15,36 35-15,-19 0 16,1 0-16,-1 0 0,1 0 0,0 0 15,-1 18-15,36 17 0,-17-35 16,-19 35-16,1-17 0,-18-1 0,18 1 16,-18 0-16,0 17 0,0-17 15,0-1-15,-36 1 0,-17-1 16,36-17-16,-36 18 16,17-18-16,19 0 0,-18 0 0,-18 0 15,35-35-15,-17 17 16,17 1-16</inkml:trace>
  <inkml:trace contextRef="#ctx0" brushRef="#br0" timeOffset="210214.5">30815 5662 0,'0'0'16,"0"-18"-16,-18 1 0,-17-1 15,18 1-15,-19 17 16,1 0-16,17 0 16,1 0-16,-1 17 0,-35 18 15,36-17-15,-1 0 0,18-1 16,-18 1-16,18 0 0,-17 17 16,17-17-16,0-1 0,0 1 15,35-18-15,0 0 16,0 0-16,36-18 15,-36-17-15,1 17 0,34-17 16,-52 0-16,52-18 16,-52 18-16,0-1 0,-1 19 0,1-54 15,0 36-15,-18 17 16,0-35-16,0 36 0,0-1 16,0 0-16,-36 18 0,1 0 15,35 36-15,-18-36 16,18 35-16,-35 0 0,17 18 15,1 0-15,17-35 16,0 17-16,0 18 0,0-18 16,0 0-16,0 18 0,0-35 15,0 17-15,17 0 16,1-17-16,-18 0 0,35-18 16,-17 0-16,0 0 0,52 0 15,-35 0-15,1-36 0,17 36 0,17-52 16,-35 34-16,1 0 0,-1-35 15,0 18-15,-35 0 16,0 17-16,0 1 16,-35 17-16,0 0 0,-1 0 15,19 0-15,-1 17 0,1-17 16,-1 35-16,0-35 0,1 18 0,-1 35 16,18-35-16,-18-1 0,18 1 15,0 35-15,0-36 0,0 1 16,0 0-16,36-1 15,-19-17-15,1 0 0,35 0 16,17-17 0,-52 17-16,17-36 0,-17 36 0,0-35 15,-1 18-15,1-19 0,-1 19 16,-17-1-16,0 0 0,0 1 16,-17 17 15,17 35-31,-18-17 15,1-1-15,17 1 0,0 0 16,0-1-16,0 1 16,0-1-16,17-17 0,18 0 15,1 0 1,-19 0-16,19-17 0,-19 17 0,19-35 16,17-1-16,-18 19 0,0-1 15,0-53-15,-17 36 0,0 0 16,17-18-16,-17 18 0,-18-1 15,17-17-15,-17 36 16,0-1-16,-17 18 16,-19 35-1,19-17-15,17 17 16,-18-17-16,0 35 16,18-35-16,-17 17 0,17 18 15,0-36-15,0 19 0,0-19 0,0 19 16,0-19-16,0 19 0,0-19 0,35 18 15,-17-17-15,-18 0 0,35-1 16,-17-17-16,-1 0 0,18 18 16,-17-18-16,17 0 0,54-53 15,-54 0 1,-35 18-16,17 0 16,-17 17-16,0 0 0,0 1 15,0-1-15,-35 18 16,35-18-16,-17 18 0,-1 0 15,18 36 1,-18-36-16,1 17 0,17 1 16,0 0-16,-18 35 15,18-36-15,0 18 16,0-17-16,71 0 16,-36-18-16,35 0 15,-17 0-15,-17 0 0,69-36 16</inkml:trace>
  <inkml:trace contextRef="#ctx0" brushRef="#br0" timeOffset="210611.97">32632 5662 0,'18'-18'0,"-36"36"0,0-53 16,-17 35-1,0 0-15,-1 0 0,-34 0 16,52 17-16,1-17 16,-36 71-16,53-53 15,-18 17-15,18-17 0,-18-1 16,18 18-16,0-17 15,0 0-15,36-1 16,-19-17-16,1 0 0,0 0 16,17-35-16,-17 35 0,-1-18 0,18 1 15,1-18-15,-1-18 16,0 35-16,18-88 16,-35 89-16,-1-89 15,1 88-15,-18-17 0,0-1 16,0 19-16,0-1 0,-35 18 15,17 0 1,1 18-16,-1-1 16,0 19-16,18-19 0,-17 1 0,-1 35 15,18-18-15,0-17 0,-18 52 16,18-34-16,0-1 16,0 53-16,0-70 15,-17 35-15,17-36 16,-18-17-16</inkml:trace>
  <inkml:trace contextRef="#ctx0" brushRef="#br0" timeOffset="210800.71">31768 5468 0,'0'0'16,"-18"0"-16,-17 0 0,17 0 0,0 0 15,1-18-15,52 18 16,18 0 0,-35 0-16,35 0 0,35 0 15,-35 0-15,0 0 0,-18-17 16,71 17-16</inkml:trace>
  <inkml:trace contextRef="#ctx0" brushRef="#br0" timeOffset="211516.66">29616 6791 0,'0'-35'0,"-18"35"0,18-18 16,-53-53-1,53 54-15,-18 17 0,18-18 16,-17 18-16,-1 0 15,1 35 1,-1-17-16,0 0 0,-17 17 16,35-17-16,-18-1 0,-17 36 15,17-35-15,18 0 16,0-1-16,36-17 16,-1 0-16,-17 0 15,52-17-15,-52 17 0,17-36 16,18 19-16,-35-1 0,-1 0 15,36-35-15,-35 36 16,-18-1-16,18 0 0,-18 1 0,0-1 16,0 1-16,-18 34 31,18 18-15,-18-17-16,18 17 15,0-17-15,0 17 0,0 1 16,0-19-16,18 1 0,0 17 15,17-35-15,-18 0 16,1 0-16,53-17 16,-54 17-16</inkml:trace>
  <inkml:trace contextRef="#ctx0" brushRef="#br0" timeOffset="211747.96">30110 6562 0,'0'0'16,"-53"0"-1,35 0 1,0 17-16,1 1 16,-1-18-16,0 18 0,18 17 15,-17-18-15,17 1 0,0 0 16,-18-1-16,18 1 16,0 0-16,0-1 0,0 1 15,35 0-15,-17-1 0,17-17 16,-17 18-16,0-18 0,35 0 15,-18 0-15,0 0 0,36-35 16,-36 17-16</inkml:trace>
  <inkml:trace contextRef="#ctx0" brushRef="#br0" timeOffset="211933.52">30427 6632 0,'0'-17'0,"-18"-1"16,18 0-16,-17 18 15,-18 0-15,17 36 16,-17-19-16,17 1 15,0 17-15,1-17 0,17-1 16,0 1-16,0 0 0,0-1 0,0 1 16,17 17-1,36-17 1,-35-18-16,70 0 0,-70-18 16</inkml:trace>
  <inkml:trace contextRef="#ctx0" brushRef="#br0" timeOffset="212197.59">30868 6597 0,'-35'-18'0,"-71"18"31,88 0-31,1 0 0,17 18 0,-36-18 16,36 35-16,-17-35 0,17 18 15,-18-1-15,18 1 16,0 0-16,0-1 15,0 1-15,0 0 16,18-18 0,-1 17-1,1-17-15,0 0 16,-1 0 0,1 0-16,0-35 15</inkml:trace>
  <inkml:trace contextRef="#ctx0" brushRef="#br0" timeOffset="213213.58">30921 6615 0,'-18'-18'16,"1"18"-16,-1-18 15,0 18-15,1 0 16,-1 0-16,0 0 15,1 36-15,-1-19 16,18 1-16,-17-18 16,17 17-16,-18 19 0,18-19 15,-18-17-15,18 36 0,0-19 16,0 1-16,0 0 0,0-1 16,36 1-16,-19-18 15,1 0-15,-1 0 16,1 0-16,17 0 15,-17 0-15,0-18 0,-1 18 0,1-17 16,0-19-16,-18 19 0,0-1 16,17 0-16,-17 1 0,0-19 15,0 19-15,0-1 0,-35-17 16,17 35-16,18-18 0,-35 18 16,35-17-16,-18 17 0,1 0 0,-19 0 15,19 0-15,-18 17 16,17 19-1,18-19-15,0 1 16,0-1-16,35-17 16,-17 18-16,17-18 15,0 18-15,-17-18 0,0 0 0,17 0 16,36 0-16,-36-36 0,0 36 16,0-17-16,36-18 0,-36 17 15,-17-17-15,52-18 16,-70 35-16,0-17 15,0 17-15,-17 18 16,-36 0-16,18 18 16,17-18-16,0 35 0,-17 0 15,17-17-15,1 0 0,17 17 16,0-17-16,0-1 16,0 1-16,35-18 0,-35 17 0,18-17 15,17 18-15,-17-18 0,-1 0 16,1 0-16,-1 18 0,1-18 15,-18 17 1,0 1 0,0 0-1,-18-1-15,18 1 16,-17-18-16,17 18 0,0-1 16,35-17-1,0 0 1</inkml:trace>
  <inkml:trace contextRef="#ctx0" brushRef="#br0" timeOffset="213808.97">31838 6544 0,'-35'-18'0,"70"36"0,-105-36 16,52 1-16,-35 17 15,35 0-15,-17 0 0,-35 70 16,34-70-16,19 36 15,-1-19-15,0 1 0,1 17 16,17 18-16,35-18 16,0-35-1,18 18-15,-35-18 0,17 0 16,18 0-16,-35-35 0,17 35 16,-17-36-16,-1 19 0,19-1 15,-19-17-15,18-18 0,-17 18 16,0-1-16,17-87 15,-35 88-15,0-1 0,0-34 16,0 35-16,0 17 0,-35-17 16,17 35-1,0 35-15,1-35 0,-18 70 16,35-34-16,-18-19 0,18 19 16,0-1-16,0-17 0,0 17 0,0 35 15,0-34-15,0-19 0,18 54 16,-18-54-16,17 1 0,-17 35 15,18-53-15,-18 18 0,35-1 16,-35 1-16,18-18 16,35 0-16,-36 0 15,19-35-15,-19 17 0,1 18 16,-1-35-16,19-18 0,-19 35 16,-17 1-16,18-1 0,-18 0 15,0 54 16,-18-36-31,18 17 0,-17 18 16,17-17-16,-18 0 16,18-1-16,0 1 15,35-18 1,-17-18 0</inkml:trace>
  <inkml:trace contextRef="#ctx0" brushRef="#br0" timeOffset="-214654.22">32262 6385 0,'0'0'0,"-36"0"16,19 0-1,17 18-15,0 0 16,0-1-16,0 1 16,35-18-16,-35 17 15,18 1-15,17 0 0,-18-1 16,1-17-16,-18 18 15,18-18-15,-18 18 0,0-1 16,0 1-16,0 0 16,0-1-16,0 1 0,0-1 15,0 1-15,0 0 16,0-54 31,0 19-47,0-18 15,17 17-15,1 0 16,17-35-16,-17 53 16,0-17-16,-1 17 15,1 0-15,-18 17 16,17 1-16,-17 17 16,18-17-16,0-18 15,-18 18-15,17-1 0,1-17 16,17 0-16,18 18 0,-18-18 15,-17 0-15,70 0 16,-52 0-16,-19 0 0,54-71 16,-54 71-16,1-35 0,-18 0 15,18 35-15,-18-18 0,-36 0 16,1 18 0,0 0-16,0 18 0,-18 17 15,35-35-15,0 36 0,-17-19 16,17 1-16,18 0 0,0-1 15,0 1-15,0-1 16,36-17-16,-1 0 0,-17 0 16,-1 0-16,1 0 0,17 0 0,-17 0 15,17-17-15,-17 17 0,-1-18 16,19-17-16,-1 17 16,-17-17-1,-18 17-15,0 36 47,-18-18-47,18 18 16,-18 17-16,1 18 15,17-36-15,0 1 0,-18 70 16,18-70-16,-18 105 16,18-87-16,0-1 15,-17 71-15,17-53 0,-18 88 16,18-106-16,-17 0 0,17 1 15,0-19-15,-18-17 16,18-17-16,-18-19 16,18 19-16,-17-19 15,17 1-15,-18 0 0,18 0 0,0-1 16,-18 19-16,18-19 0,0 1 0,-17 18 16,17-19-16,0 1 0,-18 17 15,18 1-15,0-1 16,35-17-16,1 35 15,-1-18-15,18 1 16,-18 17-16,-17-18 0,52 18 0,-34-18 16,-19 18-16,71-35 15,-52 35-15,-1-18 16,-17 18-16,-1 0 0,18-17 16,-35-1-16,0 0 15,-17 1 1</inkml:trace>
  <inkml:trace contextRef="#ctx0" brushRef="#br0" timeOffset="-213861.25">33461 6138 0,'0'0'0,"-18"0"0,1 0 16,-1 0-16,0 0 15,1 36 1,-1-19-16,18 1 0,0 35 16,0-36-16,0 1 0,0 35 15,0-18-15,0-17 0,0 17 0,18 18 16,-18-35-16,0 52 15,0-34-15,0-19 16,-18 36-16,18-35 16,-18-1-16,18 1 15,36-18 1,-19-35 0,1-1-16,-18 19 0,35-1 15,-17-35 1,0 36-16,-18-36 0,17 35 15,-17 36 17,-35-18-32,35 35 0,-18 0 15,18-17-15,0 17 16,0-17-16,0-1 0,0 1 16,0 0-16,36-1 15,-19-17-15,-17 18 0,53-18 16,-35 0-16,-1 0 0,19 0 15,-19-35-15,19 17 16,-1-17-16,-35 17 0,18 1 16,-18-1-16,0 0 0,0-17 15,0 17-15,-18 18 32,0 0-17,18 18-15,-17-18 0,17 18 16,-18-18-16,18 53 0,-18-53 15,18 17-15,0 1 0,0 17 16,0-17-16,0-1 0,0 19 16,0-19-16,18 36 15,-18-35-15,0 0 0,18 17 16,-18-18-16,0 1 0,17 17 16,-17-17-16,0 0 0,-35-1 15,35 1-15,-35-18 0,-18 18 16,18-18-16,-1 0 0,-17 0 15,0 0-15,0 0 0,1 0 16,-72 0-16,-17 0 16</inkml:trace>
  <inkml:trace contextRef="#ctx0" brushRef="#br0" timeOffset="-208543.11">28593 11712 0,'-18'0'16,"18"-17"0,0-1-1,18 18 32,-18-18-47,17 18 16,1 0-1,0 0 1,-1 0-16,1 0 16,-1 0-16,54 0 0,-53-17 15,17 17-15,35 0 16,-34 0-16,-1 0 0,18-18 16,-18 18-16,1 0 0,16-18 15,-16 18-15,-1 0 0,18-17 16,-35 17-16,17 0 0,-18 0 0,36-18 15,-35 18-15,17 0 0,18-18 16,-18 18-16,54-17 16,-72-1-16,19 18 0,17 0 15,-18-17-15,0 17 0,-17 0 16,17 0-16,-17-18 0,-1 18 0,19 0 16,-19 0-16,1-18 0,17 18 0,-17-17 15,35 17-15,-36-18 0,19 18 16,-1-18-16,18 1 15,0-19 1,-36 19-16,1 17 0,0-18 0,-1 1 16,-17-1-16,18 0 15,0 1-15,-1-1 0,1 0 16,-18 1-16,17-19 0,36 1 16,-35 17-16,0 1 0,35-18 15,-18-1-15,-18 19 0,36-19 16,-35 1-16,0 17 0,17-34 15,-17 16-15,-1 19 0,36-54 16,-35 53-16,17-52 16,-17 52-16,-1 1 0,1-19 15,0 19-15,-1-1 16,1-17-16,-18 17 0,18 0 0,-1 1 16,-17-1-16,18 1 15,-1-1-15,-17 0 0,18 1 16,0-1-16,-18 0 0,0 1 15,35-36-15,-35 35 16,18 1-16,-1-19 16,-17 19-16,18-54 15,0 53-15,-18 1 0,17-18 16,-17 17-16,0 0 0,0-35 0,0 36 16,18-1-16,-18-17 15,0-1-15,0 19 0,0-1 0,17-17 16,-17 17-16,0-17 0,0 17 0,18-35 15,-18 36-15,18-18 0,-18-1 16,17 1-16,1-18 16,-18 35-16,0-17 15,18 18-15,-18-1 0,0-17 16,17 17-16,-17 0 0,18-17 16,-18 0-16,0 17 0,18 0 15,-18-17-15,17 18 0,-17-1 16,18-35-16,-18 35 0,0 1 15,17-36-15,-17 35 0,0 1 16,18-36-16,-18 35 16,0-17-16,18-53 15,-18 70-15,17-17 0,-17-1 0,0 1 16,18 0-16,0-71 16,-1 71-16,-17-1 0,18-17 15,-18 18-15,18 18 0,-1-36 16,-17 35-16,0-17 0,18-1 15,0 19-15,-18-18 0,17-1 16,-17 19-16,0-1 0,18 0 0,-18-17 16,0 17-16,17-17 15,-17 0-15,0 17 0,0 1 0,0-19 16,0 19-16,0-1 0,0-17 16,18 17-16,-18 0 15,0-17-15,0 0 0,0 17 16,0-17-16,0 17 0,0 1 15,0-36-15,0 35 0,0 1 16,0-1-16,-18-35 0,18 35 16,0 1-16,0-1 0,0 0 15,-17 1-15,17-1 16,0 0-16,0 1 16,0-1-1,0 1 1,0-1-16,0 0 15,0 36 126,-18-18-125,-17 18-16,17-18 15,1 0 1,17-18 15,-18 18-31,18-18 0,0 1 16,-18-1-16,18 0 15,0 1 1,0-1-16,-17 18 16,17 18 15,-18-18-15,-17 53-16,17-36 0,-17 19 15,17-1-15,1-18 16,-19 19-16,19-19 0,-1 19 15,0-19-15,18 1 0,0 0 16,-17-1-16,34-17 47,-17-17-47,36-1 16,-19-17-16,19-1 15,-19 19-15,18-36 16,-17 35-16,0-17 0,17 0 15,-17 35-15,-1-18 0,19 0 16,-19 1-16,1-1 0,0 18 16,-1-18-16,1 18 15,-1-17-15,1 17 16,0 0-16,-1 0 0,1 0 16,0 0-16,-1 0 15,1 35-15,-18-17 16,18-1-16,-18 1 0,17 0 15,1 35-15,-18-18 0,17-18 16,1 36-16,-18-35 0,0 17 16,18 1-16,-18-19 0,0 1 15,17 17-15,-17-17 16,18-1-16,0-17 94,-18-17-94,17 17 31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7:35:15.384"/>
    </inkml:context>
    <inkml:brush xml:id="br0">
      <inkml:brushProperty name="width" value="0.05292" units="cm"/>
      <inkml:brushProperty name="height" value="0.05292" units="cm"/>
      <inkml:brushProperty name="color" value="#FF0000"/>
    </inkml:brush>
  </inkml:definitions>
  <inkml:trace contextRef="#ctx0" brushRef="#br0">847 1535 0,'17'-36'0,"-34"72"0,34-89 0,-17 35 16,0-17-16,18 17 15,-18 0-15,0 1 16,0 52 0,0 0-16,0 1 0,-18-1 15,1 35-15,17-17 16,-18-17-16,0 17 0,-17 35 0,17-53 16,1 0-16,-18 36 15,17-36-15,0 0 0,18-17 0,-35 53 16,17-36-1,18-70 17,0 17-32,0-17 0,0 17 15,0 0-15,0 1 0,0-18 0,36 17 16,-36 0-16,17 1 0,1-1 16,-18 0-16,18 18 0,-1 0 15,1 0-15,-1 0 0,1 0 16,0 18-16,-1-18 15,19 35-15,-19-35 16,1 18-16,0 0 0,-1-18 16,1 17-16,-1 1 0,1-18 15,0 0-15,17 0 0,-17 0 16,17-18-16,-17 18 16,-1-35-16,1 0 15,0 17-15,-18-17 0,17-36 16,-17 36-16,-35-89 15,35 89-15,-71-106 16,54 106-16,-72-53 16,72 52-16,-18 19 0,-18-1 15,35 18-15,-17 0 0,-1 0 16,19 35-16,-1-35 0,-35 71 16,36-36-16,-1 36 15,18-36-15,0-17 16,0 34-16,0-34 0,35 0 15,-17 35 1,17-36-16,36 19 0,-54-36 16,36 0-16,-17 0 0,-19 0 15,18 0-15,36-36 16,-53 36-16,17 0 0,-17-17 0,17 17 16,-17-18-16,-1 18 0</inkml:trace>
  <inkml:trace contextRef="#ctx0" brushRef="#br0" timeOffset="668.76">1446 1570 0,'0'0'15,"-35"0"-15,35 17 0,-35-17 16,17 0-16,1 0 16,-1 0-16,0 18 0,1-18 15,-1 18-15,18-1 16,-18 1-16,1 0 0,17-1 15,-18 54-15,18-53 16,0-1-16,0 18 0,0-17 16,18 17-16,17-17 15,-17-18-15,-1 0 16,1 0-16,0 0 16,-1-18-16,1-17 15,-18 17-15,0 1 16,0-1-16,0 1 0,0-36 15,0 35-15,-35 0 0,35-17 16,-18 17-16,18 1 0,0-19 16,0 19-1,18 17 1,17 0-16,18 0 16,-36 0-16,1 0 0,35 0 15,-18 0-15,-17 17 0,-1-17 16,19 18-16,-19-18 0,1 35 15,0-17-15,-1 0 0,1-1 16,-18 1-16,0 0 16,0-1-16,0 1 15,-35 0-15,17-18 16,0 0 0,18-18-1,-17-17-15,17 17 0,0 0 16,0 1-16,0-19 0,0 1 15,0 17-15,0 1 0,35-1 16,-35 1-16,18 17 0,-1-18 16,1 18-16,17 0 15,1 35-15,16-17 16,-34 17-16,0-17 0,-18-1 16,17 1-16,-17 0 0,0 17 15,0-17-15,0-1 0,0 1 16,-17 0-16</inkml:trace>
  <inkml:trace contextRef="#ctx0" brushRef="#br0" timeOffset="996.17">2064 1499 0,'0'0'0,"0"18"31,0 0-31,-18-18 15,18 35-15,0 18 16,0-36-16,0 19 16,0-19-16,0 1 0,18 0 15,-18-1-15,35-17 0,-17 0 16,-18 18-16,35-18 16,-17-35-16,-1 35 15,-17-36-15,18 19 0,-18-1 0,17-17 16,-17-1-16,0 19 0,0-36 15,-35 35-15,35 1 0,-35-1 16,0-17-16,17 35 0,0 0 16,-17 0-16,17 0 0,1 0 15,-18 17 1,35 1-16,35-18 16</inkml:trace>
  <inkml:trace contextRef="#ctx0" brushRef="#br0" timeOffset="1282.62">2364 970 0,'0'0'0,"-18"-18"16,-17 1-16,-36-1 31,71 36-15,0 17-1,35 0-15,-35 1 0,18-1 16,0 36-16,-18-36 0,17 0 16,1 106-16,0-106 15,-18 1-15,0-1 0,17 18 16,-17-18-16,0 0 0,0-17 16,0 0-16,0 17 0,0-53 31</inkml:trace>
  <inkml:trace contextRef="#ctx0" brushRef="#br0" timeOffset="1447.75">2134 1270 0,'-17'-18'0,"34"36"0,-52-36 0,-18 18 16,35 0-16,1-17 15,52 17 1,0 0-1,1-18-15,-1 18 0,0 0 0,0-18 16,36 1-16,-18-1 0,-18 1 16,18 17-16</inkml:trace>
  <inkml:trace contextRef="#ctx0" brushRef="#br0" timeOffset="1915.87">3069 1252 0,'0'0'16,"0"-17"-16,0-1 15,0 0-15,0 54 32,0-1-17,0-17-15,18-1 0,-18 19 0,0-1 16,0 0-16,0-17 0,17 17 16,-17-17-16,0-1 0,0 19 15,0-19-15,18-17 0,-18 18 16,0-53-1</inkml:trace>
  <inkml:trace contextRef="#ctx0" brushRef="#br0" timeOffset="2080.9">3034 1023 0,'0'0'0,"-18"-18"31,54 18-16,-1 0 1,0 0-16,18 18 16,-35-18-16,-1 0 0</inkml:trace>
  <inkml:trace contextRef="#ctx0" brushRef="#br0" timeOffset="2431.81">3316 1058 0,'0'0'16,"18"53"-1,-18-35 1,0 17-16,0-17 0,0 17 0,0-17 15,0 35-15,0-18 0,0 0 16,17 18-16,-17 0 16,18 0-16,0-35 15,-18-1 1,0-52 0,0 0-1,0 17-15,0-35 0,0 35 16,0-17-16,0-35 15,0 34-15,0 1 0,0-18 16,17 36-16,-17-1 0,18 0 16,0 18-16,-1 18 15,1-18-15,17 88 16,-17-70-16,-1-1 0,1 36 16,0-17-16,-1-19 0,1 18 15,0-17-15,-18 0 0,17-1 16,-17 1-16,18-18 15,-18-35 1,0-1-16</inkml:trace>
  <inkml:trace contextRef="#ctx0" brushRef="#br0" timeOffset="2721.65">3687 970 0,'35'35'31,"-35"-17"-15,0 0-16,0-1 16,0 1-16,0 0 15,17-1-15,-17 1 16,0 0-16,0-1 0,18 1 15,-18-1-15,0 1 0,0 0 0,0-1 16,0 1-16,0 0 16,0-1-16,0-52 31</inkml:trace>
  <inkml:trace contextRef="#ctx0" brushRef="#br0" timeOffset="3112.17">3704 741 0,'0'-18'16,"0"36"-16,-17-36 0,-1 1 0,0-1 16,1 18-16,-1-18 15,36 18 17,-18-17-32,35 17 0,0-18 15,-17 18-15,-1 0 0,19-18 16,-19 18-16,1 0 0,0-17 15,-1 17-15,1-18 16,-18 53 15,0-17-31,0 17 16,0 1-16,18-1 16,-1 18-16,-17-18 15,18-17-15,-1 70 16,1-71-16,0 54 0,-18-53 15,0 17-15,0-17 0,17 35 16,-17-36-16,0 18 0,18 1 16,-18-19-16,0 1 0,0 0 15,18-1-15,-1-17 16</inkml:trace>
  <inkml:trace contextRef="#ctx0" brushRef="#br0" timeOffset="3396.28">3916 1058 0,'-18'-17'0,"36"34"0,-53-34 0,17 17 16,0 0-1,18-18-15,36 18 16,-36-18-16,35 18 16,0-17-16,18-1 0,-35 18 15,52-18 1,-52 1-16,17-1 0,-17 18 15,-1 0 1,1 35-16,-18-17 16,18 17-1,-18-17-15,0 0 0,0-1 16,0 1-16,0 0 0,0-1 16,0 1-16,0-36 31</inkml:trace>
  <inkml:trace contextRef="#ctx0" brushRef="#br0" timeOffset="3531.28">4163 811 0,'-18'0'16,"36"0"-16,-54 0 0,19-17 16,52 52 15,18-35-31,-35 0 0,-1 18 15</inkml:trace>
  <inkml:trace contextRef="#ctx0" brushRef="#br0" timeOffset="4293.18">4586 864 0,'-18'0'16,"-70"18"-1,88 0-15,-17-18 16,-1 17-16,0-17 0,1 18 0,-1 52 15,0-34 1,18-19-16,0 1 16,36 0-16,-36-1 0,17 1 15,1-18-15,17 0 16,-17-18-16,0 18 16,-1-35-16,-17 17 0,18 18 15,-18-35-15,0 17 0,17 1 0,-17-1 16,18-17-16,-18 17 15,0-17 1,0 70 0,0-17-1,0-1-15,0 1 16,0 0-16,0-1 0,0 1 16,35-18-16,-35 18 0,18-18 15,0 0-15,-1 0 16,1 0-16,0-18 0,-1 0 15,1 1-15,-1-36 0,-17 0 16,18 18-16,-18-1 16,0-34-16,0 35 0,0-1 0,0-34 15,0 34-15,0 19 0,0-18 16,-18 17-16,18 0 0,-17 18 31,17 36-31,0-1 16,0 0-16,0 0 15,0-17-15,0 35 16,17 17-16,1 1 16,-18-36-16,35 1 15,-35-1-15,0-18 0,0 1 0,18 17 16,0-17-16,-1-18 16,1 0-16,0-18 15,-1 18-15,1-35 0,0 0 16,-1 17-16,-17 1 0,18-1 15,-1-17-15,-17 17 0,0 0 16,0 1-16,18 17 0,-18-18 0,0 53 31,-35-35-15,35 18-16,0 0 0,0 17 16,0-17-16,0-1 15,0 1-15,35-1 0,-35 1 16</inkml:trace>
  <inkml:trace contextRef="#ctx0" brushRef="#br0" timeOffset="4448.91">5027 635 0,'0'0'0,"-18"0"0,1 0 16,34 0 15,19 0-31</inkml:trace>
  <inkml:trace contextRef="#ctx0" brushRef="#br0" timeOffset="5060.85">5133 723 0,'-18'-17'32,"54"17"-17,-19 0 1,-17 17-16,53 1 16,-35-1-16,-1 1 0,-17 0 15,0-1-15,18 1 0,-18 17 16,0-17-16,0 0 0,-35-1 15,17 1-15,18-1 0,-35 19 16,17-36-16,18 17 0,-35-17 16,35 18-16,-18-18 15,18-35 1,18 17 0,0 18-1,-1 0 1,1 0-16,-18 35 15,17-35-15,-17 18 16,18 17-16,-18-17 0,0 0 16,0 17-16,0-17 0,0 17 15,0-18-15,0 1 0,-18 35 16,-17-18-16,-18 1 16,36-19-16,-1 1 0,0-18 15,1 17-15,-1-17 0,0 0 0,1 0 16,17-35-1,0 18-15,0-19 16,0 19-16,17 17 0,-17-18 16,18 18-16,17 0 15,-17 0-15,0 0 16,-1 18-16,1-18 16,17 17-16,-17 1 15,17 17-15,-35-17 16,18-1-16,-1-17 31,-17-17-31</inkml:trace>
  <inkml:trace contextRef="#ctx0" brushRef="#br0" timeOffset="5427.81">5503 917 0,'0'-17'0,"0"34"0,0-52 16,0 17 0,18 1-1,0-1-15,-1 0 16,-17 1-16,18 17 0,-18-18 16,18 0-16,-1-17 15,-17 18-15,0-1 16,-35 18-16,17 0 15,-17 35 1,17-17-16,1-1 16,-1 1-16,0 17 0,1-17 0,-1 0 15,18-1-15,-18 19 0,1-1 16,17-18-16,0 1 0,0 17 16,0-17-16,0 0 0,35-1 15,0-17-15,1 0 0,-1 0 16,0 0-16,53 0 15,-52-17-15,-1 17 0,53-36 16</inkml:trace>
  <inkml:trace contextRef="#ctx0" brushRef="#br0" timeOffset="6516.56">882 2699 0,'0'-18'15,"0"0"-15,-18-17 16,1 18-16,17-1 16,-18-17-1,0 70 1,18-17-16,-17-1 15,17 18-15,-36 54 16,19-54-16,-1 35 16,18-52-16,-17 53 0,17 17 15,0-70-15,17 34 16,-17-34-16,35 0 16,-17-1-16,0-17 15,35 0-15,-36-17 0,19 17 16,16-53-16,-16 18 0,-1 17 15,-17 0-15,-1-17 0,1 0 16,-18-1-16,18-17 0,-18 18 0,0-18 16,-36-53-1,1 71-15,0 18 0,-18-36 16,18 35-16,-36 0 16,53 18-16,-17 0 0,0 0 15,17 18-15,1-18 0,-19 35 16,19 1-16,-1-19 0,0 18 15,18-17-15,0 0 0,0 17 16,0-17-16,0-1 0,18 1 0,-18 0 16,35-18-16,-35 17 0,18-17 0,35 0 15,-18 0-15,0 0 16,-17 0-16,0-17 0,35-1 16,-18 18-16,-18-35 15,36-1-15,-35 19 0,0-1 16</inkml:trace>
  <inkml:trace contextRef="#ctx0" brushRef="#br0" timeOffset="7847.61">1782 2399 0,'-18'-35'15,"36"70"-15,-71-88 0,53 35 16,0 1 0,0 52-1,0 0 1,0 1-16,0-19 0,17 18 16,1 36-16,-18-36 0,18 1 15,-18-1-15,17 0 0,-17 18 0,18-18 16,17 53-16,-35-52 15,18-1-15,-1 0 0,1 18 16,-18-35-16,18 17 16,-1-17-16,-17-53 31</inkml:trace>
  <inkml:trace contextRef="#ctx0" brushRef="#br0" timeOffset="8136.03">1676 2540 0,'0'-18'0,"0"36"0,-18-36 0,18 1 16,0-1-16,-18 0 0,18-17 15,36 18 1,-36-1-16,53 18 0,-18-18 0,-17 18 16,52 0-16,-17 0 0,-18 0 15,18 36-15,-18-36 0,-17 17 16,17 36-16,-17-35 0,0-1 15,-18 54-15,0-53 16,-106 52 0,18-17-1,52-35-15,19-18 0,-19 0 16,19 0-16,-1 0 0,1 0 16,17-18-16,17 18 15,-17-18-15</inkml:trace>
  <inkml:trace contextRef="#ctx0" brushRef="#br0" timeOffset="8543.34">2346 2399 0,'0'-18'0,"0"36"0,-35-36 0,-18 1 16,35 17-16,-35 0 15,36 35-15,-1-17 16,0 17-1,18-18-15,0 19 0,0-1 16,0-17-16,0 17 0,36-17 16,-36-1-16,35 1 0,0-1 15,18-17 1,-35 0-16,17 0 0,-17-35 16,-1 35-16,-17-17 0,18-1 15,0 0-15,-18 1 0,0-1 16,0 0-16,17 1 0,-17-1 0,0-17 15,0 17-15,0 1 0,0-1 16,-17 18-16,17 35 31,0-17-31,0-1 0,0 19 16,17-1-16,18 0 16,-35-17-16,18 0 15,0-1-15,-18 1 0,17-18 16,1 0-16,0 0 15,-1-18-15</inkml:trace>
  <inkml:trace contextRef="#ctx0" brushRef="#br0" timeOffset="8829.49">2593 2364 0,'0'-18'0,"0"0"16,18 54 15,17-19-31,-35 1 0,17 0 0,1 17 15,0-18-15,-1 1 0,1 35 16,0-35-16,-18-1 0,17 19 0,-17-19 16,18-17-16,-18 18 0,0-1 15,0-34 1,0-18 0,-18 17-16,18 0 0,0-17 0,-17 17 15,17-17-15,0 0 0,0 0 0,0-18 16,0 17-16,0 19 0,0-1 15,17-17-15,19 17 16,-1 18-16,-18 0 0,1-18 16,35 18-16,-35 0 15</inkml:trace>
  <inkml:trace contextRef="#ctx0" brushRef="#br0" timeOffset="9212.01">3281 2240 0,'0'0'15,"-18"18"-15,-70-18 16,70 0-16,-35 17 16,36 1-16,-1-18 0,-17 71 15,17-54-15,18 19 16,0-1-16,0-18 0,18 54 16,17-53-1,0-18-15,-17 0 16,0 0-16,-1 0 0,1 0 15,17-18-15,36-141 32,-71 142-32,0-19 0,0 19 15,0-1-15,0-17 0,0 17 16,0 0 0,0 54 15,0-19-31,0 19 15,0-19-15,17 1 0,-17 0 0,18-18 16,-18 17-16,18 1 0,17 0 16,-17-1-16,-1-17 0,1 0 15,0 0-15</inkml:trace>
  <inkml:trace contextRef="#ctx0" brushRef="#br0" timeOffset="10741.59">3492 2170 0,'0'0'0,"0"17"31,0 18-15,0-17-16,0 0 15,0-1-15,0 36 0,0-35 16,18 0-16,-18 35 16,18-36-16,-18 1 0,0-1 15,17-17 1,-17-35-16,18-18 15,-18 36-15,0-1 0,0-35 16,18 35-16,-18-17 0,0 0 16,0 17-16,0 1 0,17-1 15,1 53 17,-18-17-32,18-18 15,-18 35-15,17-17 0,-17-1 0,18 1 16,17 35-16,0-18 15,-35-17-15,18 0 16,-18-1-16,18-17 0,-18-35 31,0 17-31,17 1 16,-17-19-16,0 1 0,0 17 16,18 1-16,-18-19 15,0 19-15,0-1 0,0 1 16,18 17-16,-18 35 31,17-35-31,-17 17 0,18 1 16,0 0-16,-18-1 0,17 1 15,1-18-15,-18 18 0,17-1 0,1 1 16,0-18-16,-1 0 16,1 0-16,0 0 15,-1 0-15,1-18 0,0 18 0,-1-17 16,1-19-16,-1 1 15,1 17-15,-18 1 0,0-1 16,0-35 0,0 36-16,0-1 0,0 0 15,-18 18 1,1 0-16,-1 18 16,1 17-16,17-17 15,-18 0-15,18-1 16,0 1-16,0-1 0,0 1 15,0 0-15,0-1 0,35-17 16,-35 18-16,18 0 16,-1-18-16,1 0 0,17 0 15,-17 0-15,17-18 0,1 0 16,-1 18-16,-17-35 0,-1 17 16,36-34-16,-53 16 0,18 19 15,-1-19-15,-17 1 0,0 0 0,0 0 16,0-36-16,0 36 0,-35 17 15,35-17-15,-18 0 0,18 17 0,-17 0 16,-1-35 0,1 53-16,-1 0 0,0 0 15,18 18-15,0 0 16,0 17-16,0 0 16,0-17-16,18 17 15,-18 0-15,35-17 0,-17 35 0,-18-18 16,17 0-16,-17 18 15,0-35-15,18 17 0,-18 18 16,0-35-16,18-1 0,-18 1 16,0 0-16,17-18 0,1 17 15,0-17-15,35 0 16,-36-35-16,18 35 0,-17-35 16,0 17-16,17 1 0,-17-19 15,-1 1-15,1 17 0,-18-17 0,0 0 16,0 17-16,0 1 15,0-1-15,-18 18 16,18 35 0,-17-35-16,17 18 15,-18-1-15,18 19 16,0-19-16,0 1 0,0 0 16,0-1-16,35 1 0,-35 0 15,18-18-15,17 0 16,-17 0-16,-1 0 0,1 0 15,17 0-15,-17-18 0,0 18 0,17-18 16,-17 18-16,-1-35 0,19 17 0,-1-17 16,-35 17-16,17 1 0,1-36 15,-18 35-15,0 1 0,0-19 16,-35 36-16,17 0 16,-17 0-16,17 0 15,1 18-15,-1-18 16,18 35-16,-18-35 0,18 18 0,0 0 15,36-1 1,-19 1-16,1-1 16,0-17-16,-18 18 0,35-18 15,-18 18-15,1-18 16,0 17 0,-1-17-16,-17 18 15,18 0-15,-18-1 16,0 1-1,0 0-15,0-1 16,0 1-16,0-1 0,0 1 16,0 0-1,18-18 1,17 0-16,-17-18 16</inkml:trace>
  <inkml:trace contextRef="#ctx0" brushRef="#br0" timeOffset="10972.99">4410 1870 0,'-53'0'0,"106"0"0,-159 0 0,53 0 0,18 0 15,17 0-15,-35 0 16,35 0-16,54 0 15,-1-18-15,36 18 16,-36 0-16,18 0 0,-18-18 16,18 18-16,0 0 0,70-17 15,-87 17-15,-19 0 0,19-18 16</inkml:trace>
  <inkml:trace contextRef="#ctx0" brushRef="#br0" timeOffset="11353.92">5521 1905 0,'-35'0'31,"17"0"-31,0 0 15,-17 18 1,17-1-16,1-17 0,-18 53 16,17-53-16,0 18 0,18-1 0,0 1 15,0 0-15,18-1 16,17 1-16,-17-18 16,-1 0-16,1 0 0,17 18 0,1-18 15,-19 17-15,19 1 16,-36 0-1,17-18-15,-17 17 0,0 1 16,-35-1-16,35 1 16,-71 0-16,54-18 0,-1 17 15,-17-17-15,0 18 0,-1-18 0,1 18 16,0-18-16</inkml:trace>
  <inkml:trace contextRef="#ctx0" brushRef="#br0" timeOffset="12364.77">335 3898 0,'0'0'0,"0"-17"0,0-1 31,0 0-15,-18 18-16,18 36 31,36-1-31,-36-18 0,17 1 16,1 17-16,-18-17 0,35 35 15,-35-35-15,0-1 16,18 1-16,0-1 16,-1-17-1,-17-35-15,18 35 0,-18-17 16,35-19-16,-35 19 0,18-1 16,-1-17-16,-17-1 0,18 19 15,-18-18-15,0 17 16,0 0-16,0 36 31,0 17-31,0-17 16,0 17-16,0-17 15,0-1-15,35-17 0,-17 18 16,17-18-16,-17 0 0,0 0 16,-1-18-16,1 18 0,-1-17 15,1 17-15,-18-36 0,18 19 16,-18-1-16,0 1 0,0-1 15,0-17-15,0 17 0,-18 0 16,-17 1-16,35-1 0,-18 18 0,1-18 16,-1 18-1,0 0-15,54 0 32</inkml:trace>
  <inkml:trace contextRef="#ctx0" brushRef="#br0" timeOffset="12540.17">952 3651 0,'0'18'15,"0"17"-15,-17-17 16,17-1-16,0 36 16,0-35-16,0 0 0,0 17 15,0-17-15,0-1 0,0 1 16,0-1-16,17-17 15</inkml:trace>
  <inkml:trace contextRef="#ctx0" brushRef="#br0" timeOffset="12705.83">900 3422 0,'0'0'15,"-36"0"-15,36-18 0,-17 18 31,17-17-31,35 17 16,0 0-16,0-18 16,-17 18-16,35-18 15</inkml:trace>
  <inkml:trace contextRef="#ctx0" brushRef="#br0" timeOffset="12901.95">1164 3281 0,'0'17'46,"0"19"-46,0-19 16,0 1-16,0 17 0,0-17 16,18 35-16,-18-18 0,0 0 15,17 54-15,-17-54 0,18 0 16,-18 53-16,0-70 0,18 17 16,-18-17-16,0 17 0,0-17 15</inkml:trace>
  <inkml:trace contextRef="#ctx0" brushRef="#br0" timeOffset="13471.73">1094 3616 0,'-18'0'16,"36"0"-16,-36 18 0,36-18 31,35 0-31,-1-18 15,-34 0-15,17 18 0,18-53 16,-35 36-16,17-1 0,18-17 16,-35 17-16,-1 1 15,1-19-15,-18 19 0,0-1 16,0-17-16,0 17 16,-35 0-16,35 1 0,-18 17 15,18 17 1,-18 19-1,18-1-15,0-17 16,0-1-16,0 19 0,0-19 16,0 18-16,0-17 0,36 88 15,-19-71-15,-17 1 0,18 16 16,0-16-16,-18-19 0,0 19 16,0-19-16,0 1 0,17 0 15,-17-54 16,0 19-31,0-1 0,0 0 0,0-35 16,0 36-16,0-1 16,0-17-16,0 0 0,18 17 15,-18 0-15,0 1 0,18 17 16,-1-18-16,18 18 16,-17 0-16,0 0 0,-1 0 15,1 35-15,0-35 0,-18 18 16,17-18-16,1 53 0,-18-35 15,0-1-15,18 18 0,-18-17 16,0 0-16,0 17 16,-36-17-16,36-1 0,-35 1 15,17-18-15,1 0 16</inkml:trace>
  <inkml:trace contextRef="#ctx0" brushRef="#br0" timeOffset="14375.34">2328 3334 0,'0'0'0,"0"-18"0,0 0 16,0 1 0,36 17-16,-36-18 15,35 18-15,18-17 0,-36 17 16,54 0-16,-53 0 0,17 0 15,-17 0-15,17 35 0,-18-35 16,1 17-16,-18 19 0,0-19 16,0 19-16,-18-1 15,18 0-15,-52-17 0,-1 35 16,17-18-16,1-17 0,-35 35 16,52-36-16,0 1 0,-17-18 15,17 0 1,18-35-16,0 17 15,36 0-15,-19-17 16,19 17-16,-1 18 16,0 0-16,-17 0 0,-1 0 15,19 0-15,-19 18 0,1-18 16,0 35-16,-1-17 0,1 17 0,-18-17 16,17 35-16,-17-36 0,0 1 15,0 35-15,-17-18 16,17-17-16,-53 17 0,35 0 15,-17-35-15,17 18 0,1 0 0,-19-1 16,19-17-16,-36 0 0,35 0 16,1 0-16,-19 0 0,36-17 15,-17 17-15,17-36 0,-18 19 16,0 17-16,18-18 0,0 1 16,0-1-16,36 0 15,-19 18-15,36 0 0,-35 0 16,0 0-16,17 0 0,-18 0 0,19 18 15,-19-18-15,19 35 0,-19-35 0,1 18 16,17-1-16,-17 1 0,-1 0 16,1 17-16,0-17 0,-1-1 15,-17 1-15,18-18 0,-18-18 32,18-17-32,-18 0 15</inkml:trace>
  <inkml:trace contextRef="#ctx0" brushRef="#br0" timeOffset="14752.17">2910 3440 0,'-17'0'0,"34"0"0,-52 0 15,53-18 16,17 0-31,-17 1 16,-18-1-16,17 0 0,1 1 16,-18-1-16,0 0 0,0 1 15,-53-1 1,35 18 0,1 35-16,-1-35 0,18 18 15,-18-18-15,18 18 0,-17-1 16,17 1-16,0 17 0,0-17 15,35 0-15,0 34 0,-35-34 16,36 0-16,-1 17 0,-35-17 16,18-18-16,17 17 0,-17 1 15,-1-18-15,1 0 0,-1 0 16,1 0-16,-18-35 0,18 35 16,-1-36-16,-17 19 0,18-1 0</inkml:trace>
  <inkml:trace contextRef="#ctx0" brushRef="#br0" timeOffset="15069.68">3210 3263 0,'0'-17'32,"18"17"-17,0 0 1,-1 17-16,18 18 16,1 1-16,-36-19 0,17 1 15,1 17-15,0-17 0,-1 0 16,-17-1-16,0 1 15,-35-18 17,35-35-32,-18 17 0,18 0 15,-17 1-15,-1-54 16,18 53-16,0-34 16,0 34-16,0 0 0,0-17 15,18 35-15,17-18 16,-17 18-16,-1 0 0,19 0 15,-19 0-15,1 0 0,17 18 16,0-18-16,-17 0 0,0 0 16</inkml:trace>
  <inkml:trace contextRef="#ctx0" brushRef="#br0" timeOffset="15383.74">3739 3175 0,'0'35'0,"-17"-35"0,-54 18 15,54 0 1,17-1-16,-36-17 15,36 18-15,0-1 0,0 1 16,0 0-16,0-1 0,0 1 16,0 0-16,18-1 0,-18 1 15,18-18-15,-18 18 0,17-18 0,-17 17 16,36-17-16,-19 0 0,1 0 16,-1 0-16,1 0 0,0-35 15,-1 17-15,19-17 16,-36 17-16,17 1 0,-17-19 15,0 19-15,0-1 0,0-35 16,-35 53-16,35-17 0,-18-1 16,-17 0-16,0 18 15,17 0-15,1 0 16,-1 0-16,18 18 0,-18-18 0,18 18 16,0-1-16,0 1 15</inkml:trace>
  <inkml:trace contextRef="#ctx0" brushRef="#br0" timeOffset="15568.66">4251 3387 0,'-18'-53'31,"18"35"-16,18 18 1,17 0-16,-17 0 16</inkml:trace>
  <inkml:trace contextRef="#ctx0" brushRef="#br0" timeOffset="55933.08">423 5997 0,'-17'0'109,"17"18"-109,0-1 31,0-34 16,17 17-31,-17-18-16,18-17 0,-18 17 15,18 1-15,-18-1 16,0 0-16,17 18 16,-52 0-1,17 18 1,-17 0-16,17 17 15,1-17 1,17-1-16,0 18 0,0 18 16,0-35-1,35 0-15,-35-1 0,18 1 16,-1 0-16,-17-1 0,36-17 16,-36 18-16,17 0 0,1-1 0,0 1 15,-1-1-15,-17 1 16,0 0-16,0-1 15,0 1-15,-17-18 16,-19 18-16,36-1 16,-35-17-16,0 18 0,17-18 0,-17 18 15,17-18-15,-17 0 16,17 0-16,1 0 0,-1 0 16,18 17-16,18-17 31,-1 0-16,18 0-15,-17-35 16,0 35-16</inkml:trace>
  <inkml:trace contextRef="#ctx0" brushRef="#br0" timeOffset="56248.58">635 5891 0,'-18'0'16,"36"0"-16,-53 0 15,35 18 32,35 0-47,-35 17 16,18 0-16,-1 0 0,-17-17 15,0 35-15,0-35 0,0-1 16,18 36-16,-18-17 0,0-19 16,0 18-16,0-17 0,0 0 15,0 17-15,0-17 16,-18-18-16,1 0 16</inkml:trace>
  <inkml:trace contextRef="#ctx0" brushRef="#br0" timeOffset="56763.71">529 6156 0,'0'18'16,"-17"-18"-16,52 0 31,-18-18-31,19 18 0,-1-18 16,-17 1-16,-1 17 0,19-18 15,-19 18-15,1 0 16,-1 0-16,-17 18 16,0-1-1,0 19-15,-35-36 16,35 17-16,0 1 0,0 0 16,0-1-16,0 1 0,0-1 15,0 1-15,0 0 0,0-1 16,35-17-16,-35 18 0,18-18 15,-18 18-15,18-18 0,-1 0 32,-17-18-32,18 18 0,-18-18 15,18 18-15,-18-35 0,17 35 0,-17-35 16,0 17-16,0-17 16,0 17-16,0 1 0,0-1 15,0 36 16,0-1-15,0 19-16,36-19 16,-36 18-16,0-17 15,17 0-15,-17-1 16,18-17-16,-1 0 16,-17-17-1,18 17-15</inkml:trace>
  <inkml:trace contextRef="#ctx0" brushRef="#br0" timeOffset="57691.57">1094 6085 0,'-36'18'32,"1"17"-32,35-17 15,-18 0-15,18 17 16,0-17-16,0 34 15,0-34-15,0 0 16,18-1-16,-18 1 0,18 0 16,-1-18-1,-17 17-15,18-17 16,-18-35-16,18 35 16,-18-35-16,17-1 0,-17 19 15,18-1-15,-18-70 16,0 53-16,0-54 15,0 54-15,-18-35 0,18 52 16,-35 0-16,17-35 16,18 36-1,0 52 1,0-17 0,0 17-16,18-17 15,0 35-15,-1 35 16,-17-53-1,18 18-15,-18-18 0,0-17 16,18 17-16,-18-17 0,0 35 16,17-53-16,-17 17 15,18-17 1,-1-17 0,1-19-16,0 1 15,-18 18-15,17-19 0,1 19 16,-18-1-16,0-35 15,18 53-15,-18-18 16,0 36 0,0 0-1,-36-18-15,36 53 16,0-36-16,0 1 0,0 0 0,0-1 16,0 1-16,0-1 0,0 1 15,0 0-15,36-18 0,-36 17 0,17-17 16,1 0-16,0 18 15,-1-18 1,18-35-16,-17 35 16,-18-18-16,18 18 0,-18-18 0,17-17 15,-17 18-15,0-1 16,0 0-16,0 1 16,0-1-16,0 0 15,-17 36 16,17 0-15,0 17-16,0-17 16,0-1-16,0 1 0,0-1 15,35 1-15,-35 0 0,18-1 16,-18 1-16,17 0 0,-17-1 16,18 1-16,-18 0 0,18 17 15,-18-18-15,17 1 16,-17 0-16,0-1 15,-53 1-15,53 0 0,-35-1 0,-124 54 16,106-54 0</inkml:trace>
  <inkml:trace contextRef="#ctx0" brushRef="#br0" timeOffset="59201.01">2328 5891 0,'-17'-17'31,"-1"17"-31,18 17 32,-18-17-17,18 36-15,0-19 0,-17 36 16,17-35-16,0 17 0,-18 0 16,18-17-16,-18 17 0,18 1 0,-35 17 15,35-36-15,-17 1 0,-1 52 16,0-34-1,1-19 1,17-52 0,0 0-16,0 17 0</inkml:trace>
  <inkml:trace contextRef="#ctx0" brushRef="#br0" timeOffset="59477.1">2117 5944 0,'0'0'0,"-18"0"16,18-17 0,0 52-1,35-35 1,-35 18-16,18-18 0,17 17 16,-17 1-16,-1-1 0,36 1 15,-35 0-15,17-1 0,1 19 16,-19-1-16,1-17 0,35 52 15,-36-35 1,-17-17-16,0 17 16,0-17-1,0-53 1</inkml:trace>
  <inkml:trace contextRef="#ctx0" brushRef="#br0" timeOffset="59687.86">2575 6121 0,'18'0'63,"-18"35"-63,18-17 15,-1-1-15,1 1 16,-18 0-16,0-1 0,17 1 15,-17-1-15</inkml:trace>
  <inkml:trace contextRef="#ctx0" brushRef="#br0" timeOffset="61010.91">2593 5662 0,'0'0'0,"-18"0"0,1-18 15,-1 1-15,18-1 0,-18 18 16,18-17-16,-17-19 16,17 19-16,0-1 15,-18 18-15,0-18 0,1 18 16,-1 0-16,1-17 0,-36 17 15,35 0-15,-53 0 16,54 0-16,-71 17 16,52 1-1,19 0-15,-1-18 16,-17 35-16,17-17 0,-17 17 16,17-35-16,1 17 15,-19 36-15,36-35 16,-35 17-16,35-17 0,-18 0 15,18 17-15,-17 0 0,17-17 16,-18-1-16,18 36 0,0-35 16,0 0-16,-18 70 15,18-71-15,0 54 16,0-36-16,0 36 16,0-54-16,18 1 0,-18 17 15,18-17-15,-1 17 16,-17-17-16,18 0 0,17 34 15,-17-34-15,0 0 16,-1-1-16,1 1 0,-1 0 16,1-1-16,0-17 0,17 36 15,0-1 1,-35-18 0,18-17-16,-18 18 0,18-18 15,-18 18-15,17-18 0,1 17 16,-1-17-16,1 18 15,0-18-15,-1 0 0,1 0 16,0 0-16,-1 0 16,1 18-16,0-18 15,-1 0-15,1 0 0,0 0 16,-1 0-16,1 0 16,-1-36-16,1 36 0,0-17 15,-1 17-15,19-18 16,-19 18-16,1-18 0,0 18 15,-1-17-15,1-1 0,-1 18 16,-17-17-16,18 17 0,-18-18 16,18 18-16,-18-18 0,17 18 15,-17-17-15,18 17 0,-18-18 0,18 18 0,-1-35 32,1 17-32,0 0 15,-18 1-15,0-1 16,17 18-16,-17-17 0,0-1 15,0 0-15,18 18 0,-18-17 0,0-1 16,0 0-16,0 1 0,0-1 16,0 0-16,0 1 15,0-1-15,0 1 16,0-1 0,-18 0-16,18 1 0,0-19 15,0 19-15,-17-1 16,17 0-16,0 1 0,0-1 0,-18 0 15,18 1-15,0-1 0,-18 1 16,18-1-16,0 0 0,-17 1 16,17-1-16,-18 18 0,18-18 15,0 1-15,-18-1 16,18 0 0,0 1-16,-17 17 15,17-18-15,-18 1 0,0-1 16,18 0-1,-17 18-15,-1-17 0,1-1 16,17 0 0,-18 18-16,18-17 0,-18 17 15,18-18-15,-17 18 16,17-18-16,-18 18 0,0-17 16,1 17-16,-1 0 15,-17-18 1,17 18-16,1 0 15,-1 0-15,0 0 16,18-17-16,-17 17 0,-1-18 16,0 18-1,18-18-15,-17 18 0,-1-17 16,0 17 0,1 0-16,-1 0 15</inkml:trace>
  <inkml:trace contextRef="#ctx0" brushRef="#br0" timeOffset="65309.02">476 7461 0,'0'0'0,"-17"0"31,17-17 94,17-1-125,-17 0 16,0 1-16,18-19 15,-18 19-15,0-1 0,0 0 16,-18 18 15,1 0-31,17 18 16,-18 0-16,0-18 0,18 35 15,-17-17-15,17-1 0,0 1 16,0 0-16,0-1 0,0 1 16,0 0-16,17-1 0,-17 1 15,36-1-15,-19 1 0,1-18 16,17 18-16,-17-1 0,-1-17 16,19 18-16,-36 0 0,17-18 15,1 0-15,0 17 16,-18 1-16,17 0 15,-17-1-15,-35 1 16,35-1-16,-35-17 0,-1 36 16,1-36-16,18 17 0,-19 1 15,1-18-15,17 0 0,-17 18 16,17-18-16,1 0 0,-1 0 16,0 0-16,54 0 46,-19-18-30</inkml:trace>
  <inkml:trace contextRef="#ctx0" brushRef="#br0" timeOffset="65707.89">582 7232 0,'0'-18'16,"0"36"-16,0-53 0,-18 35 15,18-18-15,0 0 16,-17 18-16,52 36 31,-35-19-31,18 1 0,-18 0 16,17 34-16,1-34 0,-18 17 15,18 18-15,-18-17 0,17-1 16,-17 35-16,18-17 0,-18-17 16,0 17-16,0-18 0,0-18 15,18 1-15,-18 0 0,0-1 16,0 1-16,0 0 15,0-54 17,0 19-32,0-19 15,0 19-15</inkml:trace>
  <inkml:trace contextRef="#ctx0" brushRef="#br0" timeOffset="66356.92">794 7602 0,'0'18'16,"0"-36"-16,0 54 0,0-54 47,35 0-47,-17 1 15,-1-19-15,1 19 16,-18-1-16,18-17 16,-18 17-16,17 1 0,-17-19 15,0 19-15,0-1 16,-17 18 0,17 18-1,-18-18-15,18 35 0,-18-35 0,18 53 16,0-35-16,0-1 0,0 18 15,0-17-15,0 0 0,18-1 16,0 1-16,-1 0 16,18-18-16,-35 17 15,18-17-15,17 0 0,18 0 16,-35 0-16,17-53 16,-17 53-16,0-35 15,-1 17-15,1 1 0,-18-1 16,0-17-16,0 17 15,0 1-15,0-1 0,0 0 16,0 1-16,-18 17 0,18-18 16,-35 18-16,17 0 15,1 0-15,-19 18 16,36 17-16,-17-17 16,17-1-16,0 1 0,-18 0 15,18-1-15,0 1 0,0 17 16,35-17-16,-35-1 0,36 1 15,-19 0-15,1-1 16,0-17-16,-1 0 0,1 0 16,-1 0-16,1 0 0,0 0 0,17-17 15,0-19 1,18-17-16</inkml:trace>
  <inkml:trace contextRef="#ctx0" brushRef="#br0" timeOffset="66611.97">1411 7320 0,'-35'-18'31,"35"54"0,-18-19-31,18 1 16,0 0-16,0 52 16,35-52-16,-35 17 0,18 18 15,0-18-15,-1 54 16,1-54-16,-18 35 15,0-34-15,0-19 0,0 19 0,0 16 16,0-34-16,0 0 0,0-1 16,-18 1-16,1-18 15,-1 0 1,18-18-16,-18 18 16,18-35-16</inkml:trace>
  <inkml:trace contextRef="#ctx0" brushRef="#br0" timeOffset="66885.7">1305 7461 0,'0'0'0,"0"-17"0,18-54 32,0 53-17,17 18-15,35-17 16,-52 17-16,17 35 15,-17 0-15,0-35 0,-1 53 16,-17-35-16,0 0 0,0 34 16,0-34-16,-35 0 15,17 17-15,18-17 0,-35-1 16,-18 1-16,35 0 0,1-18 16,-36 17-1,18-17-15</inkml:trace>
  <inkml:trace contextRef="#ctx0" brushRef="#br0" timeOffset="67912.23">2681 7250 0,'0'0'0,"0"-18"15,0-17 1,0 17-16,0 53 31,-18-35-15,18 18-16,-17 17 0,17-17 0,-53 35 15,35-18-15,18-17 0,-17 17 16,-1 0-16,-17 53 16,17-70-16,0 53 15,18-54-15,-17-17 16,17 36-16,-18-36 0,18 17 16,-17 1-16,-1-18 0,0 0 15,1 0-15,-1 0 16,0 0-16,18-18 0,-17 18 15,17-35-15</inkml:trace>
  <inkml:trace contextRef="#ctx0" brushRef="#br0" timeOffset="68168.09">2311 7426 0,'0'0'0,"0"-18"31,0 1-31,0-1 15,17 18-15,1 0 16,17 0-16,-17 35 16,0-35-16,-1 18 0,18 17 15,1 1-15,-19-19 16,19 18-16,-36-17 0,17 0 16,1-1-16,-18 1 0,18 0 15,-18-1-15,0 1 16,0 0-16,17-18 15</inkml:trace>
  <inkml:trace contextRef="#ctx0" brushRef="#br0" timeOffset="68556.09">2787 7585 0,'0'0'16,"-18"-18"15,54 18-31,-36-18 0,17 18 16,18 0-16,-17 0 16,0 0-16,-18 18 0,17 0 15,-17 17-15,0-17 16,0-1-16,0 1 0,-35 0 0,35-1 15,-35 18-15,0-35 0,17 18 16,0 0-16,1-1 0,-1-17 16,18 18-16,18-18 47,-18-18-47,17 18 0,1 0 15,0-17-15,-1 17 0,1 0 16,-1 0-16,-17-18 0,53 18 15,-35 0-15,0 0 0,-1-18 16,1 1-16</inkml:trace>
  <inkml:trace contextRef="#ctx0" brushRef="#br0" timeOffset="69824.66">2946 6985 0,'0'0'0,"-18"0"0,0-35 31,1 35-31,17-18 16,-18 18-16,0 0 16,1 0-16,-1 0 0,1 0 15,-1-18-15,0 18 16,-17 0-16,0 0 0,17 0 16,-17 0-16,17 0 0,-17 18 15,0-18-15,-1 18 16,1-1-16,17 1 0,1-18 15,-18 18-15,17-18 0,0 17 16,-17 1-16,17-18 16,18 18-16,-17-18 0,-19 35 15,36-18-15,-17-17 0,-1 53 16,0-35-16,18 0 0,-17 35 16,17-18-16,0-18 0,-18 36 15,18-17-15,0-19 0,0 19 0,0 34 16,0-17-1,0-35-15,0-1 0,18 19 16,-18-19-16,0 1 0,17 0 16,-17-1-16,18 1 0,0-1 15,-18 1-15,17 0 0,1-1 16,-18 1-16,0 0 0,18-1 16,-18 1-16,17-18 0,-17 35 15,18-17-15,-18-1 16,18 1-1,-1-18-15,1 18 0,-18-1 16,35 1 0,-17 0-16,-1-18 0,1 17 15,0-17-15,17 18 16,-17-18-16,-1 0 0,1 0 16,0 0-16,34 0 15,-34 0-15,0 0 0,17 0 16,-17 0-16,17 0 15,-17 0 1,-1 0-16,1 0 0,-1-18 16,1 1-16,0 17 15,-1 0-15,-17-18 0,18 18 0,0 0 16,-1-18-16,1 18 0,-18-17 16,18 17-16,-1 0 0,-17-18 0,18 18 15,17-18-15,-17 1 16,-1-1-16,1 1 0,0-1 15,-1-17 1,1 35-16,-18-18 0,18 0 16,-18 1-16,0-1 0,17 0 15,-17 1-15,0-1 16,0 1-16,0-1 0,0 0 16,0 1-16,0-1 0,0 0 15,0 1-15,0-1 0,0-17 16,-17 17-16,17 1 0,0-1 15,-18 18-15,18-18 0,-18 1 0,1-19 16,-1 1 0,18 17-16,-18 1 0,1-1 15,17 0-15,0 1 0,-18-18 16,18 17-16,0 0 0,-17 1 16,17-1-16,0 0 0,-18 1 15,18-1-15,0 0 16,-18 18-16,18-17 0,-17 17 15,17-18-15,-18 18 0,18-17 16,-18-1 0,1 18-16,17-18 15,-18 18-15,18-17 0,-35 17 16,17-18-16,0 18 16,1 0-16,-1 0 0,1 0 15,-1 0-15,0 0 0,18-18 0,-17 18 16,-1 0-16,0 0 0,1 0 15,-1 0-15,0 0 16,1 0-16,-54 36 16,36-36-16</inkml:trace>
  <inkml:trace contextRef="#ctx0" brushRef="#br0" timeOffset="89730.42">4551 5609 0,'17'0'32,"-34"0"233,17-17-249,-18 17 0,18-18-1,-17 18-15,-1 0 16,0 0-16,1 0 15,-1 0-15,0 0 0,1 18 16,-1-18 0,18 17-16,-18 1 15,1-1-15,17 1 16,0 0-16,-18-1 0,18 1 16,0 0-16,0-1 0,0 1 0,0 0 15,0-1-15,0 1 0,35-1 16,-35 1-16,18-18 0,17 18 15,-17-18-15,0 0 16,35-36-16,-18 19 16,18-18-16,-36 17 0,1 0 15,0-17-15,-1 17 16,1-17-16,-18 17 16,0 1-16,0-1 0,0-17 15,0 17-15,-18 1 16,1 17-1,-1 0-15,0 17 32,18 1-32,0 17 15,0-17-15,0-1 0,0 19 16,0-19-16,0 1 0,0 0 16,0-1-16,0 1 0,0 0 0,18 17 15,-18-18-15,0 1 16,18 0-16,-1-1 0,-17 1 15,18-18 1,-18 18 0</inkml:trace>
  <inkml:trace contextRef="#ctx0" brushRef="#br0" timeOffset="89967.16">4798 5874 0,'17'0'0,"-17"17"31,0 1-15,0 0-1,0-1-15,18 1 0,-18 0 16,18-1-16,-18 1 15,17-1-15,-17 1 16,0-53 15</inkml:trace>
  <inkml:trace contextRef="#ctx0" brushRef="#br0" timeOffset="90377.18">4780 5168 0,'0'0'15,"0"-17"1,0 52 15,0-18-31,0 19 16,-18-1-1,18-17-15,0-1 0,0 19 16,0-19-16,0 1 0,36 17 16,-36-17-16,0-1 0,17 1 15,-17 0-15,18-18 0,-18 17 16,18 1 0,-1-18-16</inkml:trace>
  <inkml:trace contextRef="#ctx0" brushRef="#br0" timeOffset="90753.11">4904 5327 0,'0'0'16,"-18"0"-16,0 0 15,18-35 1,36 35-16,-19 0 15,19 0-15,-19 0 16,1 0-16,-1 0 0,-17 17 16,18 1-16,-18 17 15,0-17-15,0-1 0,-35 1 16,17 0-16,18-1 0,-17 1 16,-1-18-16,18 18 15,18-18 16,-18-18-15,17 18-16,1 0 0,-1-18 16,1 18-16,0 0 15,-1 0-15,1 0 0,0 0 16,-1 0 0,1 0-16,0-17 15</inkml:trace>
  <inkml:trace contextRef="#ctx0" brushRef="#br0" timeOffset="91017.47">5098 5062 0,'0'0'0,"-18"0"15,36 0 16,17 0-31,-35 36 16,35-19-16,-17-17 0,-1 18 16,19 17-16,-19-17 0,1-1 15,0 19-15,-18-1 16,17-17-16,-17 35 0,0-36 16,0 18-16,-35 36 15,0-36-15,-1 18 0,19-17 16</inkml:trace>
  <inkml:trace contextRef="#ctx0" brushRef="#br0" timeOffset="92679.46">5503 5133 0,'0'0'0,"18"-35"31,-18 17-31,0 0 0,0 1 16,0-1-16,0 0 15,-18 18 1,18-17-16,-17 17 0,17-18 15,-18 18-15,18-17 0,-35 17 16,17-18-16,0 18 0,-17-18 16,18 18-16,-19-17 15,1 17-15,17 0 0,-52 0 16,52 0-16,-35 0 16,36 0-16,-1 0 0,-35 0 15,35 0-15,-17 0 0,0 17 16,17-17-16,1 18 0,-1-18 15,-17 18-15,17-1 0,-17-17 0,-1 18 16,19-1-16,-1-17 16,-35 36-16,36-36 0,-19 17 15,1 1-15,17 0 16,-17 17-16,18-17 16,-19-1-16,36 1 0,-17-1 15,-1 1-15,18 0 0,-18-1 16,18 1-16,-17 17 15,-1-17-15,18 0 0,-18 17 16,1-18-16,17 1 0,0 0 16,-18-1-16,18 1 0,-17 17 15,17-17-15,0 17 16,0-17-16,0 0 16,0-1-16,0 1 0,0-1 15,0 1-15,0 0 16,0-1-16,0 1 0,0 0 15,0-1-15,17 1 16,-17 0-16,18-18 0,-18 17 16,0 1-16,17-18 0,-17 17 15,18-17-15,-18 36 0,18-36 16,-18 17-16,17-17 0,-17 18 16,53 35-1,-17-18-15,-36-17 16,17-18-16,1 17 0,-1 1 15,1 0-15,17-1 0,-35 1 16,18 0-16,0-18 0,-1 17 16,1 1-16,35 0 15,-36-18-15,1 17 0,0-17 16,-1 0-16,1 0 16,0 0-16,-1 0 0,19 0 15,-19 0 1,1 0-16,0 0 0,-1 0 15,1 0-15,-1 0 0,1 0 16,0 0-16,-1-17 0,1 17 16,17-18-16,-17 18 0,0-18 15,-1 1-15,1 17 0,-1-18 16,1 18-16,17-18 0,-17 1 16,0 17-16,-1-18 15,1 0-15,0-17 0,-1 35 16,1-35-16,-1 17 15,1 1-15,0-1 0,-18 0 16,17 1-16,1-1 16,-18 0-16,0 1 0,18-1 15,-1 1-15,-17-1 0,0 0 16,18 1-16,-18-1 0,18-17 16,-18 17-16,17-17 15,-17 17-15,0 1 16,0-1-16,18 0 0,-18 1 15,0-1-15,0 0 0,0-17 16,0 17-16,0 1 16,0-1-16,0 0 0,0-17 15,-18 18-15,18-1 0,0 0 16,0 1-16,-17-1 0,17 0 16,0 1-16,-18-1 0,18-17 15,0 17-15,-18 1 16,18-1-16,-17 0 15,-1 1-15,18-1 16,-18 18-16,18-18 0,0 1 0,-17-1 16,-1 0-16,18 1 0,-18-1 15,18 1-15,-17-1 0,-1-17 16,18 17-16,-17 0 0,-1 18 31,0 0-31,1 0 16,-1 18-16,0-18 0,-35 35 15,36-35-15,-1 36 16,-17-1-16</inkml:trace>
  <inkml:trace contextRef="#ctx0" brushRef="#br0" timeOffset="93808.78">5062 7585 0,'0'-18'16,"0"0"0,0 1-16,-17-1 15,17 1-15,-18 17 0,0-18 16,1 0-16,-1 18 0,1-17 15,-1-1-15,0 18 0,1-18 16,-36 18 0,35 0-16,18 18 15,-18 17-15,1-35 16,-1 36-16,18-19 0,-18 18 0,18-17 16,-17 17-16,17-17 15,0 0-15,0-1 0,0 1 0,0 0 16,17-1-16,-17 1 15,18-18-15,0 0 0,17 0 16,-17 0-16,-1-18 16,1 18-16,53-70 15,-54 52-15,1 0 0,-1-35 16,1 36-16,17-54 16,-35 36-16,0 17 0,0-35 15,0 36-15,0-1 0,0 0 16,0 36 15,-17 17-31,17-17 0,0 0 16,0 35-16,0 17 15,0-52-15,0-1 0,35 36 16,-35-35-16,18 35 16,-18-35-1,0-1-15,17 1 0,-17-1 16,0 1-1</inkml:trace>
  <inkml:trace contextRef="#ctx0" brushRef="#br0" timeOffset="94177.02">5239 7691 0,'0'0'0,"-18"0"15,36 17 48,17 18-47,-35-17-16,0 0 15,0-1-15,0 1 0,0 0 16,-18-1-16,18 1 15,-17-18-15,17 18 0,-18-18 16,0 17 0,54-17 15,-19 0-15,1 0-1,0 0-15,-1 0 0,19-17 16,-19 17-16,1 0 0,17-18 15,-17 0-15,-1 18 0,1-17 16</inkml:trace>
  <inkml:trace contextRef="#ctx0" brushRef="#br0" timeOffset="94794.98">5256 7020 0,'-17'0'0,"-1"0"16,0 18 15,18 0-15,0 17-16,-17-18 15,17 1-15,0 0 0,0-1 0,0 19 16,0-1-16,0 0 0,0-17 16,35 35-16,-35-36 0,18 1 15,17 35-15,0-35 16,-17-18-1,-18 17-15,35-17 0</inkml:trace>
  <inkml:trace contextRef="#ctx0" brushRef="#br0" timeOffset="95180.56">5450 7126 0,'-17'0'15,"-19"0"1,72 0 15,-1 0-31,-17 18 16,-1-1-16,1 19 16,-18-19-16,0 1 15,0 0-15,0-1 0,0 1 0,-35-1 16,35 1-16,-18 0 0,-17-1 15,-1 19 1,19-36-16,17-18 16,17 18-1,-17-18-15,36 18 16,-36-17-16,17 17 0,1 0 16,0 0-16,-1 0 15,1 0-15,0 0 16,-1 0-16,1 17 15,0-17-15</inkml:trace>
  <inkml:trace contextRef="#ctx0" brushRef="#br0" timeOffset="96671.11">5786 7073 0,'0'-17'15,"0"34"-15,0-52 0,-36 17 16,36 1 0,0-1-16,0 0 15,-17 1 1,-1-1-1,0 18-15,1-18 0,-19 18 16,19-17-16,-71-1 16,-1 18-1,72-17-15,-19 17 0,1 0 16,18 0-16,-19 0 0,1 0 16,17 0-16,1 0 15,-36 35-15,35-35 0,1 0 16,-54 17-16,36 1 15,17-18-15,-17 18 0,17-18 0,1 17 16,-36 1-16,35-18 0,0 18 16,-35 35-1,36-53-15,-19 17 16,19 1-16,-1-1 16,1 1-16,17 0 0,-18-18 0,18 17 15,-18 1-15,18 0 0,0-1 0,-17 19 16,-1-19-16,18 18 15,-18-17-15,18 0 0,0-1 16,-17 1-16,17 0 0,0-1 16,0 1-16,0 17 15,0-17-15,0 17 16,0-17 0,0 17-16,0-17 15,0-1-15,0 1 0,17 0 16,-17-1-16,18 1 0,-18 0 15,0-1-15,18 1 0,-18-1 16,17 19 0,-17-19-16,18-17 0,-18 18 15,18 0-15,-1 17 16,1-17-16,-18-1 16,17-17-16,1 18 15,-18-1-15,18-17 0,-18 18 0,17 0 16,-17-1-1,18-17-15,-18 18 0,18-18 16,-1 0-16,-17 18 0,18-18 16,0 0-16,-1 17 15,1-17-15,0 18 0,-1-18 16,1 18-16,17-1 16,-17-17-16,-1 18 15,1-18-15,0 0 16,-1 18-16,1-18 15,0 0-15,-1 0 0,1 17 16,-1-17-16,1 0 0,0 0 16,17 0-16,-17-17 15,-1 17-15,1 0 16,0-18-16,52 0 16,-52 1-16,17 17 15,-17-18-15,-1 18 16,1-18-16,0 18 0,-1-17 0,19 17 15,-19-18-15,1 18 0,17-18 16,-17 1-16,-1 17 0,1-18 16,0 0-16,-1 18 0,1-17 15,0 17-15,-1-18 16,-17 1-16,18 17 16,-1-36-16,1 19 15,-18-1-15,18 18 16,-1-35-16,1 35 15,-18-18-15,18-17 0,-1 35 16,1-18-16,0-35 16,-18 36-16,17-19 15,-17 19-15,0-1 0,0 0 16,0 1-16,0-18 16,0 17-16,-17-17 15,17 17-15,-18-17 16,18 17-16,0 0 0,-18-35 15,18 18-15,0 18 0,-17-19 16,17 19-16,-18-36 16,18 35-16,-18-17 15,18 17-15,-17-17 16,-1 17 0,18-17-16,-18 35 0,18-18 15,-17-35 1,-1 18-16,1 35 15,17-17-15,-18 17 16,18-18-16,-18 18 0,1 0 16,-1 0-16,0 0 15,1-18-15,-1 18 16,0 0-16,1 0 16,-1 0-16,1 0 15,-1 0-15,0 0 16,1 0-1,-1 0-15</inkml:trace>
  <inkml:trace contextRef="#ctx0" brushRef="#br0" timeOffset="97123.92">5486 7073 0,'17'0'16,"1"0"15,0 0-15,-1 0-1,1 0 1,0 18-16,-1-18 15,-17 17 1,18-17-16,-18 18 0,17 0 16,-17-1-16,0 1 15,0 0-15,0-1 16,0 1-16,0 0 16,-17-18-16,17 17 0</inkml:trace>
  <inkml:trace contextRef="#ctx0" brushRef="#br0" timeOffset="99428.76">7285 5821 0,'-35'0'0,"35"-18"15,-18 18-15,0 0 16,18-17-16,0 34 62,-35 1-62,35 17 16,-18 0-16,1-17 16,-1 17-16,18-17 0,0 0 15,0 34-15,0-16 0,0-1 16,0 18-16,0-18 0,0-17 16,0 17-16,18 18 0,-18-35 15,0 17-15,17-17 0,-17-1 16,36 1-16,-36 0 0,35 17 15,-17-18-15,-1-17 0,18 18 16,-17 0-16,0-18 0,52 0 16,-52 0-16,17 0 15,1 0-15,-19-18 0,1 18 0,17-35 16,-17 17-16,-1 1 0,1-1 16,0 0-16,-1-17 0,1 17 0,17-17 15,-35 0-15,18 17 0,-18-35 16,17 18-16,-17 0 0,0-18 15,0 17-15,0 1 0,-35-35 16,35 34-16,-17-17 16,-19 18-16,19 0 15,-19 0-15,19 17 16,-1 18-16,-17-18 0,17 18 16,-17 0-16,0 0 0,17 0 15,0 0-15,1 0 0,-1 0 16,0 0-16,1 18 0,-19-18 0,19 18 15,-1-18-15,1 35 0,-1-17 16,18-1-16</inkml:trace>
  <inkml:trace contextRef="#ctx0" brushRef="#br0" timeOffset="100612.17">5662 5380 0,'-18'0'16,"18"-18"-16,-17 18 31,34 0 32,19 18-63,-19-18 15,1 17-15,0-17 16,35 0-16,-18 18 0,-18 0 0,54-18 15,-36 17-15,1-17 0,34 18 16,-35 0-16,1-18 16,105 35-16,-88-17 0,0-18 15,0 17-15,-1-17 0,1 18 16,0-18-16,53 35 0,-53-35 16,0 18-16,18-1 0,17 1 15,-53 0-15,18-1 16,35 1-16,-53 0 15,-17-18-15,17 17 16,1-17-16,-19 18 0,1-18 0,17 0 16,-17 0-16,-1 0 0,54 0 15,-53 0-15,-1 0 0,19 0 16,-19-18-16,1 18 16,-36 0 46,18-17-31,-17 17-15,17-18-16,-18 18 16,18-18-16</inkml:trace>
  <inkml:trace contextRef="#ctx0" brushRef="#br0" timeOffset="101087.38">7232 5503 0,'-18'0'0,"18"18"31,0 0 0,0-1-31,0 1 16,0 0-16,18 17 16,0-35-16,-18 17 15,17 1-15,-17 0 0,0-1 16,18-17-16,-18 18 0,17 0 16,-17-1-16,0 1 0,0 0 15,0-1 1,0 1-16,-17-1 15,17 1-15,-35-18 0,35 18 0,-18-18 16,0 17-16,1-17 0,-1 18 0,-35 17 16,35-35-16,18 18 15</inkml:trace>
  <inkml:trace contextRef="#ctx0" brushRef="#br0" timeOffset="102062.59">5944 7250 0,'18'-36'62,"-18"19"-62,35 17 16,-35-18-16,18 18 0,17-53 16,-17 53-16,-1-18 0,1 1 15,0-1-15,-18 1 0,35-19 16,-17 19-16,-1-1 0,1 0 0,35-35 15,-18 36-15,0-1 0,18-35 16,0 18-16,-18 17 0,54-35 16,-54 18-16,18 17 15,35-52-15,-35 52 0,0-17 16,35-18-16,-53 18 0,1 17 16,-1-17-16,18 0 0,-36 17 15,1 0-15,0 1 0,-1 17 16,-17-18-16,-17 18 47,17 18-47,-18-18 15,18 17-15,-18 1 16,1-18 0,-1 0-16,1 0 46,-1 0-30</inkml:trace>
  <inkml:trace contextRef="#ctx0" brushRef="#br0" timeOffset="102386.89">6967 6262 0,'0'0'0,"-17"17"0,-19-17 32,36 18-32,0 0 15,0-1 1,0 1 0,0 0-16,18-1 15,-18 1-15,35 0 16,-17-18-16,0 17 0,-1 1 15,1-1-15,0-17 16,-18 18-16,17-18 16,-17 18-16,0-1 15,0 1-15,-35 0 16,35-1-16,-18-17 0,-17 18 16,0 0-16,17-18 0,0 0 15,18 17-15</inkml:trace>
  <inkml:trace contextRef="#ctx0" brushRef="#br0" timeOffset="103149.61">7620 5980 0,'18'0'31,"-1"0"-15,1 0 30,-18 17-30,18-17 0,-18 18-16,17-18 15,1 0-15,-18 17 16,17-17-16,1 0 0,17 0 16,-17 0-16,0 0 0,-1 0 0,36 0 15,-35 0-15,17 0 0,0-17 16,-17 17-16,0 0 0,17-18 15,-17 18-15,-1 0 16,1-17-16,0 17 0,-1-18 16,1 18-1</inkml:trace>
  <inkml:trace contextRef="#ctx0" brushRef="#br0" timeOffset="103453.32">8008 5891 0,'-18'0'0,"1"0"31,52 0 1,-35 18-17,18-18-15,-1 35 16,1-17-16,0 0 16,-1-1-16,-17 1 15,18-1-15,-18 1 16,0 0-16,0-1 0,0 1 15,0 0-15,-35-1 0,35 1 16,-36 0-16,1-1 0,17 1 16,1-18-16,-19 18 0</inkml:trace>
  <inkml:trace contextRef="#ctx0" brushRef="#br0" timeOffset="105008.14">2681 5697 0,'0'0'0,"-18"0"15,1 0-15,-1 0 16,1 0-1,17 18 79,17 0-78,18-18-16,1 0 15,-19 17-15,19-17 0,34 0 16,-35 0-16,1 0 0,52 18 16,-53-18-16,18 0 0,53 0 15,-53 0-15,0 0 16,88 0-16,-106 0 0,106-18 16,-105 18-16,87-17 15,-88 17 1,71-18-1,-88 18-15,35 0 16,-36-18-16,1 18 0,0 0 16,-1 0-1,1 0-15,0 0 0,-1 0 16,1 0 0,-1 0-16,1 0 15,0 0 16,-1 0-15,1 0-16,0 0 16,-1 0-16,1 0 15,0 0-15,-1 0 0,1 0 16,0 0-16,-1 0 16,1 0-16,-1 0 15,1 0 16,-36 0 32,1 0-47,-18 0-16,17 0 15,0 0-15,1 0 0</inkml:trace>
  <inkml:trace contextRef="#ctx0" brushRef="#br0" timeOffset="105317.56">4180 5609 0,'-17'0'0,"17"18"31,17-18-16,19 17 1,-19-17 0,1 18-16,0-18 0,-1 18 15,1-1-15,0 1 16,-18 0-16,0-1 16,0 1-16,0 0 15,0-1-15,-18 1 0,18-1 16,-18 1-16,1 0 15,-1-18-15,0 17 16,1-17-16</inkml:trace>
  <inkml:trace contextRef="#ctx0" brushRef="#br0" timeOffset="106412.58">2769 5786 0,'-17'0'0,"-19"-18"31,19 18-31,-1 0 16,0 0-1,18 18 64,18-18-64,17 17-15,-17 1 0,0-1 16,35 1-16,-18-18 0,0 18 15,18-1-15,0 1 0,-18-18 16,36 35-16,-36-17 0,0 17 16,71 36-16,-71-54 15,1 19-15,-1-19 0,-17 19 16,17-19-16,-17 1 0,52 70 16,-35-70-16,36 52 15,-36-52-15,53 52 16,-52-52-16,34 17 15,-34-35-15,-1 18 0,35 17 16,-52-35-16,17 18 0,36 17 16,-36-35-16,0 18 0,-17-1 0,53 1 15,-36 0-15,18-1 16,-18 1-16,-17 0 0,52 17 16,-52-17-16,0-1 0,34 19 15,-34-36-15,0 17 0,17 1 16,-17-1-16,-1 1 15,19 0-15,-19-18 0,18 17 0,-17 1 16,0-18-16,-1 18 16,1-18-16,17 35 0,-17-35 15,0 18-15,17-1 0,-17-17 16,-18 18-16,17-18 0,1 0 16,-18 17-16,35 1 15,-17 0 1,-1-18-1,-17 17 1,0-34 31,-17-1-31,17 0-1,0 1 1,-18 17-1</inkml:trace>
  <inkml:trace contextRef="#ctx0" brushRef="#br0" timeOffset="106748.02">4551 7126 0,'17'0'63,"1"0"-48,0 0-15,-1 0 16,1 0-16,0 0 16,17 0-16,-35-18 15,18 18-15,-1 0 0,1 0 16,-1 0-16,1 0 0,-18-17 16,18 17-16,-18-18 0</inkml:trace>
  <inkml:trace contextRef="#ctx0" brushRef="#br0" timeOffset="106967.99">4851 6862 0,'-18'0'16,"18"17"15,0 1-15,0-1-16,0 1 15,0 0-15,0-1 16,0 1-16,0 0 0,0-1 16,0 1-16,0 0 15</inkml:trace>
  <inkml:trace contextRef="#ctx0" brushRef="#br0" timeOffset="108000.76">3140 7355 0,'0'-17'31,"0"-19"-15,0 19-1,0-1-15,17-17 16,-17 17-16,18 1 0,35-36 16,-53 17-16,18 19 0,-1-1 15,36-35-15,0-17 16,-18 52-16,1-35 16,-19 18-16,1 0 0,-1 17 0,19-53 15,-19 54-15,19-19 0,-1-16 16,0 16-16,1 1 15,16-18-15,-34 18 0,17 0 16,54-54-16,-72 72 16,54-71-16,-54 70 15,1 0-15,17-17 0,-17 0 16,35-18 0,-36 35-16,-17 0 0,36 1 15,-36-1-15,17 1 0,-17-1 16,18 18-16,-18-18 0,18 18 15,-18-17-15,17 17 16,-17-18-16,18 18 16,-18-18-16,18 18 15,-1 0 1,1 0-16,0-17 16,-1 17-16,1-18 15,-53 18 16,35 18-15,-18-18-16,0 0 0,18 17 16,-17-17-16,-1 18 0,0-18 31,1 0-15,17-18-1</inkml:trace>
  <inkml:trace contextRef="#ctx0" brushRef="#br0" timeOffset="108286.51">4110 5821 0,'-18'0'16,"36"0"31,-1 0-47,19 35 15,-19-35-15,1 0 16,17 0-16,1 18 0,-19-18 16,1 17-16,0-17 0,-1 18 0,1-18 15,-18 18-15,17-18 0,-17 17 0,18 1 16,-18 35-16,0-36 16,0 1-16,-18 0 0,-17 17 15,18 0 1,17-17-16,-36 0 0,1 17 15,17-17-15</inkml:trace>
  <inkml:trace contextRef="#ctx0" brushRef="#br0" timeOffset="109405.58">3157 7320 0,'18'0'94,"17"0"-79,-17 0-15,0 0 16,-1 0-16,1 0 0,-1 0 16,19 0-16,-19 0 0,54 0 15,-53 0 1,-1 0-16,18 0 0,36 0 16,-53 0-16,52 0 0,-17 0 15,-18-18-15,36-17 0,-18 35 16,-18-17-16,36-1 15,-18 0-15,-18 18 0,0-17 0,18-1 16,-18 18-16,1-18 0,17 1 16,-36 17-16,71-18 15,-70 18-15,0-18 0,35 18 16,-36 0-16,1-17 0,17 17 16,-17 0-16,-1 0 0,1 0 15,0 0 32,-1 0-31,1 0-1,0 0-15,-18-18 16,17 18-16,1 0 31,-53 0 79,17 0-110,0 0 15,1 0-15,-1 0 16</inkml:trace>
  <inkml:trace contextRef="#ctx0" brushRef="#br0" timeOffset="109681.59">4445 6985 0,'0'0'0,"-35"0"31,52 18 16,1-18-31,-18 17-16,53 1 15,-35-18-15,17 18 16,-18-1-16,1 1 16,0-1-1,-18 1 1,0 0-16,0-1 0,-36 1 15,36 17-15,-35-17 0,18 0 0,-1 17 16,-17 0-16</inkml:trace>
  <inkml:trace contextRef="#ctx0" brushRef="#br0" timeOffset="120010.07">811 5309 0,'0'18'16,"0"0"500,0-1-501,0 1-15,-17-18 0,17 35 16,0-17 0,0-1-16,0 1 15,0 0-15,0-1 0,0 1 16,0 0-16,0-1 15,0 1-15,0 0 16,17-1-16,1 1 16,0-18-1,-18 17-15,17-17 0,1 0 0,-18 18 16,35 0-16,-17-1 16,-1-17-16,1 18 15,0-18 1,-1 18-16,1-18 15,0 0 1,-1 0-16,1 0 16,0 0-16,-18-18 15,17 18-15,1-18 0,0 1 16,-1-1-16,1 0 16,-18 1-1,17 17-15,-17-18 0,0 1 16,0-1-1,0 0 1,0 1-16,-17 17 0,-1-18 16,18 0-16,-17 18 0,-1 0 15,0 0-15,1 0 16,-36 0 0,0 0-16,35 18 15,0-18-15,1 18 0,-1-18 16,1 0-16,17 17 15,0 1-15,0 0 16,0-1 0,17 1-1,1-18-15,-1 17 16,19-17-16,-19 0 16,1 0-16,0 0 15,-1-17-15</inkml:trace>
  <inkml:trace contextRef="#ctx0" brushRef="#br0" timeOffset="121036.61">1005 5168 0,'0'18'31,"-17"-18"32,17 17-63,-18-17 15,0 0 1,1 18-16,-1-18 15,18 18-15,-17-18 16,-1 17-16,18 1 16,-18-18-16,18 18 15,0-1-15,-17 1 16,17 0-16,0-1 16,-18-17-16,18 18 0,0-1 0,-18 1 15,18 0-15,0-1 16,0 1-16,0 0 0,0-1 15,0 1-15,0 0 16,0-1-16,18 1 16,-18 0-16,18-18 0,-18 17 15,17 1-15,1-1 16,0 1-16,-1-18 16,-17 18-16,18-18 15,-1 0-15,-17 17 16,18-17-16,-18 18 15,18-18 1,-1 18 0,1-18-1,-18 17 1,18-17-16,-1 0 16,1 0-1,0 0 1,-1 0-16,1-17 15,0 17 1,-1-18-16,1 0 16,-1 1-16,1-1 15,-18 0 1,0 1-16,18 17 0,-18-18 16,0 1-16,0-1 15,-36 18-15,36-18 16,-17 18-16,-1-17 15,1 17-15,-1 0 16,0-18-16,-17 18 16,17 0-16,1 0 15,-1 0-15,0 0 16,1 0-16,-1 18 16,0-18-16,18 17 0,-35 1 15,18 17-15,-1-17 16,18-1-16,0 1 0,0 0 15,0-1-15</inkml:trace>
  <inkml:trace contextRef="#ctx0" brushRef="#br0" timeOffset="122938.06">1164 8237 0,'0'-17'15,"-17"17"-15,17-18 16,0 0 15,-18 36 79,0-18-110,1 18 15,-1-1-15,0 19 16,1-19-16,-1 1 15,0 0-15,18-1 16,-17 1-16,17-1 0,0 1 16,0 0-16,0-1 0,0 1 0,-18 0 15,18-1-15,0 1 0,0 0 16,0-1-16,0 1 0,0-1 16,0 19-16,0-19 15,0 1-15,0 0 16,0-1-16,0 1 15,0 0-15,0-1 16,35-17-16,-35 36 0,0-19 16,0 1-16,18-18 0,-18 17 15,0 1-15,0 0 16,18-18-16,-18 17 0,17 1 16,1-18-16,-18 18 15,18-18-15,-1 0 16,1 0-16,0 0 15,-1 0 1,1 0-16,-1 0 16,1 0-16,0-18 15,-1 18-15,1 0 16,-18-18-16,18 18 0,-1-17 16,-17-1-16,18 18 0,-18-18 15,18 1-15,-18-1 16,0 1-16,17-1 0,-17 0 15,0 1-15,0-19 16,0 19-16,0-1 0,-35 18 16,17-18-1,-17 18-15,17 0 0,1 0 16,-1 0-16,0 0 0,1 0 16,-1 18-16,1-18 0,-1 18 15,0-18-15,1 0 0,-1 0 16,18 17-16,-18-17 0,18 18 15,-17-18-15,17 35 16,-18-35-16,18 18 16,0 0-16,0-1 15,0 1 1,0-1-16,18-17 0,-18 18 16,17-18-16,-17 18 0,18-18 15,0 0-15,-18 17 16,17-17-16,1 0 15,0 0 1</inkml:trace>
  <inkml:trace contextRef="#ctx0" brushRef="#br0" timeOffset="175375.58">194 9437 0,'-18'0'31,"18"-18"16,-17 18-31,-1 0-1,0 0 1,1 0-1,-1 0 1,1 0 15,-1 0-15,0 0 15,18 18-15,-17-18 31,34 0 15,1 0-46,0 0-16,-1 0 15,1-18-15,-1 18 0,19 0 16,-19-17-16,1 17 0,35-18 16,-18 18-16,-17 0 15,-1-18-15,1 18 0,17 0 0,-17 0 16,17-17-16,-17 17 0,0 0 16,52-18-1,-52 18-15,17 0 0,-17 0 16,17-18-16,-17 18 15,-1 0-15,19-17 0,-19 17 16,1 0-16,-1 0 0,19-18 16,-19 18-16,1-18 0,17 18 15,-17 0-15,17-17 0,0 17 16,1 0-16,-19 0 0,36 0 16,-35-18-16,0 18 0,35 0 15,-36 0-15,1 0 0,17 0 0,-17 0 16,-1 0-16,1 0 0,17-18 15,1 18-15,-19 0 0,1 0 16,17 0-16,-17 0 0,35 0 16,-36-17-16,1 17 15,17 0-15,-17 0 0,-1 0 0,19 0 16,-19 0-16,1 0 16,0 0-16,-1-18 0,1 18 15,0 0-15,35 0 16,-18 0-16,0 0 15,-17 0-15,17 0 0,-17 0 16,-1 0-16,19 0 0,-19 0 16,1 0-16,-1 0 0,1 0 15,0 0-15,-1 0 0,1 0 16,0 0-16,-1 0 0,1 0 16,0 0-16,-1 0 0,36 0 15,-18 0-15,-17 0 0,17 0 16,-17 0-16,0 0 0,17 0 15,0 0-15,-17 0 0,17 0 16,-17 0-16,-1 0 16,1 0-16,0 0 0,-1 0 0,19 0 15,-19 0-15,1 0 0,52 0 16,-52 0-16,17 0 16,18-17-16,-35 17 0,17 0 15,18 0-15,-35 0 0,17 0 16,36-18-1,-54 18-15,54 0 16,-54 0-16,1 0 0,35 0 16,-35 0-16,17 0 0,18 0 15,-36 0-15,19 0 0,-19 0 16,1 0-16,17 0 0,-17 0 0,35 0 16,-36 0-16,19 0 0,17 0 15,-18 0-15,0 0 0,36 0 16,-54 0-16,19 0 0,-1 0 0,53 0 15,18 0 1,-71 0-16,0 0 0,18 0 16,-17 0-16,-1 0 0,36 0 15,-36 0-15,0-18 16,36 18-16,-54 0 0,19 0 16,16 0-16,-16 0 0,-1-17 15,0 17-15,1 0 0,-19 0 16,54 0-16,-54 0 15,1 0-15,53-18 16,17 18 0,-71 0-16,19 0 15,-19 0-15,19 0 0,-1 0 16,-17 0-16,-1 0 0,54 0 16,-36 0-16,-17 0 0,35 0 15,-36 0-15,1 0 0,17 0 16,0 0-16,-17 0 0,17 0 0,18 0 15,-17 0-15,-1 0 0,-18 0 16,72 0-16,-1 0 16,-53 0-16,18 0 15,-35 0-15,17 0 0,-17 0 16,34 0-16,-16 0 0,-19-18 16,19 18-16,-19 0 0,19 0 0,-19 0 15,36 0-15,-35 0 0,17 0 16,18 0-16,-35 0 0,17 0 15,0-17-15,0 17 16,-17 0-16,70 0 16,-52 0-16,16 0 15,-34 0-15,17 0 0,18 0 16,-17 0-16,-1 0 0,18 0 16,-36 0-16,1 0 0,35 0 15,-35 0-15,17 0 0,0 0 16,0 0-16,-17 0 0,17 0 15,1 0-15,-19 0 0,1 0 0,0 0 16,17 0-16,18 0 16,-18 0-16,0 0 0,-17 0 15,17 0-15,-17 0 0,0 0 16,-1 0-16,18 0 78,-17 0-78,0 0 16,17-18-1,-17 18-15,-1 0 16,1 0-16,0 0 31,-1 0-15,1 0-16,-1 0 15,1 0-15,0 0 0,-1 0 16,1 0-16,0 0 16,-1 0-16,1 0 15,0 0 17,-1 0-32,1 0 15,-1 0-15,1 0 16,17 0-16,-17 0 0,0 0 15,-1-18-15,1 18 0,0 0 16,-1 0 0,-52 0 109</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9T07:42:12.608"/>
    </inkml:context>
    <inkml:brush xml:id="br0">
      <inkml:brushProperty name="width" value="0.05292" units="cm"/>
      <inkml:brushProperty name="height" value="0.05292" units="cm"/>
      <inkml:brushProperty name="color" value="#FF0000"/>
    </inkml:brush>
  </inkml:definitions>
  <inkml:trace contextRef="#ctx0" brushRef="#br0">23248 10901 0,'0'0'0,"-18"0"0,1 0 188,-1 0-173,18 17-15,-18-17 16,1 0 0,-1 0-1,1 0-15,17 18 16,-18-18-16,0 0 15,1 0 1,-1 0 0,18 18-16,-18-18 15,1 0-15,-1 0 16,0 0 0,1 0-16,17 17 15,-18-17-15,1 0 16,-1 0-1,0 0 1,1 0 0,17 18-16,-18-18 15,0 0 1,1 0 0,-1 0-1,0 0-15,1 0 31,34 0 79,1 0-79,0 0-31,-1 0 16,1 0-16,0 0 0,-1 0 15,54 0 1,-18 0 0,-36 0-16,36 0 15,-35 0-15,17 0 0,-17 0 16,-1 0-16,1 0 15,0 0-15,-1 0 0,1 0 16,0 0-16,-1 18 0,19-18 16,-19 0-16,1 0 0,35 0 15,-36 0-15,1 0 0,88 17 16,-53-17 0,-36 0-16,36 18 15,-35-18-15,0 18 16,-1-18-16,1 0 15,0 0-15,-1 0 0,1 0 16,-1 0-16,1 0 0,0 0 16,-1 0-16,1 0 15,0 0-15,-1 0 0,1 0 0,0 0 16,-1 0-16,1 0 0,0 0 16,34 0-1,-34 0-15,17 0 0,-35 17 16,18-17-16,17 0 0,-17 0 15,0 18-15,-1-18 16,1 0-16,17 0 0,-17 0 0,-1 0 16,1 0-16,0 0 0,-1 0 0,19 0 15,-19 17-15,1-17 0,-1 0 0,19 0 16,-19 0-16,1 0 0,17 0 16,-17 0-16,17 0 15,-17 0-15,0 0 16,17 0-16,-18 0 0,1 0 15,0 0-15,17 0 0,-17 0 16,-1 0-16,1 0 0,0 0 0,-1 0 16,18 0-16,-17 0 0,0 0 0,-1 0 15,1 0-15,0 0 0,-1 0 16,1 0 0,0 0-1,-1 0-15,1 0 16,-1 0-1,1 0 1,0 0-16,-1 0 16,1 0 15,-36 0 78,1 0-93,-1 0-16,0 0 0,1 0 16,-18 0-16,17 0 15,0 0-15,-17 0 16,-18 0-1,35 0-15,-17 0 16,18 0-16,-1 0 0,-17 0 16,17 0-16,-17 0 0,-1-17 15,1 17-15,18 0 0,-19 0 0,-17-18 16,36 18-16,-19 0 0,-17 0 16,36 0-16,-18 0 0,-1 0 15,19-17-15,-1 17 0,-17 0 16,17 0-16,0 0 0,-17-18 15,18 18-15,-1 0 16,0 0-16,1 0 0,-1 0 16,0 0-16,1-18 0,-1 18 0,0 0 15,1 0-15,-1 0 0,1 0 16,-19-17-16,19 17 16,-1 0-16,-17 0 0,17 0 15,0-18-15,-17 18 0,17 0 16,1 0-16,-18-18 0,17 18 15,-17 0 1,17-17-16,0 17 0,1 0 16,-1 0-16,0 0 15,1 0-15,-1 0 0,-17 0 16,17-18-16,1 18 0,-19 0 16,19 0-16,-1 0 0,0 0 15,1 0-15,-1 0 16,1 0-1,17 18 1,-18-18-16,0 0 16,1 17-16,-1-17 0,0 0 15,-17 0-15,17 0 0,1 0 16,-1 0-16,-17 0 0,17 0 16,1 0-16,-19 0 0,19 0 15,-1 0-15,-17 0 16,17 0-16,0 0 0,-17 0 0,35 18 15,-17-18-15,-19 0 16,19 0-16,-1 0 16,0 0-1,18 18-15,-17-18 32,34 0 155,1 0-171,0 0-1,-1 0-15,19 0 16,-19 0-16,18 0 0,36 17 16,-53-17-16,52 0 15,-52 0-15,17 0 0,71 0 16,-71 0-16,18 0 15,-18 0-15,-17 0 0,17 0 0,18 0 16,-35 0-16,17 0 16,0 0-16,-17 0 15,0 0-15,-1 0 0,1 0 16,0 0-16,-1 18 16,19-18-16,-19 0 0,1 0 15,-1 18-15,1-18 0,0 0 0,17 0 16,-17 0-16,17 0 0,-17 0 15,-1 0-15,19 0 0,-19 0 16,1 0-16,-1 0 16,1 0-16,0 0 0,-1 0 15,1 0-15,0 0 16,-1 0-16,1 0 0,0 0 16,-1 0-16,1 0 15,-1 0-15,1 0 0,0 0 0,17 0 16,-17 0-16,-1 0 0,19 0 15,-19 0-15,1 0 16,-1 0-16,1 0 0,0 0 16,-1 0-16,1 0 15,0 0-15,-1 0 16,1 0-16,0 0 16,-1 0-16,1 0 15,0 0-15,-1 0 16,1 0-16,17-18 0,-17 18 15,-1 0-15,1 0 16,0 0-16,-1 0 16,1 0-16,0 0 15,-1 0-15,1 0 16,-1 0 0,1 0-16,0 0 15,-1 0-15,1 0 16,0 0-1,-18-18 1,17 18-16,1 0 47,0 0-31,-18-17 62,-18 17-31,0 0-32,1-18-15,-1 18 16,0 0-16,1 0 0,-1 0 0,-17 0 15,17 0-15,1 0 0,-1 0 16,0 0-16,1 0 16,-1 0-16,0 0 0,-17 18 15,17-18-15,1 0 0,-18 0 16,17 0-16,-17 0 0,17 0 16,-35 17-16,18-17 15,17 0-15,-88 0 16,18 0-16,70 0 15,-17-17-15,-18 17 0,36 0 16,-1-18-16,-35 18 0,35-18 16,1 18-16,-1 0 0,1 0 15,-1 0-15,0 0 0,1 0 0,-19-17 16,19 17-16,-1 0 0,-35 0 16,35 0-16,-17 0 0,-18 0 15,18 0-15,-36-18 16,54 18-16,-18 0 15,17 0-15,0 0 0,-17 0 0,17 0 0,-35 0 16,18 0-16,0 0 16,0 0-16,17-18 0,0 18 15,-35 0-15,36 0 0,-1 0 16,-17 0-16,17 0 0,18-17 16,-17 17-16,-1 0 15,18-18 1,-18 18 15,1 0 16,-1 0-16,0 0-15,1 0-1,17 18-15,-18-18 16,18 17 0,-18-17-16,18 18 47,0 0-16,0-1 0,18 1 0,0-18-15,-1 0-16,1 0 16,0 0-16,-1 18 0,1-18 15,0 0-15,-1 0 0,18 0 16,-17 0-16,0 0 0,17 0 15,18 0-15,35 0 16,-70 0-16,17 0 16,18 0-16,-18 0 0,-17 0 15,35 0-15,-18 0 0,-17 0 16,17-18-16,-17 18 0,-1 0 16,36 0-16,-35 0 0,-1 0 15,19 0-15,-1 0 0,-17 0 16,17 0-16,-17 0 0,-1 0 15,1 0-15,17 0 16,0 0-16,-17 0 0,35 0 16,0 0-1,-35 0-15,-1 18 0,36-18 16,-35 0-16,-1 0 0,19 0 16,-1 0-16,-17 0 15,-1 0-15,1 0 0,-1 0 0,1 0 16,0 0-16,-1 0 0,1 0 0,17 17 15,-17-17-15,0 0 0,17 0 16,-17 0-16,-1 0 16,36 0-16,-35 0 0,-1 0 15,1 0-15,0 0 0,-1 0 16,1 0-16,0 0 16,-1 0-1,1 0 1,-1 0-1,1 0-15,0 0 16,-1 0-16,1 0 16,0 0-16,-1 0 15,1 0 48,0 0-32,-1 0 0,1 0-15,-1 0 15,-52 0 94,18 0-109,-1 0-16,0 0 15,1 0-15,-1 0 16,0 0-16,1 0 16,-1 0-16,0 0 0,-34 0 15,34 0 1,-53 0-16,36 0 0,-53-17 16,53 17-16,-1 0 15,1 0-15,0 0 0,-1 0 16,19-18-16,-54 18 0,54 0 15,-19 0-15,1 0 0,17 0 16,1 0-16,-18-18 0,17 18 16,0 0-16,-17 0 0,17 0 15,1 0-15,-1 0 16,0 0-16,-34 0 0,16 18 16,19-18-16,-36 0 15,35 0-15,0 0 0,-17 0 16,17 0-16,1 0 0,-36 0 15,35 0-15,1-18 0,-19 18 16,19 0-16,-19 0 16,19 0-16,-1-17 0,1 17 0,-19-18 15,1 18-15,17 0 0,1 0 16,-19 0-16,1 0 16,18 0-16,-1 0 0,0 0 15,1 0-15,-1 0 16,0 0-1,1 0 1,-1 0-16,0 0 0,1 0 16,-36 0-1,35 0-15,1 0 0,-1 0 16,0 0-16,1 0 0,-1 0 16,-17 0-1,17 0-15,0 0 16,1 0-1,-1 0 1,18 18 15,-17-18-15,17 17 31,0 1 0,17-18-32,1 0 1,17 18 0,-17-18-16,-1 0 15,1 0-15,17 0 0,36 0 16,-36 0-16,53 17 15,-52-17-15,-1 0 0,35 0 16,-52 0-16,35 0 0,0 0 16,-18 0-16,-17 18 0,52-18 15,-52 0-15,17 0 0,18 0 16,-18 0-16,1 0 0,-19 0 16,54 0-16,-36 0 0,-17 0 15,17 0-15,0 0 0,-17 0 0,35 0 16,-18 0-16,-17 0 0,0 0 15,34 0-15,-16 0 0,-19 0 16,54 0-16,-53 0 16,17 0-16,0 0 0,-17 0 15,-1 0-15,19 18 16,-19-18-16,1 0 0,17 17 16,-17-17-16,17 0 15,-35 18-15,18-18 0,17 0 16,-17 0-16,17 0 15,-17 0-15,-1 0 16,1 0 0,0 0-1,-1-18 1,1 18 0,-1 0-16,1 0 15,0 0 1,-18-17-1,17 17-15,1 0 16,0 0 15,-36 0 94,-17 17-109</inkml:trace>
  <inkml:trace contextRef="#ctx0" brushRef="#br0" timeOffset="11067.3">6844 12435 0,'0'-17'31,"0"-1"1,0 0-17,-18 18-15,18-17 16,-17 17-16,-1-18 16,0 18-1,18-17 1,-17 17-16,-1 0 15,18-18-15,-18 18 16,18-18 0,-17 18-16,17-17 15,-18 17 1,18-18 0,-18 18-16,18-18 15,0 1 16,-17 17-31,-1 0 250,36 0-156,-1 17-78,1-17-16,0 0 15,-1 0-15,1 0 0,17 18 16,-17-18-16,0 0 0,35 0 16,-36 0-16,18 0 0,18 0 15,-35 0-15,17-18 0,-17 18 16,35 0-16,17-17 16,-52 17-16,-18-18 15,35 18-15,-17 0 0,0 0 16,-1 0-16,1 0 15,-1 0-15,1 0 0,0 0 0,-1 0 16,1 0-16,0 0 16,-1 0-16,1 0 0,0-18 15,-1 18-15,1 0 0,0 0 0,-1 0 16,1 0-16,-1 0 16,19 0-1,-19 0-15,1 0 16,0 0-16,-1 0 0,1 0 15,0 0-15,-1 0 0,1 0 16,-1 0-16,1 0 0,0 0 16,-1 0-16,1 0 15,0 0-15,-1 0 0,1 0 0,0 0 16,-1 0 0,1 0-16,-1 0 15,1 0-15,0 0 16,-1 0-16,1 0 0,0 0 15,-1 0-15,1 0 0,0 0 0,-1 0 16,36 0-16,-35 0 16,17 0-1,-17 0-15,-1 0 0,19 0 16,-19 0-16,1 0 16,0 0-16,-1 0 0,1 0 0,-1 0 15,36 0 1,-35 0-16,17 0 0,-17 0 0,17 0 15,-17 0-15,-1 0 0,36 0 16,-35 0-16,0 18 0,-1-18 16,1 0-16,0 0 0,-1 0 15,1 18-15,0-18 0,-1 0 16,1 0-16,-1 0 0,1 0 0,0 0 16,-1 0-16,1 0 15,0 0-15,35 0 16,-36 0-1,1 0-15,-1-18 0,1 18 16,0 0-16,-1 0 0,1 0 16,0 0-16,17 0 0,-17 0 15,-1 0-15,18 0 16,-17 0-16,0 0 0,17 0 16,0 0-16,-17 0 0,17 0 15,-17 0-15,0 0 0,17 0 16,0 0-16,18 0 15,-35 0-15,17 18 16,-17-18-16,-1 0 0,1 0 16,-1 0-16,1 0 15,35 0-15,-35 17 0,17-17 16,0 0-16,0 0 0,-17 0 16,17 0-16,1 0 0,-19 0 15,19 0-15,-19 0 0,1 0 16,0 0-16,-1 0 0,18 0 15,-17 0-15,0 0 16,-1 0-16,1 0 16,0 0-16,-1 0 0,1 0 15,0 0 17,-1 0-17,-17-17 1,18 17-16,-1 0 15,1 0-15,0 0 16,-1 0 0,1 0 31,0 0-16,-1 0-16,-17-18 48,-17 18-32,-19 0-15,19 0-1,17-18-15,-18 18 0,0 0 16,1 0 0,-1 0-16,1 0 0,-1 0 15,0 0 1,1 0-16,-1 0 16,0 0-16,1 0 15,-19 18-15,19-18 16,-1 0-16,1 0 0,-1 0 15,0 18-15,1-18 16,-1 0-16,0 0 16,1 0-16,-1 0 15,0 0-15,1 0 0,-1 0 16,0 0-16,-17 0 16,18 0-16,-19 0 15,19 0-15,-1 0 0,0 0 16,1 0-16,-1 0 15,0 0-15,1 0 16,17 17-16,-18-17 0,1 0 16,-1 0-16,0 0 15,1 0-15,-1 0 16,18 18-16,-18-18 0,1 0 0,-1 0 16,0 0-16,1 0 15,-1 0-15,1 0 0,-1 0 16,0 0-16,1 0 15,-19 0-15,19-18 16,-1 18-16,0 0 0,1 0 16,-1 0-1,0 0-15,1 0 16,-1 0-16,1 0 16,-1 0-16,0 0 0,1 0 15,-1 0-15,0 0 0,-17 0 16,17 0-16,-17 0 15,18 0-15,-1 0 16,0 0-16,1 0 0,-1 0 16,0 0-16,1 0 15,-1 0-15,0 0 0,-34 18 16,34-18-16,-17 0 16,17 0-16,0 0 15,-17 0-15,17 0 0,1 0 16,-1 0-16,0 0 0,1 0 15,-1 0-15,1 0 16,-1 0-16,0 0 0,1 0 16,-19 0-1,19 0-15,-1 0 0,0 0 16,1 0-16,-1 0 16,1 0-16,-1 0 0,0 0 15,1 0-15,-1 0 0,0 0 16,1 0-16,-1 0 0,0 0 15,1 0-15,-1 0 0,-17 0 16,17 0-16,1 0 16,-1 0-16,0 0 0,1 0 15,-1 0-15,0 0 0,1 0 16,-1 0-16,0 0 16,1 0-16,-1 0 0,1 0 15,-1 0-15,0 0 0,1 0 16,-1 0-16,0 0 0,1 18 15,-19-18-15,19 0 0,-1 0 16,1 0-16,-1 0 16,0 0-16,-17 0 0,17 17 15,-17-17-15,17 0 16,1 0-16,-1 0 16,1 0-16,-1 0 15,0 0-15,-17 0 16,17 0-16,1 0 0,-1 0 15,0 0-15,1 0 0,-1 0 16,0 0-16,1 0 0,-1 0 16,1 0-16,-1 18 0,0-18 15,1 0-15,-1 0 16,0 0-16,1 0 0,17 18 16,-36-18-16,19 0 0,-18 0 15,17 0-15,-35 17 16,35-17-1,-17 0-15,17 0 0,1 0 16,-1 0-16,1 0 0,-1 0 16,0 0-16,1 0 0,-1 0 15,0 0-15,1 18 0,-1-18 16,0 0-16,1 0 16,-1 0-16,0 0 0,1 0 15,-1 0-15,-17 0 16,17 0-1,-17 0-15,17 0 16,1 0-16,-1 0 16,0 0-16,18-18 31,18 18 125,-18-17-140,18 17-16,17-18 15,0 18 1,-17 0-16,0-18 0,17 18 16,-18 0-1,1 0-15,-18 18 78,18-18 63,-18 18-125,17-18-16,1 0 0,0 0 0,-1 17 15,1-17-15,35 0 16,-35 0-16,-1 0 0,54 18 16,-54-18-16,1 0 15,0 0-15,-1 0 0,1 0 0,35 0 16,-36 0-1,19 0-15,-19 0 0,1 0 0,0 0 16,52 0 0,-52 0-16,17-18 0,-17 18 15,-1 0-15,19 0 0,-19 0 16,1 0-16,17 0 0,-17 0 16,0 18-16,-1-18 15,1 0-15,-1 0 0,1 17 16,0-17-16,-1 0 0,1 0 15,0 0-15,-1 0 0,19 0 16,-19 0-16,1 0 0,17 0 16,0 0-1,-17 0-15,0 0 16,-1 0 0,1 0-16,0 0 15,-1 0-15,1 0 0,-1 0 16,19 0-16,-19 0 15,19 0-15,-19 0 0,1 0 16,0 0-16,-1 0 16,1 0-1,0 0-15,-1 0 0,1 0 16,-1 0-16,1 0 16,0 0-16,-1 0 0,1 0 0,0 0 15,-1 0-15,1-17 16,0 17-16,-1 0 0,1 0 15,-1 0-15,1-18 0,0 18 16,-1 0-16,1 0 0,0 0 16,-1 0-16,19 0 15,-19 0 1,1 0-16,-1 0 0,1 0 0,17-17 16,-17 17-16,0 0 0,17 0 15,-17 0-15,-1 0 0,19 0 16,-19 0-16,1 0 15,-1 0-15,1 0 16,0-18-16,-1 18 16,1 0-1,0 0-15,35 0 16,-36 0-16,1 0 16,-1 0-16,1-18 0,0 18 15,-1 0-15,1 0 0,0 0 16,-1 0-16,1 0 15,0 0-15,-1 0 0,18 0 16,-17 0-16,0 0 0,-1 0 16,1 0-16,0 0 0,35 0 15,-36 0-15,1 0 0,52 0 16,-52 0-16,53 0 16,-54 0-16,1 0 15,17 0-15,-17 0 0,-1 0 16,1 0-16,0 0 0,-1 0 0,1 0 15,17 0-15,-17 0 0,0 0 16,17 0-16,0 0 0,-17 0 16,17 0-16,0 0 0,-17 0 15,0 0-15,-1 0 0,1 0 0,17 0 16,-17 0-16,52-17 16,-17 17-1,-35 0-15,0 0 16,-1 0-16,1 0 15,-1 0-15,-17-18 0,18 18 16,0 0-16,-1 0 31,1 0 32,-36 0 62,18 35-110,-35-35-15</inkml:trace>
  <inkml:trace contextRef="#ctx0" brushRef="#br0" timeOffset="31872.47">8572 14358 0,'-17'0'78,"-1"0"-62,1 0-1,-1 0 1,0 0 0,1 0-16,-1 0 15,18 18 110,-18-18-109,18 17-16,-17-17 15,-1 18-15,0 0 16,1-18 15,17 17-31,-18-17 16,18 18-16,-17-18 16,-1 0-16,18 18 15,18-18 157,-1 0-156,1 0-1,-1 17-15,1-17 16,17 0-16,18 0 16,-35 0-16,17 0 15,-17 0-15,-1 0 0,1 0 16,0 0-16,-1 0 15,1 0-15,0 0 0,-1 18 16,1-18-16,0 0 16,-1 0-1,1 0-15,0 0 16,-1 0-16,1 0 16,-1 0-16,1 0 0,0 0 15,-1 0-15,1 0 16,0 0-16,-1 0 0,1 0 15,0 0-15,-1 17 16,1-17-16,-1 18 16,1-18-16,0 18 15,-1-18-15,1 0 0,0 0 16,17 0-16,0 0 16,-17 0-16,17 0 15,-17 0-15,-1 0 16,1 0-16,0 0 0,-1 0 15,1 0-15,0 0 16,-1 0 0,1 0-16,0 0 15,-1 0-15,18 0 0,-17 0 16,0 0-16,17 0 16,0 0-16,36 0 15,-54 0-15,19-18 16,-19 18-16,1 0 0,17 0 15,-17 0-15,0 0 16,-1 0-16,1 0 16,-1 0-16,1 18 15,0-18-15,-1 0 16,1 0-16,0 0 0,17 0 16,-17 0-16,-1 0 0,36 0 15,-35 0-15,17 0 16,-17 0-16,-1 0 0,1 0 15,0 0-15,-1 0 16,1 0 0,0 17-16,-1-17 15,1 0-15,-1 0 16,1 0-16,0 0 16,-1 0-16,19 0 15,-19 0-15,36-17 16,-35 17-16,17 0 15,-17 0-15,-1 0 0,19 0 16,-19 0-16,1 0 16,0 0-16,-1 0 15,1 0-15,0 0 16,-1 0-16,1 0 0,-1 0 0,1 0 16,17 0-16,-17 0 0,0 0 0,-1-18 15,19 18-15,-1 0 0,18 0 16,-36 0-16,19-18 15,-19 18-15,1 0 16,0 0-16,-1 0 16,1 0-16,-1 0 15,1 0-15,0 0 0,-1 0 0,-17-17 16,18 17-16,0 0 0,-1 0 0,1 0 16,0 0-16,17 0 15,-17 0-15,-1 0 0,18-18 16,-17 18-16,17 0 15,-17 0-15,0 0 16,-1 0-16,1 0 0,0 0 16,-1 0-16,1 0 0,-1 0 15,1 0-15,0 0 16,-18-17-16,17 17 0,1 0 0,17 0 16,-17 0-16,0 0 15,-1 0-15,1 0 0,-1 0 16,1 0-16,0-18 15,-1 18-15,1 0 16,0 0 0,-1 0-16,1 0 15,0 0-15,-1 0 0,1 0 16,0 0-16,17-18 0,-18 18 16,1 0-16,0 0 0,-1 0 15,1 0-15,17 0 0,-17 0 16,0 0-16,17 0 15,-18 0 1,1 0-16,0 0 0,17 0 16,-17 0-16,-1 0 15,1 0-15,0 0 0,-1 0 16,1 0-16,-1 0 16,1 0-1,0 0-15,-1 0 16,1 0-16,0 0 15,-1 0-15,1 0 0,17 0 16,1 0-16,16 0 16,-34 0-1,17 0-15,-17 0 16,0 0 0,-1 0-16,1 0 0,0 0 15,-1 0-15,1 0 0,-1 0 16,1 0-16,0-17 0,-1 17 15,1 0-15,0 0 16,-1 0-16,1 0 16,0 0-16,-1 0 15,-17-18-15,18 18 0,-1 0 16,1 0-16,0 0 16,-1 0-16,1 0 0,0 0 0,-1 0 15,1 0-15,0 0 0,-1 0 16,1 0-16,0 0 0,-1 0 15,1 0 1,-1 0-16,1 0 16,0 0-16,-18 18 15,17-18-15,1 0 0,0 0 16,-1 0-16,1 0 16,0 0-16,-1 0 0,1 0 15,-1 0-15,1 0 0,0 0 16,-1 0-16,1 0 0,0 0 15,-1 0-15,1 0 16,0 0-16,-1 0 0,1 0 16,-1 0-16,36 0 15,-35 0-15,17 0 16,-17 0-16,0 0 0,-1 0 0,19 0 16,-19 0-16,1 0 0,17 0 15,-17 0-15,-1 0 0,19 0 16,-19 0-16,1 0 15,0 0-15,-1 0 0,1 0 16,-1 17-16,1-17 16,0 0-16,-1 0 15,36 0-15,-35 0 16,0 0-16,-1 0 16,1 0-1,-1 0 1,1 0-16,0 0 31,-1 0-31,1 0 16,0 0-1,-1 0-15,1 0 16,0 0 0,-1 0-16,1 0 15,0 0 1,-1 0-16,1 0 15,-1 0-15,1 0 16,0 0 0,-1 0-16,1 0 0,0 0 15,-1 0-15,1 0 16,0 0-16,-1 0 16,1 0-16,-1 0 15,1 0-15,0 0 16,-1 0-16,1 0 15,0 0-15,-1 0 0,1 0 16,0 0-16,-1 0 16,1 0-16,-1 0 0,1 0 15,0 0-15,-1 0 16,1 0-16,0 0 16,-1 0-16,1 0 15,0 0-15,-1 0 0,1 18 16,0-18-16,-1 0 0,1 0 15,-1 0-15,1 0 0,17 0 16,-17 0-16,0 0 16,-1 18-16,1-18 0,0 0 15,-1 0-15,1 0 0,-1 0 16,1 0-16,17 0 16,1 0-16,-19-18 15,1 18-15,0 0 16,-1 0-16,1 0 15,-18-18-15,17 18 0,1 0 16,-18-17-16,18 17 16,-1 0-16,1 0 15,0 0-15,-1 0 16,1 0-16,0 0 0,-1 0 16,1 0-16,17 0 15,-17 0-15,-1 0 16,1 0-16,0 0 15,-1 0 1,1-18-16,0 18 16,-1 0-16,1-18 0,0 18 15,-1 0-15,1 0 16,-1 0-16,1 0 16,0 0-1,-1 0 1,1 0-16,0 0 15,-1 0-15,1 0 16,0 0-16,-1 0 16,1 0-16,-1 0 0,1 0 15,0 0-15,-1 0 16,1 0 0,0 0-16,-1 0 15,1 0-15,17 0 16,-17 0-16,17 0 15,-17 0 1,-1 0-16,1 18 16,0-18-16,-1 0 15,1 0-15,0 0 0,-1 0 16,1 0-16,0 0 0,-1 0 16,18 0-16,-17 0 15,0 18-15,17-18 0,0 0 16,1 0-1,-19 17-15,1-17 0,-1 0 16,1 0-16,0 0 0,-1 0 16,1 0-16,0 0 15,-1 0-15,1 0 16,0 0-16,-1 18 16,1-18-16,0 0 15,-1 0 1,1 0-16,-1 0 15,1 0 1,0 0-16,-1 0 0,1 0 16,0 0-16,-1 18 15,1-18-15,0 0 0,-1 0 16,1 0-16,-1 0 0,1 0 16,-18 17-16,35-17 0,-17 0 15,0 0-15,-1 0 16,1 0-16,0 18 15,-1-18-15,1 0 16,-1 0-16,1 0 0,0 0 16,-1 0-16,1 0 15,0 0 1,-36 0 218</inkml:trace>
  <inkml:trace contextRef="#ctx0" brushRef="#br0" timeOffset="35882.86">17374 14464 0,'0'18'16,"0"-1"46,18-17 79,-18 18-125,18-18-16,-1 0 15,1 0-15,-1 17 16,1-17 0,0 0-16,-1 0 15,1 0-15,0 0 0,-1 0 16,1 0-16,0 0 0,-1 0 15,1 0-15,0 0 0,-1 0 16,1 0-16,-1 0 16,19 0-1,-19 0-15,1 0 16,0 0-16,-1 0 16,1 0-16,0 0 0,17 0 15,-18 0-15,1 0 0,0 0 0,-1 0 16,1 0-16,0 0 0,-1 0 0,19 0 15,-19 0-15,1 0 0,-1 0 16,1 0-16,0 0 16,-1 0-16,1 0 15,0 0-15,-1 0 16,1 0-16,0 0 16,-1 0-16,1 0 15,0 0 1,-1 0-16,1 0 15,-1 0-15,19 0 0,-19-17 16,19 17-16,-19-18 16,1 18-16,0 0 15,-1 0-15,18-17 16,-17 17-16,0 0 16,-1 0-16,19 0 15,-19 0-15,1 0 0,17 0 16,-17 0-16,-1 0 0,19 0 0,-1 0 15,-17 0-15,17 0 0,0 0 16,-17 0-16,0 0 0,17 0 16,-18 0-16,1 0 0,0 0 15,-1 0-15,1 0 16,0 0 0,-1 0-1,-17-18-15,18 18 0,0 0 16,-1-18-16,1 18 0,-1 0 15,1 0-15,0 0 0,-1 0 0,1 0 16,53-17-16,-54 17 16,1 0-16,17 0 15,-17 0-15,-1 0 0,1 0 0,0 0 16,-1 0-16,19 0 16,-19 0-16,1 0 15,0 0-15,-1 0 0,18 0 16,-17 0-16,17 0 15,-17 0-15,17 0 0,-17 0 0,17-18 16,-17 18-16,-1 0 0,1 0 16,0 0-16,-1 0 0,1 0 0,0 0 15,-1 0-15,1 0 0,17 0 16,-17 0-16,-1 0 0,19 0 16,-1 0-16,0 0 15,-17 0-15,0 0 0,-1 0 16,19 0-16,-19 0 0,1 0 15,-1 0-15,1 0 0,0 0 16,17 0-16,-17 0 16,-1 0-16,1 0 0,0 0 15,-1 0-15,1 0 0,-1 0 16,1 0-16,0 0 0,17 0 16,-17 0-16,-1 0 0,19 0 15,-19 0-15,18 0 0,1 0 16,-19 0-16,36 0 15,-35 0-15,0 0 0,17 0 16,-17 0-16,-1 0 0,1 0 16,-1 0-16,1 0 0,0 0 15,-1 0-15,1 0 0,0 0 16,-1 0-16,1 0 0,35 0 16,-36 0-16,1 0 15,17 0-15,-17 0 0,0 0 16,17 0-16,-17 0 0,-1 0 15,1 0-15,-1 0 0,1 0 16,17 0-16,-17 0 0,0 0 16,-1 0-16,19 0 0,-19 0 15,1 0-15,17 0 16,-17 0-16,-1 0 0,19 0 16,-19 0-16,1 0 0,0 0 15,-1 0-15,1 0 0,35 0 16,-18 0-1,-17 0-15,-1 0 0,36 0 16,-35 18-16,0-18 0,-1 0 16,1 0-16,-1 0 0,54 0 15,-53 0-15,-1 0 0,19 17 16,-19-17-16,1 0 16,0 0-16,-1 0 0,1 0 0,17 0 15,-17 0-15,-1 0 0,19 0 16,-19 18-16,1-18 15,35 0-15,-36 0 0,1 0 16,0 0-16,17 0 0,-17 0 16,-1 18-16,19-18 0,-19 0 15,1 0-15,17 0 0,-17 0 16,-1 0-16,19 0 0,-19 0 16,1 0-16,0 0 0,-1 17 15,1-17-15,0 0 0,-1 0 0,18 0 16,-17 0-16,0 0 0,35 0 15,-36 0-15,1 0 16,0 0-16,-1 0 0,1 0 16,-1 0-16,1 0 15,0 0-15,-1 0 16,1 0-16,0 0 16,-1 0-16,1 0 15,0 0-15,-1-17 16,1 17-16,-1 0 78,1 0-47,0 0 16,-1 0 0,-52 0 78</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5:49:27.384"/>
    </inkml:context>
    <inkml:brush xml:id="br0">
      <inkml:brushProperty name="width" value="0.05292" units="cm"/>
      <inkml:brushProperty name="height" value="0.05292" units="cm"/>
      <inkml:brushProperty name="color" value="#FF0000"/>
    </inkml:brush>
  </inkml:definitions>
  <inkml:trace contextRef="#ctx0" brushRef="#br0">19085 3122 0</inkml:trace>
  <inkml:trace contextRef="#ctx0" brushRef="#br0" timeOffset="32520.86">7232 4674 0,'-18'0'31,"36"0"204,17 0-220,-17 0 1,-1 0-1,1 0 1,0 0-16,-1 0 16,1 0-16,0 0 15,-1 0-15,1 0 16,0 0 0,-1 0-16,1 0 15,0 0-15,-1 0 0,1 0 16,-1 0-16,1 0 15,0 0-15,-1 0 0,1 0 16,0 0-16,-1 0 0,1 0 16,0 0-16,-1 0 15,18 0-15,-17 0 16,0 0-16,17 0 16,-17 0-16,-1 0 0,19 0 0,-19 0 15,1 0-15,-1 0 0,1 0 16,0 0-16,-1 0 0,1 0 15,0 0-15,-1 0 0,1 0 16,0 0-16,-1 0 0,1 0 16,0 0-16,-1 0 0,1 0 15,-1 0-15,54 0 16,-53 0-16,-1 0 16,19 0-16,-19 0 0,1 0 15,35 0-15,-36 0 16,1 0-16,0 0 0,-1 0 0,1 0 15,17 0-15,-17 0 16,17 0-16,-17 0 0,-1 0 16,1 0-16,0 0 0,-1 0 15,1 0-15,0 0 0,-1 0 0,1 0 16,35 0 0,-36 0-16,19 0 15,-19 0-15,1 0 16,0 0-16,-1 0 15,1 0-15,0 0 0,17 0 16,-18 0-16,19 0 16,-19 0-16,1 0 0,0 0 0,17 0 15,-17 0-15,-1-17 0,18 17 16,-17 0-16,53 0 16,-54 0-1,1 0-15,0 0 0,17 0 16,-17 0-16,-1 0 15,1 0-15,-1 0 0,1 0 0,0 0 16,-1 0-16,19 0 0,-19 0 16,1 0-16,17 0 0,0 0 15,-17 0-15,17 0 0,1 0 16,17 0-16,-36 0 16,18 0-16,36 0 15,-53 0-15,17 0 16,-17 0-16,-1 0 0,36 0 15,-35 0-15,-1 0 0,19 0 16,-19 0-16,1 0 0,0 0 0,17 0 16,-17 0-16,-1 0 0,1 0 15,-1 0-15,1 0 0,17 0 0,-17 0 16,0 0-16,-1 0 0,19 0 16,-19 0-16,54 0 15,-54 0-15,1 0 16,35 0-16,-35 0 0,-1 0 15,36 0-15,-35 0 0,-1 0 16,36 0-16,-35 0 0,0 0 16,35 17-16,-36-17 0,1 0 15,-1 0-15,1 0 0,17 0 16,-17 0-16,53 0 0,-54 0 16,1 0-16,35 0 0,-36 0 15,1 0-15,53 0 16,-54 0-16,36 0 15,-35 0-15,-1 0 0,1 0 0,0 0 16,-1 0-16,1 0 0,0 0 0,-1 0 16,1 0-16,0 0 0,-1 0 15,1 0-15,-1 0 0,1 0 16,0 0-16,-1 0 0,1 0 0,17 0 16,1 0-16,-19 0 0,18 0 15,-17 0-15,0 0 16,17 0-16,-17 0 15,17 0-15,-17 0 0,-1 0 16,1 0-16,0 0 16,-1 0-16,1 0 0,-1 0 0,1 0 15,0 0-15,-1 0 16,1 0-16,0 0 0,-1 0 16,1 0-16,0 0 0,-1 0 15,1 0-15,-1 0 16,1 0-16,0 0 15,-1 0-15,1 0 16,0 0-16,17 0 16,-17 0-16,-1 0 0,18 0 15,-17 0-15,0 0 16,-1 0-16,1 0 0,-36 0 156,1 0-156,-1 0 16</inkml:trace>
  <inkml:trace contextRef="#ctx0" brushRef="#br0" timeOffset="36095.31">13988 3563 0,'0'-18'16,"0"1"0,0-1-1,0 0-15,0 36 63,0 17-63,0 1 15,0-1-15,0-17 16,0 35-16,0-36 0,0 1 16,17 52-16,-17-52 15,0 17-15,18-35 16,-18 18-16,0 0 0,0-36 47,0-17-32,-18 35-15,18-36 0,-17 1 16,17 17-16,0 1 0,-18-1 16,18 1-16,0-1 0,0 0 0,0-17 15,0-18 1,0 35-16,0 1 15,18-1-15,-18 0 16,17 18-16,1-17 0,0 17 16,-1 0-16,1 0 15,-1 35-15,1-17 16,0 17-16,-18-17 0,0-1 16,17 19-16,1-19 15,-18 1-15,0 17 0,18 0 16,-18-17-16,0 0 15,0-1-15,0 1 16,0 0-16,-18-18 16,18 17-16,-35-17 15,17 18-15</inkml:trace>
  <inkml:trace contextRef="#ctx0" brushRef="#br0" timeOffset="36520.87">14305 3669 0,'0'35'63,"0"-17"-63,0-1 15,18 1-15,-1 35 16,-17-35-16,18 17 16,0-17-16,-1-1 0,-17 1 15,18-18-15,0 17 0,-18 1 16,17-18-16,1 0 16,0 0-16,-18-18 15,17 18-15,-17-35 16,18 18-16,-18-54 15,0 18-15,-35-17 16,35 52-16,-18-17 16,0 35-16,18-18 0,-17 18 15,-1 0-15,0 35 16,1-17 0,17 0-16,0-1 15,0 1-15,35-18 16</inkml:trace>
  <inkml:trace contextRef="#ctx0" brushRef="#br0" timeOffset="36738.26">14817 3845 0,'0'18'0,"-18"-18"0,0 0 31,18-18-15,0 1-1,0-1 17</inkml:trace>
  <inkml:trace contextRef="#ctx0" brushRef="#br0" timeOffset="38428.9">15452 3616 0,'-18'0'0,"0"0"16,1 0-1,-1 18-15,0-1 16,1 1-16,-1 17 16,18-17-16,-17 17 15,17 0-15,0 18 16,0-35-16,0 0 0,0 17 15,0-18-15,0 1 0,17 0 16,1-1-16,-1-17 16,1 0-16,0 0 15,-1 0-15,-17-17 0,18 17 16,0-18-16,-1-17 0,1 17 16,-18-17-16,0 17 0,0 1 15,0-19-15,0 1 0,0 17 16,-18-34-16,1 34 0,17 0 15,-36 1-15,19-1 0,-1 18 16,0 0-16,1 0 0,-1 0 16,18 35-16,-17-35 15,17 18-15,0 0 16,0-1-16,0 1 0,17-18 16,-17 17-16,35-17 15,18 0-15,18-35 16,-36 35-16,-17-35 0,35 0 15,-36 17-15,19-35 16,-19 35-16,1 1 0,0-1 0,-1-35 16,-17 36-16,18-1 0,-18-17 15,0 17-15,0 0 16,-18 18 0,18 18-1,0 0 1,0 17-16,0 0 15,0 0-15,18 1 16,-18-1-16,18 36 0,-18-36 16,0 18-16,17 35 0,-17-35 15,0 0-15,0 53 0,18-53 16,-18-18-16,0 0 0,0 36 16,0-36-16,17-17 0,-17-1 15,0 1-15,0 0 0,0-1 0,18-17 31,-18-35-15,18 35-16,-1-35 16,-17 17-16,18-17 0,-18 17 15,0 0-15,0-17 0,0 17 0,0 1 16,0-18-16,0 17 0,0 0 0,0 1 16,0-19-16,-18 19 0,18-1 15,-17 0-15,-1 1 16,0 17-16,1 0 15,-1 0-15,1 0 16,-1 0-16,18 17 16,-18 1-1,54-18 32,-36-35-47,35 35 0,0-35 16,0 17-16,-17 0 0,53-17 15,-19 0-15,54-18 16</inkml:trace>
  <inkml:trace contextRef="#ctx0" brushRef="#br0" timeOffset="39459.73">16880 3334 0,'-17'-36'32,"17"19"-32,0-1 15,17 53 17,-17 1-17,18-19-15,0 89 16,-18-71-16,0 89 15,0-71-15,0 17 0,0 160 16,0-160-16,0-17 0,0 35 16,0-52-16,0-19 0,0 19 15,0-19-15,0 1 16,17-18 0,-17-35-16,36-1 15,-19 19-15,1-19 0,-18 1 16,18 17-16,-18-17 0,0 0 15,0-36-15,0 36 0,0 17 16,-18-17-16,-17 0 0,35 17 16,-18 1-16,0-1 0,-17 18 15,-18 0 1,35 0-16,1 0 0,-18 0 16,17 18-16,0-18 15,1 0-15,17 17 0,35-17 47,-17 0-47,17 0 0,-18 0 16,1 0-16,17 0 0,1 0 0,-19-17 15,19 17-15,17-18 0,35-35 16,-71 35-16,36-17 16,-35 18-16,0-1 0,-1-17 15,-17 17-15,0 0 16,0 1-16,0-1 0,0 0 15,-17 18-15,-19 0 16,19 0-16,17 18 16,0 17-16,-18-35 0,18 18 15,-18 0-15,18-1 0,0 1 16,0 0-16,0 34 16,0-34-16,0 0 0,18-1 15,-18 1-15,35-18 0,-17 18 16,0-18-16,-1 0 0,18 0 15,-17 0-15,0 0 0,35 0 16,-36 0-16,1 0 0,0-18 0,17 18 16,-18-18-16,19 18 0,-19-35 0</inkml:trace>
  <inkml:trace contextRef="#ctx0" brushRef="#br0" timeOffset="39857.44">17674 3545 0,'18'-17'15,"-36"34"-15,36-52 0,-18 17 16,-35 18-1,17-17-15,0 17 16,-17 0-16,17 35 0,1-35 16,-1 18-16,0 17 0,1-17 15,17 17-15,-18 18 16,18-18-16,-18 0 16,18 1-16,0-19 0,0 1 15,36 0-15,-19-18 16,-17 17-16,18-17 15,0 0-15,-1 0 0,1-35 16,0 35-16,-18-18 0,17 18 0,1-53 16,0 36-16,-18-1 0,17-17 15,-17 17-15,0 1 16,0-1-16,0 53 31,0-17-31,0 17 16,0-17-16,18 17 0,-18-17 15,17 17-15,1-17 0,-18-1 16,18 19-16,-1-36 0,1 17 16,0-17-16,-1 0 15,1-35-15,0 17 0,-1-17 16,-17 0-16,18-1 0</inkml:trace>
  <inkml:trace contextRef="#ctx0" brushRef="#br0" timeOffset="40090.97">18027 3175 0,'-35'0'16,"17"0"-1,18 18 1,0-1-16,0 1 16,0 17-16,0-17 0,0-1 15,35 54-15,-35-36 16,18-17-16,-18 52 0,18-52 15,-18 88-15,0-53 16,0 0-16,0-18 0,17-17 16,-17-1-16,0 1 0</inkml:trace>
  <inkml:trace contextRef="#ctx0" brushRef="#br0" timeOffset="40652.4">17956 3492 0,'-17'18'31,"52"-18"-15,0 0 0,-17 0-16,0-18 0,34 18 15,-16 0-15,-19-17 0,19 17 16,-1 0-16,0 0 15,1 0-15,-19 0 0,-17-18 16,35 18-16,-17 0 16,-18 35 15,0-17-31,0 0 0,0-1 16,0 19-16,0-1 15,0-17-15,0-1 0,0 1 0,0 17 16,0-17-16,0-1 0,0 1 15,18 0-15,-1-18 16,19 0-16,-1 0 0,-17 0 16,-1-18-16,18 18 0,-17-35 0,0 17 15,17 1-15,-17-19 0,-1 19 0,19-36 16,-19 17-16,1 19 0,-18-36 16,0 35-16,17 1 0,-17-1 15,0 0-15,-35 18 16,18 0-1,17 18 1,-18-18-16,18 18 0,0 17 16,0 0-16,0-17 0,0-1 15,0 1-15,0 35 0,0-35 16,18-1-16,-18 1 0,17 0 16,-17-1-16,18-17 0,-18 18 15,17-18-15,1 0 16,0 0-16,-1-35 0</inkml:trace>
  <inkml:trace contextRef="#ctx0" brushRef="#br0" timeOffset="40943.9">18944 3475 0,'0'-18'32,"18"36"-1,-1 17-16,19-17-15,-36-1 16,17 36-16,-17-35 16,18 0-16,-18 17 15,0-17-15,0-1 16,-18-52 15,18 17-31,0 1 16,0-19-16,0 19 0,0-72 15,0 72-15,0-18 0,36-1 16,-36 19-16,17-1 0,-17 0 0,18 18 16</inkml:trace>
  <inkml:trace contextRef="#ctx0" brushRef="#br0" timeOffset="41606.4">19367 3563 0,'0'18'16,"-17"-1"15,17-52-31,0 17 16,17-17 0,-17 17-16,18 1 15,-18-1-15,0 1 16,0-1-16,-18 18 15,1 0 1,17 35-16,-18-35 0,18 18 0,-17 17 16,-1-17-16,18-1 0,0 19 15,0-19-15,0 19 0,0-19 16,0 1-16,35 0 0,-17 17 16,-1-18-16,19-17 15,-19 0-15,1 0 0,0 0 16,17 0-16,-17-35 0,17 35 0,0-35 15,-17 0-15,-1 17 0,1 0 16,17-35-16,-35 18 0,18 17 16,0-17-16,-1 18 0,-17-1 15,0 0 1,-35 18-16,17 0 16,1 18-1,-1-18-15,18 18 16,-18-18-16,18 17 0,0 1 15,0-1-15,0 1 16,0 0-16,18 17 16,-18-17-16,18-1 15,-18 1-15,17-18 0,-17 18 0,18-1 16,17 1 0,-35 0-1,18-18-15,-18 17 0,0 1 16,-35-1-1,35 1-15,-18-18 16,-17 18-16,35-1 0,-18 1 16,-17 0-16,0-1 0,17-17 15,0 18-15,-35 0 0,36-1 16,-1-17-16,0 18 0</inkml:trace>
  <inkml:trace contextRef="#ctx0" brushRef="#br0" timeOffset="52016.87">7355 5891 0,'0'-17'79,"0"-1"-48,36 18 94,-1 0-125,-17 0 15,-1 0-15,36 18 16,0-1 0,-35-17-16,52 0 15,-52 0-15,35 0 16,-36 0-16,1 0 0,17 0 0,1 0 16,52 0-1,-71 0-15,1 0 0,17 0 16,-17 0-16,0 0 0,17 0 0,0 0 15,-17 0-15,17 0 16,36 0-16,-1 0 16,-52 0-16,0 18 15,-1-18-15,36 0 0,-35 0 16,17 18-16,-17-18 0,-1 0 16,1 0-16,17 17 0,0-17 15,18 0 1,-35 0-16,0 0 0,35 18 15,-36-18-15,1 0 16,0 0-16,-1 18 0,1-18 0,17 0 16,-17 0-16,-1 0 0,1 17 15,0-17-15,-1 0 0,54 0 16,-36 0-16,-17 0 16,-1 0-16,-17 18 0,36-18 15,-19 0-15,1 0 0,0 0 16,34 0-16,-34 0 0,35 0 15,-18 0-15,-17 0 16,35 0-16,-35 0 0,17 0 16,18 0-16,17 0 15,-52 0-15,17 0 0,-17 0 16,52 0 0,-52 0-16,17 0 0,-17 0 0,0 0 15,17 0-15,-18 0 0,36 0 16,-35 0-16,70 0 15,-70 0-15,17 0 0,18 0 16,-35 0-16,17 0 0,0 0 16,-17 0-16,0 0 0,-1 0 0,1 0 15,-1 0-15,36 0 0,0 0 16,-35 0-16,0 0 0,34 0 16,-34 0-16,17 0 15,1 0-15,-19 0 0,1 0 0,35 0 16,-35 0-16,34 0 15,-34 0-15,0 0 0,17 0 0,0 0 16,1 0-16,-19 0 16,36 0-16,-18 0 0,-17 0 15,17-18-15,18 18 0,-18 0 16,18-17-16,-17 17 16,-19 0-16,36 0 15,-35 0-15,0 0 0,17 0 0,0 0 16,-17 0-16,17-18 15,0 18-15,-17 0 0,17 0 16,-17 0-16,17 0 16,-17-18-16,-1 18 0,19 0 15,-19 0-15,1 0 0,17 0 16,-17 0-16,-1 0 16,19-17-16,-19 17 0,1 0 15,0 0-15,-1 0 0,19 0 16,-19 0-16,19 0 0,-19 0 15,1-18-15,-1 18 0,54 0 16,-53 0 0,-1 0-16,1 0 15,0 0-15,-1 0 16,-17-18 0,18 18-16,-1 0 15,1 0-15,0 0 16,-1 0-16,1 0 15,0 0-15,-1 0 0,1 0 16,0 0 15,-1 0 1,1 0-17,-1 0 1,1 0-1,0 0 1,-1 0 0,1 0-1,0 0-15,-1 0 16,1 0-16,0 0 0,-1 0 16,1 0-16,0 0 15,-1 0-15,1 0 0,-1 0 16,1 0-1,0 0-15,-1 0 47,1 0-31,0 0 0,-36 0 124</inkml:trace>
  <inkml:trace contextRef="#ctx0" brushRef="#br0" timeOffset="53631.58">18274 5045 0,'0'-18'16,"0"36"-16,18-54 0,-18 19 15,0-1-15,17 18 0,-17-17 16,18-1-16,-1 0 15,-17 1 1,0-1 15,0 0 1,0 54 14,0-19-30,-17 19 0,17-19-16,-18 1 0,1 17 15,17-17-15,-18 17 0,18-17 0,0-1 16,-18 19-16,-17 69 16,17-87-16,-17 70 15,17-53-15,1-17 0,-19 35 16,19-18-16,-18 36 15,17-53-15,0-1 16,1 1-16,-1 17 0,18-17 0,-35 35 16,35-36-1,-18 1-15,18 0 0,-18-18 16,18 17-16</inkml:trace>
  <inkml:trace contextRef="#ctx0" brushRef="#br0" timeOffset="54457.25">18433 5292 0,'0'17'63,"0"1"-47,0 17-16,0-17 15,0-1-15,0 1 0,0 17 16,0-17-16,0 0 15,0-1-15,0 1 0,0 0 16,0-36 31,0 0-47,35 18 0,-35-35 16,35-18-16,-35 35 15,0 1-15,0-1 0,18 18 16,-1-17-16,1-19 15,17 1 1,-17 35-16,0 0 16,-1 0-1,1 0-15,0 0 0,-1 18 16,18 35 0,-17-36-16,-18 1 15,0-1-15,0 1 0,0 0 16,0-1-16,0 1 15,-18-18-15,18 18 0,0-36 47</inkml:trace>
  <inkml:trace contextRef="#ctx0" brushRef="#br0" timeOffset="54859.28">18944 5274 0,'0'0'0,"0"18"47,0-1-32,0 19-15,35-1 16,-35-18-16,0 1 0,18 17 15,-18-17-15,0 0 0,18-1 16,-18 1-16,17-18 16,1 18-16,0-18 15,-1 0 1,19-18-16,-19-17 0,1 35 16,17-36-16,-35 1 0,18-53 15,-18 70 1,-18-17-16,18 17 15,-35 18-15,35-17 0,-35 17 0,17 0 16,-17 0-16,-1 0 16,19 0-16,-1 35 0,-17-17 15,35-1-15,0 1 16,0 0-16</inkml:trace>
  <inkml:trace contextRef="#ctx0" brushRef="#br0" timeOffset="55078.73">19579 5415 0,'0'0'0,"-17"0"16,-1-18-1,36 18 32</inkml:trace>
  <inkml:trace contextRef="#ctx0" brushRef="#br0" timeOffset="56077.49">19932 5256 0,'0'0'0,"-18"0"0,18-17 15,-17 17 1,17 17 15,-18-17-31,18 18 0,-18 17 16,18-17-16,-17 17 15,17-17-15,0 17 16,0-17-16,0-1 0,0 19 16,35-36-16,-35 17 0,18-17 15,-1 18-15,19-18 16,-19 0-16,1 0 15,-1-35-15,1 35 0,-18-18 0,35-35 16,-35 35-16,0-34 16,0 34-16,0 0 0,-17-17 15,17 17-15,-18 1 0,-17-1 16,17 18-16,1 0 0,-1 0 16,-35 0-1,35 0-15,18 18 16,0-1-16,18-17 15,-18 18-15,35-18 16,-17 0-16,105 0 16,-34 0-1,-54-18-15,18 18 0,70-53 16,-87 36-16,-1-1 0,0 1 16,-17-19-16,17-17 0,-17 36 0,-18-36 15,0 18-15,0-1 16,0 19-16,-18-19 15,-17 36-15,17 0 16,0 0 0,18 18-16,0 17 15,0 1-15,0-19 16,-17 36-16,17-18 0,0 1 16,0 34-16,0-17 0,0-18 15,-18 177 1,-17-124-16,0-35 0,17-18 15,0 54-15,1-72 0,17 1 16,0 0-16,0-1 0,-18 1 16,18-1-16,18-17 31,-1-17-15,-17-1-16,36 18 0,-1-53 15,-35 36-15,18-1 0,-1-17 16,1 17-16,-18 0 15,0-17-15,0 0 16,-18 17-16,18 1 0,-17 17 16,17-18-16,-36 18 0,36-18 15,-35 1-15,17 17 16,18-18-16,-17 18 0,17-18 31,17 1-15,19 17-1,-36-18-15,17 0 0,19 18 16,34-35-16,-35 35 16,1-17-16,34-1 0</inkml:trace>
  <inkml:trace contextRef="#ctx0" brushRef="#br0" timeOffset="56455.62">21131 4921 0,'0'0'0,"0"-17"0,0-1 16,0 0-16,0 1 15,0-1 1,0 53 31,0-17-47,0 0 15,0-1-15,0 71 0,0-52 16,0-1-16,-17 88 16,17-52-16,-18 0 15,18-54-15,0 18 0,0-17 16,0 0-16,0-1 0,0 19 15,0-19-15,0 1 16,18-18 0,17-18-1</inkml:trace>
  <inkml:trace contextRef="#ctx0" brushRef="#br0" timeOffset="56888.02">21572 5203 0,'0'0'16,"-35"-17"0,17 17-16,1-18 15,-1 18-15,-52 35 16,52-17 0,0 17-16,-17 18 15,0 0 1,35-35-16,0 17 15,0-17-15,0-1 16,17-17-16,19 0 16,-19 0-16,1 0 15,0 0-15,-1-17 0,1 17 0,35-53 16,-36 35-16,1-35 16,0 36-16,-1-1 0,1-17 15,0-1-15,-18 19 16,0 34 15,0 1-31,-18-18 16,18 35-16,0 18 15,0-17 1,0-19-16,0 1 0,18-18 16,-18 17-16,17-17 0,19 0 15,-19 0-15</inkml:trace>
  <inkml:trace contextRef="#ctx0" brushRef="#br0" timeOffset="57375.29">21943 4657 0,'0'0'0,"-18"0"16,0 0-16,18 17 47,0 1-47,0 0 15,0 17-15,0-18 0,0 125 16,0-107 0,0 0-16,0 0 0,0 18 0,0 18 15,-17-18-15,17 17 16,0-34-16,-18-19 0,18 19 0,-17 34 15,17-52 1,0-1-16,0 1 16,35-18-1,-18 0-15,1 0 0,53-53 16,-54 35-16,1 1 16,17-36-16,-17 35 0,0-17 15,-1-18-15,-17 35 0,0 1 16,0-36-16,0 35 15,-35 1 1,35-1-16,-71 18 0,54 0 16,-1 0-16,0 0 15,18 18-15,-17-18 16,17 17-16</inkml:trace>
  <inkml:trace contextRef="#ctx0" brushRef="#br0" timeOffset="58312.77">22331 5327 0,'0'0'0,"0"18"16,0-36 15,17 18-31,-17-18 0,36-17 16,-36 17-16,17 18 0,-17-17 15,18-19-15,0 1 0,-18 18 16,35-36 0,-35 35-16,-35 36 31,17-1-31,-17 19 16,35-19-16,-18 1 0,0 52 15,1-17 1,17-35-16,0 17 15,17-17-15,19-1 16,-19-17-16,36 0 16,-35 0-16,35-35 15,-36 35-15,19-17 0,17-19 16,-18 1-16,-17 17 0,17-17 16,-17 0-16,17 0 0,-18-1 0,72-175 15,-72 158 1,1 17-16,0-17 0,-1 18 0,1 0 15,-1-18-15,-17 35 16,18 1-16,-18-1 0,0 36 47,0 17-31,-35-17-16,17 52 15,18-35-15,0 1 0,-17 105 16,-1-53-1,18-35-15,0-18 0,-18 71 16,18-71-16,-17 1 0,17-19 16,0 19-16,-18-19 0,18 1 0,0 17 15,0-17 1,18-18 0,17 0-16,0 0 0,18-18 15,-18 18-15,18-35 0,-17 17 16,105-70-1,-71 17-15,-52 36 16,0 18-16,-1-19 0,-17 19 16,-17 17-1,-19 0 1,19 0-16,17 17 16,-18-17-16,0 36 15,18-19-15,0 1 16,0-1-16,0 36 15,18 0 1,0-53-16,-18 18 0,17 17 16,1-35-16,0 35 15,-18-17-15,17 17 16,-17-17 0,-35-18-1,17 18-15,1-18 0,-1 0 16,0 0-16,1 0 0,-19 0 0,-52 17 15,71-17 1,-1 0-16,0 0 0</inkml:trace>
  <inkml:trace contextRef="#ctx0" brushRef="#br0" timeOffset="72253.36">7197 6985 0,'-18'0'16,"18"-18"-16,0 1 141,18 17 343,-1 0-453,1 0 329,0 0-360,-1 0 15,1 0 1,-1 0-16,1 0 15,-18 17-15,18-17 16,-1 0-16,1 0 16,0 0-1,-1 0 1,1 0 0,0 0-1,-1 0 1,1 0-16,0 0 0,-1 0 15,1 0 1,-1 0-16,1 0 16,0 0-16,-1 0 15,1 0 1,0 0-16,-1 0 16,1 0-1,0 0 1,-1 0-1,1 0 1,-1 0 0,1 0-1,0 0-15,-1 0 16,1 0-16,0 0 16,-1 0-1,1 0-15,0 0 16,-1 0-16,1 0 15,-1 0-15,1 0 16,0 0-16,-1 0 16,1 0-16,0 0 0,-1 0 15,1 0-15,0 0 16,-1 0-16,1 0 16,0 0-16,-1 0 15,1 0-15,-1 0 16,1 0-16,0 0 15,-1 0 1,1 0-16,17 0 0,-17 0 16,0 0-16,17 0 15,-18 0-15,1 0 0,0 0 16,17 0-16,0 0 16,-17 0-16,35 0 15,-36 0-15,1 0 16,0 0-16,-1 0 0,1 0 15,0 0-15,-1 0 0,1 0 16,0 0-16,-1 0 0,19 0 16,-19 0-16,1 0 15,17 0-15,-17 0 16,-1 0-16,1 0 16,0 0-16,-1 0 15,1 0-15,0 0 0,-1 0 16,18 0-16,-17-17 15,0 17-15,-1 0 0,1 0 16,0 0-16,17 0 16,-17 0-16,-1 0 0,18 0 15,-17 0-15,0 0 0,-1 0 16,1 0-16,0 0 0,-1 0 0,19 0 16,-19 0-16,19 0 15,-19 0-15,36-18 16,-18 18-16,-17 0 0,17 0 15,-17 0-15,0 0 0,17 0 16,0 0-16,0 0 16,-17 0-1,17 0-15,-17 0 0,0 0 16,17 0-16,-18 0 0,1 0 16,17 0-16,-17 0 15,17 0-15,18-18 16,0 18-16,-35 0 15,-1 0-15,1 0 0,0 0 16,-1 0-16,1 0 0,17 0 16,-17 0-16,0 0 15,-1 0-15,1 0 0,17 0 16,-17 0-16,35 0 16,-36 0-16,1 0 0,0 0 15,-1 0-15,18 0 16,-17 0-16,0 0 15,-1 0-15,1 0 0,17 0 16,-17 0-16,0 0 0,-1 0 16,1 0-16,17 0 15,18 0-15,-18 0 16,-17 0-16,0 0 16,17 0-16,-17 0 0,-1 0 15,1 0-15,17 0 0,-17 0 16,-1 0-16,19 0 15,-19 0-15,1 0 0,17 0 16,-17 0-16,35 0 16,-36 0-16,19 0 15,-1 0-15,0 0 16,-17 0-16,0 0 16,-1 0-16,1 0 0,-1 0 15,1 0-15,0 0 16,-1 0-16,1 0 15,0 0-15,-1 0 16,1 0-16,0 0 0,-1 0 16,1 0-16,-1 0 15,1 0 1,0 0-16,-1 0 16,1 0-16,0 0 15,-1 0-15,1 0 16,0 0-16,-1 0 15,1 0 1</inkml:trace>
  <inkml:trace contextRef="#ctx0" brushRef="#br0" timeOffset="87147.06">12294 6967 0,'-17'0'0,"17"-17"171,-18 17-171,53 0 172,-17 0-172,0 0 16,17 0 0,-18 0-16,1 0 15,0 0-15,-1 0 16,1 0-16,0 0 0,-1 0 15,1 0-15,0 0 16,-1 0-16,1 0 16,0 0-16,-1 0 0,1 0 15,-1 0-15,1 0 0,0 0 16,17 0-16,-17 0 16,-1 0-16,1 0 15,0 0-15,-1 0 16,1 0-16,-1 0 15,1 17-15,0-17 16,17 0-16,-17 0 16,-1 0-16,1 0 15,0 18-15,-1-18 0,1 0 16,-1 0-16,1 0 16,0 0-16,-1 0 15,1 0-15,0 0 16,-1 0-16,1 0 15,0 18-15,-1-18 16,1 0-16,0 0 0,-1 0 16,1 0-16,-1 0 0,1 0 15,0 0-15,-1 0 0,1 0 16,0 0-16,-1 0 0,1 0 16,0 0-16,17 0 15,-18 0-15,1 0 0,35 0 16,-35 0-16,-1 0 15,1 0-15,0 0 0,-1 0 0,1 0 16,-1 0-16,1 0 16,0 0-16,-1 0 0,19 0 0,-19 0 15,19 0-15,-19 0 0,1 0 16,17 0-16,-17 0 0,17 0 16,-17 0-16,-1 0 0,1 0 15,17 0-15,-17 0 0,17-18 16,0 18-16,18 0 0,-35 0 15,0 0-15,35 0 16,-36 0-16,1 0 0,17 0 16,-17 0-16,-1 0 0,1 0 0,17 0 15,-17 0-15,35 0 16,-35 0-16,-1-18 0,18 18 16,-17 0-16,0 0 0,17 0 15,-17 0-15,-1 0 16,19 0-16,-19 0 0,18 0 15,-17 0-15,0 0 16,-1 0-16,1 0 0,0 0 0,17 0 16,-17 0-16,17 0 15,-18 0-15,19 0 0,-19 0 16,1 0-16,17 0 0,-17 0 16,35 0-16,-35 0 15,-1 0-15,1 0 0,-1 0 16,36 0-1,-35 0-15,35 0 16,-35 0-16,17 0 0,0 0 16,0 0-16,-17 0 0,35 0 15,0 0-15,-18 0 16,-17 0-16,-1 0 16,1 0-16,0 0 15,-1 0-15,1 0 16,0 0 15,-1 0 32,1 0-48,0 0 16,-36 0 63,-17 0-78</inkml:trace>
  <inkml:trace contextRef="#ctx0" brushRef="#br0" timeOffset="93817.11">1094 6579 0,'-18'0'16,"0"0"-16,18-17 16,-17-1-1,17 0-15,0 1 16,0-1 0,0 0-16,0 1 15,0-1 1,-18 18-16,18-17 15,-18 17-15,1 0 0,-19 0 16,19 0-16,-1 0 16,1 0-16,17 17 0,-53 18 15,53-17-15,-18-18 16,0 35-16,18-17 0,-17 0 0,17 17 16,0-17-1,0-1-15,0 1 0,35-1 16,-17-17-16,-1 0 15,1 0-15,0 0 0,-1 0 16,1 0-16,17-17 16,-17-1-16,-1 1 0,1-1 15,17-53 1,-35 54-16,18-19 0,-18 19 16,0-1-16,0 1 15,0-1-15,0 36 31,0-1-15,0 18 0,0-17-16,18 0 15,-1 17-15,1 0 16,0-35-16,-18 18 16,17 0-16,-17-1 15,18-17-15,-18 18 0,17-18 31,1-18-15,0-17-16,-18 17 0,17 1 16</inkml:trace>
  <inkml:trace contextRef="#ctx0" brushRef="#br0" timeOffset="94126.73">1393 6121 0,'-35'-36'31,"35"72"0,0-19-31,0 19 16,18-1 0,-1 35-16,-17-34 0,18 17 15,0-36-15,-18 19 0,17 34 16,-17-35-16,18 1 15,-18-19-15,0 1 0,0 0 16,18-1-16,-18 1 0,0-1 16,0 1-1,17-18-15,1 0 16,0-35 0,-1 17-16,1-17 15</inkml:trace>
  <inkml:trace contextRef="#ctx0" brushRef="#br0" timeOffset="94575.98">1376 6421 0,'-35'0'0,"70"0"0,-88 0 15,35 0-15,36 0 31,17 0-15,18-18-16,-35 0 0,17 18 16,53-53-16,-70 53 15,17-35-15,0 17 16,-17 1-16,17-18 0,-35 17 16,18 0-16,0 1 0,-1-1 15,-17 0 1,0 54 15,0-19-15,0 1-16,0 0 0,0-1 0,0 18 15,0-17-15,0 17 0,0 18 16,0-17-16,0-19 0,0 18 0,36 18 16,-36-35-16,17 0 15,1 35-15,-18-36 16,17 18-16,1-35 15,-18-17 17,18 17-32,-18-35 0,17 17 0</inkml:trace>
  <inkml:trace contextRef="#ctx0" brushRef="#br0" timeOffset="95615.9">2046 6526 0,'0'0'0,"0"18"0,-18 0 16,36-18 15,-18-18-15,35 18-16,-35-18 0,18 18 0,17-17 16,-35-19-16,0 19 0,0-1 15,0 1-15,18-1 0,-18 0 16,0 1-1,-35 17 1,35 35-16,-18-17 0,0-1 16,18 18-16,0-17 15,-17 17-15,17-17 0,0 0 16,0 17-16,0-17 0,0-1 16,0 1-16,17-1 15,-17 1-15,36 0 16,-1-18-16,-17 0 15,-1 0-15,71-18 16,-52-17-16,17 35 0,35-53 16,-53 35-16,0-17 0,36 0 15,-53 17-15,17 0 0,-18-17 16,-17 18-16,0-1 0,-35 18 16,0 0-1,17 0-15,1 18 0,-19-18 16,1 35-16,17-18 0,1-17 15,-18 53-15,17-35 16,18 35 0,-18-35-16,18 17 0,36-18 15,-19-17-15,18 0 16,-17 0-16,0 0 0,-1 0 16,1-17-16,17 17 0,-35-35 15,18 35-15,17-36 0,-17 19 16,-18-1-16,17-17 0,1 35 15,-18-18-15,0 0 16,0 1-16,-18 34 31,18 19-31,0-19 16,0 19-16,0-19 16,0 1-16,18-18 0,0 18 15,-18-1-15,17-17 16,19 18-16,-19-18 0,19 0 15,-19 0-15,1-18 16,35 1-16,-18-19 16,0 1-16,-35 17 15,36-52-15,-36 52 16,17 1-16,-17-1 0,0 0 16,-35 18-16,0 0 15,-1 0-15,19 18 16,17 0-16,-36-18 0,36 35 15,0-18-15,0 1 16,0 0-16,36-1 16,-1 1-16,-17-18 0,35 35 15,-36-35-15,1 18 16,0-18-16,-18 18 0,17-18 0,1 17 16,-18 1-1,0-1 1,-35-17-16,-1 0 15,19 18-15,-1-18 0,-17 0 0,17 18 16,-17-18-16,17 0 0,0 0 16,18 17-16,-17-17 0,-1 0 15,18-17 1,0-19-16,0 19 16</inkml:trace>
  <inkml:trace contextRef="#ctx0" brushRef="#br0" timeOffset="95920.92">3210 6138 0,'0'-17'16,"0"34"-16,0-52 0,0 17 0,0 1 0,0-19 16,0 19-16,0-1 15,0 36 16,0 17-15,0 18-16,0-35 0,36 17 16,-36 0-16,17 1 0,-17-1 0,18 0 15,-18 36-15,35-1 16,-17-17-16,-1-18 16,-17-17-16,18 17 0,-18-17 15,0 0-15,0-1 0,0 1 16,18-18-16,-18 17 0</inkml:trace>
  <inkml:trace contextRef="#ctx0" brushRef="#br0" timeOffset="96086.01">3157 6350 0,'-17'18'0,"34"-36"0,-52 36 16,35-1-1,35-17 1,1 0-16,-19 0 0,19 0 16,16-35-16,-16 35 0,-1 0 15,0-18-15</inkml:trace>
  <inkml:trace contextRef="#ctx0" brushRef="#br0" timeOffset="96912.25">4269 6279 0,'0'0'0,"-18"0"31,0 0 0,1 18-31,-1-18 0,0 35 16,1-17-16,-1 0 0,-17 17 15,17-17-15,1-1 0,-1 18 16,0-35 0,18 18-16,0-53 31,18 17-16,0 18-15,-18-35 0,35 17 16,-18 1-16,1-1 0,0-17 16,-1 17-16,1 0 0,-18 1 0,18 17 15,-18-18-15,17 18 0,-17-17 16,0 34 15,0 1-31,18-18 16,-18 35-16,0-17 0,0-1 15,18 19-15,-18-19 0,0 1 16,0 17-16,0-17 0,0-1 16,0 19-16,0-19 0,0 1 15,-36 17-15,36-17 0,0 0 16,0-1-16,0 1 0,0-1 0,0 1 16,-17 0-16,17-1 15,0 1 1,-18-18 62,-17 0-78,17 0 0,-17 0 16,17 0-16,1 0 15,-1 0-15,0 0 0,1 0 16,17 18-1,17-18 32,19 0-47,-19 0 16,18 0-16,-17 0 0,0 0 16,-1 0-16,36-18 0,-35 18 15,17 0-15,1-18 0,-19 18 16,1 0-16,-1 0 15,1-17-15</inkml:trace>
  <inkml:trace contextRef="#ctx0" brushRef="#br0" timeOffset="97846.32">1446 6914 0,'0'0'15,"-17"0"-15,17-17 16,0-1-16,0 1 31,0 52 16,0-18-47,0 1 0,0 17 16,0 1-16,17 17 15,-17-18-15,0 0 0,0 0 16,0 1-16,0-1 0,0 0 0,0-17 16,0 35-16,0-36 0,0 1 15,0 0-15,18-18 16,-18-18 0,0-17-1,0 17-15,0 0 16,0-17-16,0 18 0,0-19 0,0 19 15,0-19-15,18 19 0,-18-1 0,0 0 0,17 1 16,1-1-16,0 18 16,-1 0-1,1 0 1,-18 18-16,17-18 0,1 17 16,0 19-16,-1-19 0,1 36 15,0-35-15,-18 0 0,17-1 16,-17 1-16,0-1 0,18 1 0,-18 0 15,0-1-15,0 1 16,0-36 15,0-17-31,0 17 16</inkml:trace>
  <inkml:trace contextRef="#ctx0" brushRef="#br0" timeOffset="98035.28">1817 7091 0,'17'0'0,"-34"0"15,52 35 1,-17-35 0,-18 53-1,17-53-15,-17 18 0,18 17 16,-18-17-16,0 17 16,0-18-1,-18-52 1,18 18-1</inkml:trace>
  <inkml:trace contextRef="#ctx0" brushRef="#br0" timeOffset="98172.26">1799 6897 0,'0'0'0,"0"17"31,18 19-15,-1-19-16,1-17 15,0 18-15,17-18 0</inkml:trace>
  <inkml:trace contextRef="#ctx0" brushRef="#br0" timeOffset="98686.38">2311 7020 0,'-36'0'16,"19"0"-1,17 18-15,-36-18 0,19 18 16,-1-18-16,1 17 0,-19 1 16,36-1-16,-17 1 0,17 17 15,0-17-15,-18 0 16,18 17-16,0-17 0,0-1 16,0 36-16,18-35 15,-18-1-15,17-17 16,1 0-1,0-35-15,-1 35 0,1-35 16,-1 17-16,1-35 0,0 36 16,-18-1-16,17-17 0,1-1 15,-18 19-15,0-18 0,18-1 0,-18-17 16,0 18-16,0 0 0,0 0 16,0-1-16,0 19 0,-36-19 0,36 19 15,0-1-15,0 36 31,0 17-15,0-17-16,0-1 0,0 19 16,0-1-16,0 0 0,0 0 15,18-17-15,-18 17 0,0-17 0,18 17 16,-18 18-16,0-35 0,0 17 16,17 0-16,-17-17 0,0 0 15,18 17-15,0-18 16,-1-17-16,1 0 15,17 0-15,18-35 16,-35 0-16,17 35 0,0-18 0</inkml:trace>
  <inkml:trace contextRef="#ctx0" brushRef="#br0" timeOffset="99690.62">2734 7056 0,'0'0'0,"0"-18"16,-35 0-1,-1 18 1,19 0-16,-1 0 0,1 36 0,-1-36 15,0 17-15,-35 36 16,53-35-16,0-1 0,-17 19 16,17-19-16,0 1 0,0 17 15,0-17 1,17-1-16,1-17 16,17 0-16,-17 0 0,0-35 15,-1 35-15,1-35 0,-1 0 16,1 17-16,17-35 0,-17 35 15,0-70 1,-1 53-16,-17 17 0,0-52 16,0 35-16,0 17 0,0-35 15,-35 53-15,35-18 0,0 1 16,-18 17-16,1 35 16,-1 0-16,18-17 15,0 0-15,0-1 0,0 36 16,0-35-16,0 17 0,18 18 15,-18-35-15,35 52 16,-17-35-16,-18 1 0,35 34 16,-17-52-16,-1-1 15,18 1-15,-17-18 0,0 0 16,-1 0-16,19 0 0,-19 0 0,19-35 16,17 17-16,-36-17 0,18 17 15,1-17-15,-19 17 0,-17-17 16,18 0-16,-18 17 15,0 1-15,0-19 0,0 19 16,-18 17-16,18-18 16,-35 18-16,17 0 0,1 18 15,-1-18-15,1 35 16,17-17-16,-18-18 0,18 35 16,0-18-16,0 1 0,0 0 15,0-1-15,18 1 0,-18 17 16,35-17-16,-35 0 0,17-18 0,19 17 15,-19-17-15,1 0 0,17 0 16,1-35-16,16 17 16,1-17-16,-35 17 0,17-35 15,-17 36-15,0-1 0,-1-17 16,-17 17-16,0 1 16,0 34 15,0 1-16,-17-18-15,17 53 0,0-36 16,0 36-16,0-35 16,0 17-16,0 1 15,17-19-15,-17 1 16,0-53 0,0 17-1,0-17-15,0 17 0,0-17 16,0-1-16,0 19 0,0-18 15,0 17-15,0 0 0,0 1 16,0-1 0,18 18-1,17 0-15,-17 35 16,-1-35-16,-17 18 0,18-18 16,17 35-16,-17-17 0,-18 17 15,18 0-15,-18-17 0,17 17 16,-17 1-16,0-1 0,0-18 15,0 1-15,-35-18 0,35 18 0,-18-18 16</inkml:trace>
  <inkml:trace contextRef="#ctx0" brushRef="#br0" timeOffset="99976.06">3916 6826 0,'0'36'47,"0"-19"-47,0 18 16,0-17-16,0 0 0,0-1 15,0 36-15,17-35 0,-17 17 16,0-17-16,0 52 0,18-52 15,-18 17-15,0 18 0,0-35 16,0-1-16,18 19 0,-18-19 16,17-17-1,1-17-15,0 17 16,-1-36-16</inkml:trace>
  <inkml:trace contextRef="#ctx0" brushRef="#br0" timeOffset="100888.06">4339 7003 0,'0'-18'16,"-35"18"0,17 0-16,-17 0 15,17 0-15,18 35 0,-53-17 16,53 0-16,-35 17 16,35-18-16,-18 1 15,18 17-15,-17-17 0,17 0 16,0 17-16,0-17 0,0-1 15,0 1-15,35-1 16,-17-17-16,-1 0 16,1 0-16,0-35 0,-1 35 15,1-17-15,0 17 0,-1-36 0,-17 19 16,18-1-16,0 0 0,-1-17 16,-17 17-16,0-17 15,18 18-15,-18-1 0,0 36 31,-35-18-15,35 35-16,0 0 16,0-17-16,0-1 15,0 36-15,0-35 0,35 0 16,-35-1-16,17 1 0,1-18 16,0 0-16,-1 0 15,36-35-15,-35 17 16,52-35-16,-52 18 15,0-1-15,-1 19 0,-17-1 16,18-35-16,-18 36 16,0-1-16,-35 18 31,35 18-31,-18-18 16,18 17-16,0 1 0,0 17 15,0 0 1,0-17-16,0 0 0,18 17 15,-1-35-15,1 18 16,17-18-16,1 0 16,-19 0-16,1 0 0,17-18 15,-17-17-15,-1 35 0,1-53 16,0 35-16,-1 1 0,1-19 16,-18 19-16,0-1 0,0 0 15,0 1-15,0-1 0,-18 18 31,18 18-15,-17-1-16,-1 19 16,18-19-16,0 1 15,0 17-15,0 18 0,0-35 16,0 17-16,0 0 0,0 18 16,0-18-16,0 18 0,0-17 0,0 52 15,0-35-15,0-18 0,0 18 16,0-35-16,0-1 0,0 19 15,0-19-15,0-52 32,-35 17-32,-1-17 15,19 17-15,-1 18 0,1-17 16,-1-1-16,0 18 0,1-18 0,-1 18 16,0 0-16,18-17 0,0-1 15</inkml:trace>
  <inkml:trace contextRef="#ctx0" brushRef="#br0" timeOffset="101577.48">4992 7232 0,'0'0'0,"-18"0"16,18-18-1,18-35 1,-1 53-16,36-70 16,-35 70-1,0-18-15,-1 1 0,1-1 0,0-17 16,-18 17-16,0 0 16,-36 18-1,19 0-15,-1 36 16,0-1-16,1 0 15,-1-17-15,18-1 0,-18 36 16,18-35 0,0 0-16,0 35 15,36-53-15,-36 17 0,17 1 16,1-18-16,17 0 16,-17 0-16,0 0 0,-1 0 15,1-18-15,-1 18 0,-17-17 0,36-19 16,-19 19-16,-17-1 0,18-17 15,0 17-15,-18 0 0,17 1 16,-17-1-16,0 1 0,18-1 16,-18 0-16,18 36 47,-18 0-47,0 17 15,17-18-15,-17 1 0,0 0 16,18 35-16,-1-36 0,-17 1 15,0 17-15,18-17 0,-18-1 0,0 1 16,0 0-16,18-1 0,-18 1 16,0-53 15,-36 17-31,36 0 16,0-17-16,0-18 15,0 36-15,0-19 0,0-17 16,0 36-16,36-18 0,-36 17 0,17-17 15,19 35-15,-36-18 0,35 0 16,-17 1-16,-1 17 16,1 0-16</inkml:trace>
  <inkml:trace contextRef="#ctx0" brushRef="#br0" timeOffset="184031.6">900 9878 0,'0'-18'78,"-36"18"16,19 0-79,-1 0-15,0 18 16,1-18-16,17 35 15,-18-35-15,0 35 16,1-17-16,17 0 16,-18-18-16,18 17 0,-53 54 15,36-18 1,-1-36-16,18 1 0,-18 35 16,18-35-16,0-1 15,0 1-15,0-1 0,0 1 0,0 0 16,36 17-16,-36-17 15,17-1-15,1 1 0,17-18 16,-17 18-16,-1-18 16,1 0-16,0 0 0,-1 0 15,19-36 1,-19 1-16,1 17 0,-18 1 16,18-1-16,-1-35 15,-17 18-15,0 17 0,0-35 16,0 36-16,0-19 0,-35-16 15,35 34-15,-18 0 0,1-35 16,17 36-16,-18-1 0,0-17 16,18 17-16,-17 18 0,17-35 15,-18 35-15,18-18 0,-35 18 16,17 0 0,1 18-16,-1-1 15,0-17-15,18 36 0,-17-19 0,17 19 16,0-19-16,0 1 0</inkml:trace>
  <inkml:trace contextRef="#ctx0" brushRef="#br0" timeOffset="185668.56">776 11112 0,'0'18'0,"-18"-18"109,18-18-109,-17 18 0,-1 0 31,1 0-31,-1 0 16,0 18-1,1-18 1,17 18-16,-18-1 0,0-17 16,1 18-16,17 0 15,-18-1-15,18 1 0,-18 0 16,18-1-16,-17 1 16,17 0-16,-18-1 15,18 1-15,0-1 0,-17 1 16,17 0-16,0-1 15,0 1-15,0 0 16,0-1-16,0 1 16,0 0-16,17-1 15,-17 1-15,18-18 0,-18 17 16,17 1-16,1-18 16,-18 18-16,18-18 0,-1 17 15,1-17-15,0 18 16,-1-18-1,1 0-15,0 0 16,-1 0 0,18-18-16,-17 18 15,0-17-15,-1-1 16,1 18-16,0-18 16,-1 1-16,1-1 15,0 18-15,-18-17 16,17 17-16,-17-18 0,18 0 15,-18 1-15,17-1 16,-17 0-16,18 1 16,-18-1-16,0 0 0,0 1 15,0-1-15,0 1 0,0-1 16,0 0-16,0 1 0,0-1 16,0 0-16,-18 1 15,1-1-15,-1 0 16,1 1-16,-1 17 15,18-18-15,-18 18 0,18-18 16,-17 18-16,-1-17 0,0 17 16,1-18-1,-1 18 1,0 0-16,1 18 16,-1-18-16,1 17 15,-1 1-15,0 0 16,1-18-1,17 17-15,-18-17 0</inkml:trace>
  <inkml:trace contextRef="#ctx0" brushRef="#br0" timeOffset="188484.33">494 12665 0,'-18'0'31,"18"35"32,0-17-47,0-1-16,-17 36 15,17-18-15,0-17 16,-18 0-16,18-1 15,0 1-15,0-53 32,0 17-17,18-17-15,-18 17 16,0 1-16,0-1 0,0-17 0</inkml:trace>
  <inkml:trace contextRef="#ctx0" brushRef="#br0" timeOffset="188656.42">406 12524 0,'0'-18'15,"-18"0"1,53 18 15,-17 0-15,0 0-16</inkml:trace>
  <inkml:trace contextRef="#ctx0" brushRef="#br0" timeOffset="188994.01">670 12312 0,'0'18'47,"0"-1"-31,0 1-16,0-1 15,18 1-15,-18 0 0,0-1 0,18 1 0,-18 35 16,0-18-16,0-17 16,0 52-16,0-34 0,0-1 15,0 36-15,-18-36 0,18 0 16,0 0-16,-35 18 0,35-35 15,0 0-15,0 17 16,-18-18 0</inkml:trace>
  <inkml:trace contextRef="#ctx0" brushRef="#br0" timeOffset="189288.4">882 12753 0,'-18'0'16,"18"18"15,0 17-31,0-18 0,0 1 15,0 53 1,0-54-16,0 19 0,0 34 16,0-35-16,0 107 15,0-107-15,0 0 16,0-17-16,0 17 16,18-35-1,-18-35-15,0 17 0,18-35 16,-18 18-16,0 17 0,0-17 0</inkml:trace>
  <inkml:trace contextRef="#ctx0" brushRef="#br0" timeOffset="189573.88">882 12682 0,'0'-17'0,"0"34"0,-18-52 15,18 17-15,0 1 16,36 17 15,-19 0-15,1 0-16,-1 0 0,36 17 15,-35 19-15,0-36 0,-1 17 16,-17 1-16,18-18 0,17 35 16,-35-17-16,0 17 15,0-17-15,0-1 16,-35-17-16,35 18 0,-35-18 0,-1 18 15,1-18-15,17 0 0,-70 0 16,71 0-16,-19 0 16</inkml:trace>
  <inkml:trace contextRef="#ctx0" brushRef="#br0" timeOffset="198918.7">2222 9084 0,'0'-18'31,"-17"18"94,-1 0-109,1 53-1,-19-17 1,36-19-16,-17 18 16,17-17-16,-18 17 15,18-17-15,0 17 16,0-17-16,0 0 0,0 17 15,0-17-15,18-1 0,-18 1 16,17-1-16,-17 1 0,18 0 16,17-1-16,-17-17 0,17 0 15,-17 18-15,-1-18 16,19 0-16,-19 0 0,1 0 16,17-35-16,-17 17 0,0 18 15,17-53-15,-18 36 0,1-1 16,17-35-16,-35 35 0,18-17 15,0 0-15,-18-1 0,0 19 16,0-1-16,0-17 0,0 17 0,0 1 16,-36 17-16,1-36 0,35 19 15,-35 17-15,-18-18 16,35 0-16,-17 18 16,17 0-16,1 0 0,-19 0 15,19 0-15,-1 0 0,0 0 16,1 18-16,-1-18 0,18 18 15,-17-1-15</inkml:trace>
  <inkml:trace contextRef="#ctx0" brushRef="#br0" timeOffset="199878.58">2364 9966 0,'-18'0'31,"18"-18"-15,0 1 0,-35 17 31,17 0-32,18 35-15,-18-35 0,1 18 16,-1-18-16,0 0 15,1 17-15,-1 1 0,1 0 16,17-1-16,-18 1 0,18-1 16,-18-17-16,1 36 0,17-19 15,-18 1-15,18 0 16,-18-1-16,18 1 0,-17 17 0,17-17 16,0-1-16,0 19 15,0-19-15,0 1 0,35 17 16,-35-17-16,18 0 15,-1-18-15,1 17 16,0-17-16,-1 18 0,36-18 16,-35 0-16,-1 0 0,36-35 15,-35 35-15,0-18 0,-1 18 16,1-18-16,0 1 0,-1-1 0,18-35 16,-35 35-16,18-17 0,0 18 15,-18-54-15,0 36 0,17-1 16,-17-16-16,0 16 15,0 19-15,0-54 0,-35 71 16,17-18-16,18 1 0,-35 17 16,-18 0-16,36 0 0,-1 0 15,-35 35-15,35-35 0,-17 18 16,-18-1-16,36 1 16,17 0-16,-18-1 15,18 1-15</inkml:trace>
  <inkml:trace contextRef="#ctx0" brushRef="#br0" timeOffset="200793.51">2187 11095 0,'-17'0'31,"17"-18"-15,-18 18 0,18-17-16,0-1 15,-18 18-15,18-18 16,-17 18 0,-1 0-1,0 36-15,1-19 16,-1-17-16,0 53 0,18-35 0,-17 35 15,-1-18 1,18 36-16,0-54 16,0 18-16,35 54 15,-17-72 1,17 1-16,18 17 16,-35-35-16,17 18 15,-17-18-15,-1 0 0,54-35 16,-36-18-1,-17 35-15,-18 0 0,18-35 16,-18 18-16,0-53 16,0 53-16,0-1 0,-18-69 15,-35 69 1,35 19-16,-35 17 16,18 0-16,-18 35 15,36 0-15,-1-35 16,-35 53-1,53-18-15,-18-17 0</inkml:trace>
  <inkml:trace contextRef="#ctx0" brushRef="#br0" timeOffset="201728.96">2134 12065 0,'18'0'15,"0"0"1,-18-18 0,0 1-16,0-1 15,0 0 1,0 1-16,0-1 31,-18 18-31,0 0 16,18 35-1,-17-35-15,17 18 0,-36 0 16,36-1-16,-17-17 0,-1 53 16,0-17-16,1-1 15,17-18-15,0 19 0,-18-1 16,18-17-16,0 17 0,0-17 16,0-1-16,0 18 0,0 1 0,0 17 15,35 0 1,-17-18-16,-18-17 0,18-1 0,-1 18 15,1-35-15,0 18 16,-1 0-16,1-18 0,0 0 16,-1 0-16,36 0 0,-18-18 15,18-17-15,-35 17 16,0 1-16,17-36 16,0-18-16,-17 0 0,-18 36 15,0 0-15,0-89 16,0 72-1,-18 34-15,18 0 0,-35 1 16,0-1-16,-1 18 16,1 0-16,17 0 0,-17 0 0,-18 35 15,36-17-15,-1-18 0,0 18 16,1-18-16,-1 35 0</inkml:trace>
  <inkml:trace contextRef="#ctx0" brushRef="#br0" timeOffset="-194143.81">8502 11783 0,'35'0'297,"-17"0"-281,-1 0-16,1 0 15,0 0-15,-1 0 0,1 0 16,0 0-16,52 0 16,-34 0-1,-19 0-15,1 0 0,-1 17 16,1-17-16,0 0 0,17 0 16,-17 0-16,17 0 15,-17 0-15,-1 0 0,18 0 16,-17 0-16,0 0 0,35 0 15,-36 0-15,1 0 16,0 0-16,-1 0 0,18 0 16,-17 0-16,17 0 15,-17 0-15,0 0 16,-1 0-16,1 0 0,0 0 16,17 0-16,-17 0 0,17 0 15,-18 0-15,1 0 0,17 0 0,-17 0 16,35 0-16,-35 0 15,34 0-15,-34 0 16,0 0-16,17 0 0,-17 18 16,-1-18-16,1 0 15,0 0-15,-1 0 16,1 0-16,-1 0 0,1 0 16,0 0-16,-1 0 0,1 0 15,0 0-15,-1 0 16,1 0-16,0 0 15,-1 0 1,1 0-16,0 0 16,-1 0-16,1 0 0,17 0 15,0 0-15,1 0 16,-19 0-16,1 0 0,35 0 16,-36 0-16,1 0 15,17 0-15,-17 0 0,0 0 0,-1 0 16,19 0-16,-19 0 15,1 0-15,17 0 0,-17 0 16,35 0-16,-36 0 16,1 0-16,17 0 0,1 0 15,-19 0-15,1 0 0,17 0 16,-17 0-16,17 0 0,0 0 16,-17 0-16,0 0 0,17 0 15,-18 0-15,19 0 16,-19 0-16,1 0 0,17 0 15,-17 0-15,0 0 0,34 0 16,-34 0-16,35 0 16,-35 0-16,35 0 15,-36 0-15,1 0 0,0 0 16,17 0-16,0 0 16,0 0-16,-17 0 0,0 0 15,17 0-15,-17 0 0,-1 0 16,1 0-16,-1 0 0,1 0 0,0 0 15,35 0-15,-36 0 16,1 0-16,35 0 16,-36 0-16,1 0 0,17-18 15,-17 18-15,0 0 0,17 0 16,-17 0-16,17 0 16,0 0-16,-17 0 0,-1 0 15,1-17-15,0 17 0,52 0 16,-52 0-16,17 0 15,0 0-15,-17 0 0,0 0 0,35 0 16,-18 0-16,0 0 16,-17 0-16,-1 0 0,36 0 15,-35 0-15,35 0 16,-35 0-16,-1 0 0,1 0 16,17 0-16,0 0 15,-17 0-15,35 0 0,-35 0 16,17 0-16,0 0 0,0 0 15,-17 0-15,17 0 0,-17 0 0,0 0 16,17 0 0,-17-18-16,-1 18 15,1 0-15,-1 0 0,1 0 0,17-18 16,-17 18-16,17 0 16,1 0-16,-19 0 0,1 0 0,35 0 15,0 0-15,0 0 16,-36 0-16,1 0 0,35 0 15,-36 0-15,54 0 16,-53 0-16,-1 0 0,1 0 0,35 0 16,-36 0-16,1 0 15,35 0-15,-18 0 0,-17 0 16,53 0-16,-54 0 0,54 0 16,-36 0-16,-17 0 0,17 0 15,18 0-15,0 0 16,-18 0-16,-17 0 0,-1 0 15,1 18-15,17-18 0,0 0 0,-17 0 16,0 0-16,-1 0 0,19 0 0,-19 0 16,19 0-16,17 18 15,-1-18-15,1 0 16,-35 0-16,17 0 0,18 17 16,-18-17-16,-17 0 0,35 0 15,-35 0-15,17 0 0,35 0 16,-34 18-16,17-18 15,-18 0-15,-17 0 0,35 0 16,-18 0-16,0 0 0,0 0 0,18 18 16,-17-18-16,-19 0 0,36 0 15,-18 0-15,1 0 16,-19 0-16,19 0 0,-19 0 0,1 0 16,35 0-16,-36 0 15,1 0-15,17 0 0,-17 0 0,35 0 16,-35 0-1,-1 0-15,36 0 0,-35 0 16,52 0-16,-52 17 16,0-17-16,34 0 0,-16 0 15,-19 0-15,72 18 16,-72-18-16,18 0 0,1 0 16,-1 18-16,-17-18 0,35 0 15,-18 0-15,53 0 16,-70 0-16,17 0 0,36 0 15,-19 17-15,19-17 16,-36 0-16,-17 0 0,52 18 16,-52-18-16,17 0 0,18 0 15,-35 0-15,0 18 0,17-18 16,0 0-16,0 0 0,36 0 16,-36 0-16,-17 0 15,35 0-15,-18 0 0,18 17 16,-18-17-16,-17 0 0,17 0 15,18 0-15,-35 18 0,52-18 16,-17 0-16,-35 0 16,35 0-16,-36 0 0,1 0 15,17 0-15,-17 0 0,0 0 16,17 17-16,-17-17 0,34 0 16,19 0-16,-18 0 15,-18 0-15,-17 0 0,88 0 16,-89 0-16,19 0 0,-19 0 15,19 0-15,-19 0 0,36 18 16,0-18-16,-35 0 0,35 0 16,-36 0-16,54 18 15,-36-18-15,-17 0 0,35 0 16,-36 0-16,18 0 0,1 0 16,-1 0-16,36 0 15,-54 0-15,1 0 0,35 0 16,-18 0-1,-17 0-15,-1 0 0,1 0 16,0 0-16,17-18 0,-17 18 16,34 0-1,-34 0-15,17 0 16,-17 0-16,0 0 0,-1 0 0,1 0 16,0 0-16,34 0 15,-16 0 1,-19 0-16,1 0 0,0 0 15,-36 0 173</inkml:trace>
  <inkml:trace contextRef="#ctx0" brushRef="#br0" timeOffset="-192754.5">27252 10813 0,'0'0'16,"-18"0"-16,1-18 0,17 0 15,-35 1 1,35-1 15,-18 18-15,0 0-1,-17 35-15,17-17 16,1 0-16,-36 35 0,35-36 16,-17 18-16,17-17 0,-17 17 0,17-17 15,1 17-15,-36 18 16,17 0-16,1 18 16,35-54-16,-17 19 0,-19 52 15,36-53-15,0 18 16,0-18-16,0-17 0,0 17 0,0 18 15,0-18-15,18 18 16,0-35-16,-18 0 0,52 17 16,-34-18-16,17 1 0,1 0 15,-1-1-15,-17-17 0,52 18 16,-17-18-16,0 0 16</inkml:trace>
  <inkml:trace contextRef="#ctx0" brushRef="#br0" timeOffset="-192362.17">27570 11148 0,'-18'-18'0,"36"36"0,-54-54 0,19 36 16,17-17-16,-18 17 15,18-18-15,-18 18 32,18 35-32,-35-17 15,17 0-15,1-1 16,-18 19-16,17-19 0,0 1 15,18 0-15,-35 17 0,35-17 16,-18-1-16,1 36 0,17-35 16,-18 17-16,18-17 15,0-1-15,0 1 16,35 0-16,1-18 0,-19 0 16,19 17-16,34-17 15,-35 0-15,1 0 0</inkml:trace>
  <inkml:trace contextRef="#ctx0" brushRef="#br0" timeOffset="-191989.05">27940 11271 0,'0'0'0,"0"-17"0,-35 17 16,17 0-16,18-18 0,-35 18 15,17 0-15,1 0 16,-19 0-16,36 18 0,-17-18 15,-19 17-15,36 19 0,-35 16 16,35-34-16,0 0 16,0 17-16,0-17 15,18 17 1,-1-35-16,-17 18 0,18-18 16,17 0-16,-17 0 15,17-36-15,-17 19 16,17-54-1,-35 36-15,0 0 16,0 17-16,0-17 0,-18 17 16,-17 0-16,35 1 0,-35 17 0,17 0 15,1 0-15,-1 0 0,-17 0 16,17 0-16,18 17 16,0 19-16,0-19 15,35 1-15</inkml:trace>
  <inkml:trace contextRef="#ctx0" brushRef="#br0" timeOffset="-191538.84">28081 11218 0,'0'0'16,"-18"36"15,18-19-31,-17 19 15,17 16 1,0-34-16,0 0 0,17 17 16,-17 0-1,0-17-15,0-36 47,0 1-31,0-19-16,0 19 0,0-1 15,0-17-15,0 17 0,18 1 16,-18-1-16,35-35 0,-17 35 16,0 18-1,-1 0 1,1 18-16,0-18 16,34 71-16,-34-54 15,0 1-15,-1 17 16,1-17-16,-18 17 15,0-17-15,-35-1 16,35 1-16,-53 0 16,18-18-16,17 0 15</inkml:trace>
  <inkml:trace contextRef="#ctx0" brushRef="#br0" timeOffset="-190498.32">28487 11201 0,'0'17'31,"0"1"-15,17 0-16,1-1 16,-18 1-16,53 0 0,-35-1 15,-1 1-15,19 35 16,-19-53-16,1 35 15,-1-17-15,-17-1 16,18-17 15,-18-35-31,18 17 16,-1-17-16,-17 17 0,18-34 16,0 16-16,-18 19 0,35-36 15,-35 17-15,18 19 16,-18-1-16,17-17 0,1 35 15,-18 17 1,17-17-16,-17 18 16,18 17-16,-18-17 0,18 0 15,-1 17 1,1-35-16,0 0 0,-18 18 0,17-18 0,1 0 16,0 0 15,-18-18-31,17 0 15,1 18-15,-18-17 0,18-19 16,-18 19-16,17 17 0,-17-18 16,0 0-16,-17 36 31,17 0-15,-18-18-16,18 35 0,-18-17 0,1 17 15,17-17-15,0-1 16,0 1-16,-18 0 0,18-1 15,0 1-15,0-1 0,0 1 16,0 0-16,35-1 16,-17-17-16,-18 18 0,35-18 15,-17 0-15,17 0 0,-17 0 0,70-53 16,-70 53 0,17-70-16,-18 34 15,-17 19-15,18-19 16,-18 19-16,0-1 0,0 0 15,-18 18 1,18 36-16,-17-36 16,17 17-16,-18 1 0,18 17 15,-17-17-15,17 0 16,0-1-16,0 1 0,0 17 16,0-17-1,0-36 32,0 0-47,0-17 16,0 18-16,35-1 0,-35 0 15,0 1-15,17-1 0,-17 0 0,18 1 16,0 17 0,-1 0-1,-17 35-15,18-35 16,-18 18-16,18-18 0,-1 35 15,-17-17-15,0-1 0,18 18 16,0 1-16,-18-19 16,0 1-16,0 0 15,0-1-15,-36-17 16,36-17 0</inkml:trace>
  <inkml:trace contextRef="#ctx0" brushRef="#br0" timeOffset="-190242.06">29810 10777 0,'0'0'16,"-36"0"-16,19 36 16,-1-19-16,1 1 15,-1 17 1,18 0-16,0-17 0,-18 35 15,18-35-15,0 87 16,0-87-16,36 88 0,-19-88 16,-17 17-16,18 35 15,-18-52-15,0 0 0,0 17 16,0-17-16,0-1 16,-18 1-16</inkml:trace>
  <inkml:trace contextRef="#ctx0" brushRef="#br0" timeOffset="-189925.37">29510 11165 0,'0'0'0,"35"0"31,0-17-31,1 17 16,34 0-16,1 0 15,-36 0-15,0 0 0,36 0 16,-53 0-16,17 0 0,0 0 16,-17 0-16,-1 0 0,-17 35 15,0-17 1,0-1-16,0 36 16,0-35-16,0 17 15,0-17-15,0-1 0,-17-17 16,17 18-16,0 0 0,-18-1 15,18 1 1</inkml:trace>
  <inkml:trace contextRef="#ctx0" brushRef="#br0" timeOffset="-189774.06">30145 10918 0,'0'0'0,"-35"0"16,-18 18 0,53 17-16,0-17 15,0 0-15,17-1 0,19 1 16</inkml:trace>
  <inkml:trace contextRef="#ctx0" brushRef="#br0" timeOffset="-189406.43">30480 11130 0,'0'0'0,"-35"0"0,17 0 0,0 0 15,-17 0-15,-71 53 32,89-35-32,17-1 15,0 1-15,0 17 0,0-17 16,0 0-16,17 17 0,-17-18 15,18 1-15,0 17 16,17-35-16,-17 0 16,-1 0-16,1 0 15,-1-17-15,1-1 16,0-17-16,-18 17 0,17-35 16,-17 36-16,0-19 0,0 19 15,0-54-15,0 53 0,-53-52 16,36 52-16,17 1 15,-18 17-15,1 0 16,17 35 0,0-17-16,0-1 15</inkml:trace>
  <inkml:trace contextRef="#ctx0" brushRef="#br0" timeOffset="-188974.04">30656 11148 0,'-53'35'31,"53"-17"-15,0-1-16,0 1 0,0 17 16,0-17-16,0 0 0,0-1 15,0 1-15,0-1 0,0 1 16,0 0-16,18-18 15,-18 17-15,0-34 32,0-19-17,0 19-15,0-1 0,18 1 16,-18-19-16,17 1 0,-17 17 16,0-35-16,18 36 15,-18-1-15,18-17 0,-1 17 16,1 18-1,0 35 1,-18-17-16,17 17 16,1-17-16,-18 0 0,17-1 0,1 19 15,17 34 1,-35-52-16,0-1 0,0 19 16,18-36-16,-18 17 0,0 1 15,0 0-15</inkml:trace>
  <inkml:trace contextRef="#ctx0" brushRef="#br0" timeOffset="-188627.66">31027 10689 0,'0'-17'15,"0"34"-15,0-52 0,-18 35 0,1-53 16,17 35 0,0 1-16,17 17 31,-17 17-31,18-17 16,-18 36-16,17-19 0,1 1 0,0 35 15,-1-18-15,19 71 16,-36-53-16,17 0 0,-17 53 15,0-54-15,0 107 16,0-123-16,-17 16 0,-19 72 16,1-89-16,-18 36 15,18-54-15,0 19 0,-1-1 16,-52 0-16,0 0 16</inkml:trace>
  <inkml:trace contextRef="#ctx0" brushRef="#br0" timeOffset="-187243.74">28963 11289 0,'0'0'0,"18"0"47,-1 0-16,1 0-15,0 0 31,-1 0-31,1-18-1,0 18 1,-18-17-16,17 17 15,1-18-15,-1 18 16,-17-18 0,18 18-16,0 0 47,-18-17-47,17 17 31,-17-18-16,18 18 1,-18-18 47,0 1-17,0-1-30,0 0 0,0 1 15,-18 17 0,1 0-15,-1 0-1,0 0 1,18 17 0,-17-17-16,17 18 15,-18-18-15,18 18 16,-17-18-16,-1 17 16,0-17-16,18 18 0</inkml:trace>
  <inkml:trace contextRef="#ctx0" brushRef="#br0" timeOffset="-156494.09">6421 14764 0,'0'0'0,"0"-18"62,0 0-15,-18 18-31,0 0-1,18-17 1,-17 17 0,17 17 171,35-17-171,-35 18-16,18-18 15,-18 18-15,17-18 16,1 0-16,17 17 16,-17-17-1,-1 18-15,1-18 0,0 0 16,-1 0-16,1 0 0,0 0 0,-1 0 15,1 0-15,35 0 16,-36 0-16,1 0 0,17 0 16,-17 0-16,0 0 0,17-18 15,-17 18-15,17 0 16,-18-17-16,1 17 16,0 0-16,-1 0 15,1 0 1,0 0-16,-1 0 0,1 0 15,0 0-15,-1 0 16,1 0-16,-1 0 0,1 0 0,0 0 16,-1 0-16,1 0 0,0 0 15,-1 0-15,1 0 16,0 0-16,-1 0 0,1 0 16,-1 0-16,1 0 15,0 0-15,-1 0 16,1 0-16,0-18 15,-1 18-15,1 0 16,0 0-16,17-18 16,-17 18-16,-1 0 15,1 0-15,-1 0 16,1 0-16,0 0 0,-1 0 16,1 0-16,0 0 0,17 0 15,-17 0 1,-1 0-16,1 0 15,-1 0 1,1 0-16,0-17 16,-1 17-16,1 0 15,0 0-15,-1 0 0,1 0 16,0 0-16,-1 0 16,1 0-16,-1 0 15,1 0-15,0 0 16,17 0-1,-17 0-15,-1 0 16,1-18-16,0 18 0,17 0 16,0 0-16,-17 0 15,-1 0-15,1 0 0,0 0 16,-1 0-16,1 0 16,0 0-1,-36 0 235</inkml:trace>
  <inkml:trace contextRef="#ctx0" brushRef="#br0" timeOffset="-148821.06">1147 14287 0,'-18'0'0,"18"-17"15,-18 17 1,1 0-16,17-18 16,-18 18-16,0-17 31,1 17 31,-1 17-46,-17 18-16,17-17 16,0 0-16,1-1 15,17 1-15,-18 0 0,1 52 16,17-52-1,0 35-15,0-36 0,0 19 16,0-1-16,0 0 0,0-17 16,52 70-1,-34-70-15,17-1 16,-17 1-16,17 0 0,-17-18 0,0 0 16,-1 0-16,19 0 15,-19-36-15,1 36 0,52-123 16,-52 88-16,0-54 15,-1 54-15,-17-71 16,0 71-16,0 0 0,0-1 16,-17 19-16,-1-1 15,-17 18-15,-18 0 16,18 35-16,-1-17 16,19-18-16,-1 18 0,0-1 15,1 1-15,17 0 16,0-1-1</inkml:trace>
  <inkml:trace contextRef="#ctx0" brushRef="#br0" timeOffset="-148563.79">1482 14728 0,'-36'-17'31,"36"-1"-15,0 1-1</inkml:trace>
  <inkml:trace contextRef="#ctx0" brushRef="#br0" timeOffset="-147974.71">1817 14323 0,'0'0'16,"-18"-18"-16,1 18 0,17-18 0,-18 1 16,18-1-16,0 1 15,0-1-15,0 0 16,18 1-16,-1 17 15,-17-18-15,35 18 0,-17 0 16,0 0-16,-1 0 16,1 0-16,0 35 0,-1-35 15,-17 18-15,18 17 16,-18-17-16,0-1 0,0 19 0,-35-19 16,35 1-16,-18 35 15,0-35 1,1-1-16,17 1 0,-18-18 15,18-18 17,18 1-17,-1 17-15,1 0 16,0 0-16,-1 0 0,1 0 16,0 0-16,-1 17 15,36 19-15,-35-19 16,-18 1-16,17-1 0,-17 1 0,18 0 15,-18 17-15,18-17 0,-18-1 16,0 19-16,0-19 0,0 1 16,-36-1-16,1 1 15,-18 17-15,36-35 16,-1 0-16,-35 0 0,35 0 16,1 0-16,-1 0 0,0 18 15,1-18-15,-1 0 16</inkml:trace>
  <inkml:trace contextRef="#ctx0" brushRef="#br0" timeOffset="-146497.5">1041 15275 0,'0'0'0,"-18"0"15,18 18 95,-18-18-95,1 18-15,-1 17 16,0-18-16,1 1 16,17 17-16,-18-17 0,18 0 15,0-1-15,-17 36 16,17-18-16,0-17 16,0 0-16,0 17 0,35-17 15,-18 35-15,1-53 16,-18 17-16,18-17 0,-1 0 15,1 0-15,0 0 16,-1 0-16,1-17 0,53-36 16,-71 17-16,17 19 0,1-1 15,-1-17-15,-17 17 0,18-17 0,-18-71 16,0 71 0,0 17-16,0 1 0,-18-1 15,18 0-15,-35 1 16,18 17-16,-1 0 0,0 0 15,-17 0-15,17 0 0,1 0 16,-19 17-16,19-17 0,-1 36 16,0-36-16,1 0 0,17 17 15,-18-17-15,1 18 16,17-1-16,0 1 16</inkml:trace>
  <inkml:trace contextRef="#ctx0" brushRef="#br0" timeOffset="-146224.27">1535 15610 0,'-18'0'16,"36"0"-16,-54 0 16,19-17-16,17-1 15,-18 18 1,18-18 0,35 18-1,-17 0 1</inkml:trace>
  <inkml:trace contextRef="#ctx0" brushRef="#br0" timeOffset="-145719.18">1976 15275 0,'0'0'0,"0"-17"16,-18 17-1,18 17 32,-18-17-47,18 18 16,0 0-16,0-1 15,0 18-15,0-17 16,0 0-16,18-1 16,17 1-16,-17 0 15,-1-18-15,1 17 0,35-17 16,-35 18-16,-1-18 0,19 18 16,-19-18-16,1 17 15,-1-17-15,-17 18 16,0-1-16,0 1 15,-17-18-15,17 18 0,-18-1 16,-17-17-16,35 18 16,-35 0-16,-1-18 0,19 17 15,-1-17-15,0 0 0,1 18 16,-1-18-16,1 0 16,-1 0-16,0 18 0,1-18 15,17-36 1</inkml:trace>
  <inkml:trace contextRef="#ctx0" brushRef="#br0" timeOffset="-145477.14">1940 15328 0,'-17'0'0,"-1"-17"16,18-1-1,18 18 1,-18-18-16,53 18 16,-1 0-16,-16-17 0,17 17 15,17 0-15,-35-18 0,-17 18 16,53 0-16,-54 0 0,1 0 16,0 0-16,-1 0 0,-17 18 15</inkml:trace>
  <inkml:trace contextRef="#ctx0" brushRef="#br0" timeOffset="-144711.49">1005 16404 0,'0'0'0,"0"-17"16,-17 17 15,-1-18-31,0 18 16,1 0-1,-1 0-15,18 18 16,-17-18-16,17 35 15,0-18-15,-18-17 0,18 18 16,0 0-16,0-1 0,0 19 16,0-19-16,0 1 0,0 17 15,0-17-15,18-1 0,17 19 16,-35-19-16,17 1 16,1-18-16,0 0 0,17 0 15,-17 0-15,-1 0 0,36-53 16,-35 35-16,0 1 0,-1-36 15,-17 35-15,0-17 0,18-18 16,-18 35-16,0 1 16,-35-36-16,35 35 0,-18 1 0,-17-1 15,17 18-15,0 0 16,1 0-16,-1 0 16,0 18-16,18 17 15,-17-35-15,17 18 0,0 17 16,0-18-16,35 1 0</inkml:trace>
  <inkml:trace contextRef="#ctx0" brushRef="#br0" timeOffset="-144495.29">1552 16492 0,'-17'0'16,"17"-17"0,-18 17-16,18-36 0,0 19 15,18 17 17,-1 0-32</inkml:trace>
  <inkml:trace contextRef="#ctx0" brushRef="#br0" timeOffset="-143906.33">1976 16298 0,'0'0'15,"-18"0"-15,-17-53 32,35 36-32,17 17 15,-17-18-15,36 18 16,-19 0-16,18 0 16,-17 0-16,0 0 0,-1 0 15,-17 35-15,36-17 0,-36 0 16,17 17-16,-17-17 15,0-1-15,0 36 0,0-35 16,0-1-16,-35 36 16,0-17-16,-1-1 15,19-17-15,-1-1 0,1 1 16,-1-18-16,0 17 0,1-17 16,-1 0-16,0 0 0,1-17 15,-1-1-15,18-17 16,-18 35-16,18-18 0,0 1 15,0-1 1,18 0 0,17 18-16,-17 0 15,0 0-15,-1 0 16,19 36-16,-19-19 16,1-17-16,-1 18 0,1 0 15,0 17-15,17 0 16,-35-17-1,18-18-15,-18 17 16,17-17-16</inkml:trace>
  <inkml:trace contextRef="#ctx0" brushRef="#br0" timeOffset="-143702.53">2646 16598 0,'0'18'0,"-18"-18"0</inkml:trace>
  <inkml:trace contextRef="#ctx0" brushRef="#br0" timeOffset="-140469.18">2117 14093 0,'0'-17'31,"-18"17"0,36 0 63,17 0-78,-17 17-16,-1-17 0,54 0 15,-36 0-15,36 0 16,-1 18-16,-35-18 16,71 0-1,-88 0-15,17 0 0,-17 0 0,-1 0 16,19 0-16,-1 0 15,-17 0-15,-18 18 79,0-1-64,0 1-15,17 17 16,-17 36-1,0-54-15,0 1 16,0 35-16,0-18 0,0 36 16,0-36-16,-17 18 0,17 71 15,-18-36 1,18 35-16,-18 1 16,18-36-1,0 35-15,0-87 16,0 52-16,0-53 15,18 71 1,-18-88-16,0 52 16,0-52-16,0 17 15,0-17-15,0 17 0,0 0 16,0 1-16,0 52 16,0-53-16,0 36 15,0-36-15,-18 18 16,18-36-16,-17 36 15,-1-17-15,18-19 16,0 1-16,-18-1 0,18 1 16,0 0-16,0-1 0,0 1 15,0 0-15,0-1 16,0 1-16,0 17 16,0 1-16,0-19 15,0 18-15,0-17 16,0 0-16,0-1 0,0 1 15,-17 0-15,17-1 16,0 1-16,0 0 16,-18-1-16,18 1 15,-17-1-15,17 1 16,0 0-16,-18-18 0,18 17 16,0 1-16,-18-18 15,18 18 1,0-1-1,0 1-15,0 0 16,-17-18-16,17 17 47,0 1-31,0-1-1,0 1 1,0-36 46,0 1-46,0-1 0,-18 18 15,0 0-16,1 0-15,-1 0 16,0 0-16,-34 0 16,34-17-16,0 17 0,-52 0 15,17 0 1,17 0-16,19 0 16,-1 0-1</inkml:trace>
  <inkml:trace contextRef="#ctx0" brushRef="#br0" timeOffset="-139198.92">3175 14693 0,'-18'0'31,"18"-17"-31,0-1 47,36 18-47,-36-18 0,17 18 16,-17-17-16,36 17 0,-19-18 15,1 18-15,17 0 16,-17 0-16,-1 0 16,1 18-16,0-18 0,-18 35 15,0 0-15,17-17 0,-17 17 0,0 0 16,0 1-16,-35-19 0,0 19 15,35-19-15,-18 1 16,18-1-16,-18-17 0,18 18 0,-17-18 16,17-18 31,17 18-32,1 0 1,17 0-16,-17 0 15,0 0-15,-1 18 0,1-18 0,17 18 16,-17-1-16,-18 1 16,17-18-16,-17 18 0,0-1 15,0 1-15,0 0 16,-35-1-16,-18 1 16,18-18-16,17 18 0,-17-18 15,-18 0-15,36 0 0,-36 0 16,35 0-1,0 0-15,18-18 0</inkml:trace>
  <inkml:trace contextRef="#ctx0" brushRef="#br0" timeOffset="-138701.53">3316 15540 0,'0'-18'0,"-35"1"32,17 17-32,1-18 0,-19 18 31,19 0-31,-1 0 0,18 35 15,-18-17-15,1-1 16,17 1-16,0 0 0,0-1 16,-18 1-16,18 0 0,0 17 0,0 18 15,0-18-15,0-17 0,0 35 16,0-36-16,0 1 0,35 17 16,-35-17-16,18-18 0,-18 18 15,18-18-15,-1 0 0,19 0 16,-19-18-16,18 18 15,1-53-15,-19 18 0</inkml:trace>
  <inkml:trace contextRef="#ctx0" brushRef="#br0" timeOffset="-138431.17">3528 15381 0,'0'0'0,"0"-35"31,0 17-31,0 53 62,0-17-62,0 17 16,0-17-16,0 0 0,0 17 16,0-17-16,0 17 0,17-18 15,-17 54-15,0-36 0,0-17 16,0 53-16,0-54 0,0 1 15,0-1-15,18-17 16,0 0-16,17-17 16</inkml:trace>
  <inkml:trace contextRef="#ctx0" brushRef="#br0" timeOffset="-137336.06">3863 15557 0,'0'-17'0,"-18"17"31,1 0-15,-1 0-16,0 17 15,1-17-15,-1 18 0,0 17 16,18-17-16,-17 0 0,17 17 16,0 0-16,0 1 15,0-19-15,17 1 16,1-18-1,17 0-15,1-18 16,-36-17-16,17 35 16,1-35-16,0 17 0,-18 0 15,0-17-15,0 17 16,0-17-16,0 17 16,-18 54 15,18-19-31,0 19 15,0-19-15,0 1 0,0 17 16,0-17-16,0 0 0,35 34 16,-17-34-1,-18 0-15,17-18 0,1 0 16,0 0-16,17-36 16,-35 1-16,18 18 0,-1-1 0,19-35 15,-19 18-15,-17 17 0,35-35 16,-17 35-16,-18-17 0,18 18 15,-18-1-15,0 0 16,-18 18 0,0 36-1,18-19 1,-17-17-16,17 18 0,-18-1 16,18 1-16,0 0 0,0-1 15,0 1-15,0 0 16,18-1-16,-18 1 0,35 17 0,-35-17 15,18 0-15,-1 17 16,1-18-16,0 1 0,-1 0 16,1-1-16,0 1 15,-54-18 1,19-35 0,-19 17-16,19 18 15,17-18-15,-18 18 0,18 18 47,18-18-31,-1 0-16,19 0 15,-1-18 1,-17-17-16,-1 0 16,1 17-16,0-17 0,-1 0 15,1-18-15,-1 35 16,-17 0-16,18 1 15,-18-1-15,-35 18 32,35 18-32,-18-18 15,18 17-15,0 1 16,0 0-16,0 17 16,0-17-16,0-1 0,35 36 15,-35-35-15,18 0 0,-18-1 16,18 1-16,-18-1 0,17 1 15,1 17-15,-18-17 16,18 0-16,-18-1 16,0 1-1,-18-18-15,-17 0 16,17 0-16,-17 0 16,0 0-16,17 0 15,0 0-15,18-18 31</inkml:trace>
  <inkml:trace contextRef="#ctx0" brushRef="#br0" timeOffset="-136801.09">4710 15787 0,'0'0'15,"0"-18"-15,0-35 16,0 36-1,0-1-15,0 0 0,-18 1 0,18-1 16,0 0-16,-18 18 31,18 18-31,0 17 16,-17-17-16,17 17 0,0-17 16,-18 70-1,18-53-15,0-17 16,0 0-16,35 17 15,-17-17-15,17-18 0,-17 0 16,-1 0-16,1 0 0,17-36 16,-17 36-16,0-35 0,17 0 15,-17 17-15,-1-17 0,19-36 16,-36 54-16,17-19 0,-17 1 0,0 17 16,18 1-16,-18-1 0,0 0 15,-35 18 1,17 36-1,18-1-15,-35-35 16,35 35-16,0-17 0,0 0 16,0 17-16,0-17 15,17-1-15,-17 1 0,18-1 16,-18 1-16,18-18 0,-18 18 16,35 17-16,-35-17 15,0 17 1,0-17-16,0-1 0,0 1 15,-35-1-15,-1 1 16,19 0-16,-1-18 0,-53 35 16,36-35-16,0 18 0</inkml:trace>
  <inkml:trace contextRef="#ctx0" brushRef="#br0" timeOffset="-130656.17">900 15910 0,'0'0'0,"-18"0"15,0 0-15,1 0 16,-1 0-16,0 0 15,18-17-15,-17 17 0,17 17 94,17 1-78,19-18-1,-36 18-15,17-18 16,1 17-16,0-17 0,17 0 16,-35 18-16,17-18 15,19 0-15,-19 0 0,19 0 16,-19 0-16,19 0 16,-19 0-16,1 0 0,0 0 0,17 0 15,18-18-15,0 18 16,-36 0-16,19 0 0,-19-17 0,18 17 15,18 0-15,-17 0 0,-19-18 16,36 18-16,-35 0 0,17 0 16,-17 0-16,35 0 0,0 0 15,-18-18-15,0 18 16,-17 0-16,35 0 16,-36 0-16,19 0 0,-1-17 0,-17 17 15,-1 0-15,36 0 16,-35 0-16,-1 0 0,19-18 15,-19 18-15,19 0 16,-19 0-16,1 0 0,-1-18 16,1 18-16,0 0 0,17 0 15,-17 0-15,-1 0 16,1-17-16,0 17 16,-1 0-16,1 0 15,0 0 16,-36 0 126,0 17-157,1-17 15,-1 18-15,0-18 0</inkml:trace>
  <inkml:trace contextRef="#ctx0" brushRef="#br0" timeOffset="-74544.91">1288 17445 0,'0'0'0,"0"17"78,0 1 63,-18-18-141,18 18 16,-18-1-16,18 1 15,-17 17-15,-1-17 16,18 0-16,0-1 0,0 1 15,0 0-15,0-1 16,0 1-16,0-1 16,18 19-1,17-19-15,0-17 16,-17 18-16,0-18 16,-1 0-16,1 0 0,-1 0 15,1 0-15,17-53 16,-17 53-16,0-35 0,-1 17 15,-17 1-15,18-1 0,-18 0 16,0 1-16,0-1 0,0-17 0,0 17 16,0 0-16,0 1 0,-18-1 15,18 0-15,-17 18 16,-1-17-16,0 17 16,1 0-16,-1 0 0,0 0 0,1 0 15,-1 0-15,1 0 0,-1 0 16,0 0-16,1 0 15,-1 0-15,0 0 16</inkml:trace>
  <inkml:trace contextRef="#ctx0" brushRef="#br0" timeOffset="-73981.44">1217 17180 0,'0'-17'16,"-18"-19"15,1 36-15,-1 0 15,18 18-15,-17-18-16,-1 18 15,0-1-15,-35 54 16,36-54-16,-1 1 16,18 0-16,-18-1 0,18 19 0,-17-1 15,-1 0-15,18-17 0,-18 35 16,18-36-16,-17 19 0,17-1 15,0-17-15,-18 17 0,18 0 0,0 36 16,0-36-16,0 0 16,0 18-16,18-35 0,-18 17 15,35 0-15,-17-17 0,-1 0 16,19-1-16,-19 1 0,1 0 16,35 17-1,-35-35-15,17 0 0,0 0 0</inkml:trace>
  <inkml:trace contextRef="#ctx0" brushRef="#br0" timeOffset="-73329.27">1834 17709 0,'0'0'0,"0"18"94,0 0-79,0-1-15,0 1 16,-17 0-16,17 17 16,-18-17-16,1 17 0,-1 0 15,18-17-15,0-1 0,0 1 16,0 0-16</inkml:trace>
  <inkml:trace contextRef="#ctx0" brushRef="#br0" timeOffset="-71649.16">2311 17533 0,'0'0'0,"-18"0"31,18 18 532,18-18-563,-18 17 0,0 1 15,17 17-15,-17-17 16,0 0-16,0 34 15,0-34-15,0 53 16,0-54-16,0 1 0,0 0 16,0-1-16,0 1 0,0-36 47,0 1-32,0-19-15,0 19 0,18-1 16,-18 0-16,0 1 0,0-54 15,0 54-15,0-19 0,18 1 16,-18 17 0,0 1-16,0-1 0,0 0 15,0 1-15,0-1 16,0 0-16,0 1 16,0-1-1,0 53 63,0-17-78,0 0 16,0-1-16,0 19 16,0-19-16,0 1 0,0 35 15,0-35-15,0 34 16,0-34-16,0 0 0,0-1 15,0 1-15,0 0 16,0-1-16,0 1 16,0-53 31,0 17-47,0 0 0,0 1 15,0-19-15,0 19 0,0-1 16,0-17-16,0 17 0,0 1 15,0-19-15,0 19 16,0-19 0,0 19-16,0-1 0,0 0 15,0 1-15,0-1 16,0 1-16,0-1 16,0 0-1,0 54 48,0-19-63,0 1 15,0-1-15,0 19 0,0 17 16,0-36-16,0 1 16,0 35-16,0-35 0,0-1 15,0 18-15,0-17 16,0 0-16,0-1 15,17-34 32,-17-1-47</inkml:trace>
  <inkml:trace contextRef="#ctx0" brushRef="#br0" timeOffset="-71317.34">2734 17780 0,'0'18'78,"0"-1"-78,0 19 16,0-19-16,0 1 15,0-1-15,0 19 16,0-19-16,-18-17 0,18 36 15</inkml:trace>
  <inkml:trace contextRef="#ctx0" brushRef="#br0" timeOffset="-70786.56">3298 17427 0,'0'-17'0,"0"34"0,-17-34 0,17-1 15,-18 18 1,18-18-16,0 54 47,0-19-47,0 18 15,-17-17-15,17 0 0,0-1 0,-18 54 16,18-53 0,-18-1-16,18 36 0,0-35 15,0 35-15,0-36 16,0 19-16,18-36 15,17 0-15,-17 0 16,35-18 0,-36 18-16,54-71 15,-53 54-15,-18-18 0,35-18 16,-35 35-16,0-17 0,0-1 16,0 19-16,0-1 0,-53-52 15,35 52-15,-70 18 16,70 0-16,-34 0 15,16 18-15,19-18 0,-1 35 16,0-35-16,18 17 0,0 1 16</inkml:trace>
  <inkml:trace contextRef="#ctx0" brushRef="#br0" timeOffset="-70351.57">3598 17110 0,'-17'-18'15,"34"36"-15,-52-54 0,17 1 16,18 18-16,0-19 15,-17 19-15,17-1 16,35 18 15,-17 0-15,-1 0-16,1 0 0,53 35 16,-54-17-16,1 0 15,-1 17-15,1-18 0,17 1 16,1 35-16,-1 18 0,0 34 15,-17-69 1,-1-1-16,1 53 0,-18-53 16,18 1-16,-18 52 0,0-35 15,0-18-15,-18 106 16,18-88-16,-70 71 16,52-72-16,-88 107 15,71-123-15,-18-1 0,18 0 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5:58:10.177"/>
    </inkml:context>
    <inkml:brush xml:id="br0">
      <inkml:brushProperty name="width" value="0.05292" units="cm"/>
      <inkml:brushProperty name="height" value="0.05292" units="cm"/>
      <inkml:brushProperty name="color" value="#FF0000"/>
    </inkml:brush>
  </inkml:definitions>
  <inkml:trace contextRef="#ctx0" brushRef="#br0">6773 4198 0,'0'-18'63,"0"1"-32,18 17 156,17 0-171,1-18 0,-19 18-16,1 0 0,17 0 15,-17 0-15,17 0 0,18 0 16,-18 0-16,0 0 0,36 0 15,-36 0-15,1 0 0,16 0 16,-16 0-16,-19 0 0,36 0 16,-17 0-16,-19 0 0,1 0 0,0 0 15,-1 0-15,1 0 0,-1 0 0,19 0 16,-19 0-16,1 0 0,17 0 0,18 0 16,-35 0-16,17 0 0,18 0 15,-35 18-15,17-18 0,0 0 16,0 0-16,-17 0 0,35 0 15,-35 0-15,-1 0 0,36 17 16,-35-17-16,17 0 16,-17 0-16,17 0 0,-17 0 0,17 0 15,-17 0-15,35 0 0,-18 0 16,-18 0-16,36 0 0,-35 0 16,0 0-16,-1 0 0,19 0 0,-1 0 15,18 0 1,-36 0-16,1 0 0,0 0 15,-1 0-15,19 0 0,-1 0 16,-17 0-16,-1 0 0,1 0 0,17 0 16,-17 18-16,-1-18 0,19 0 15,-19 0-15,1 0 0,35 0 16,-36 0-16,1 0 0,17 0 16,-17 0-16,0 0 0,-1 0 15,19 0-15,-19 0 0,1 0 16,17 18-16,0-18 0,-17 0 15,17 0-15,-17 0 0,0 0 16,17 0-16,-17 0 0,17 0 16,0 0-16,-17 0 0,17 0 15,0 0-15,1 0 0,-19 0 16,36 0-16,-35 0 16,-1 0-16,36 0 0,-17 0 0,-19 0 15,1 0-15,35 0 16,-36 0-16,54 0 15,-36 0-15,-17 0 0,35 0 16,-36 0-16,1 0 0,35 0 16,-35 0-16,-1 0 0,1 0 15,0 0-15,-1 0 0,1 0 0,-1 0 16,1 0-16,0 0 0,-1 0 0,19-18 16,-19 18-16,1 0 0,35 0 15,-36 0-15,1 0 0,35 0 16,-35 0-16,-1-18 0,19 18 15,-19 0 1,19 0-16,-19 0 16,1 0-16,-1 0 15,1 0 1,0 0 0,-1 0-1,1 0 1,-53 0 124</inkml:trace>
  <inkml:trace contextRef="#ctx0" brushRef="#br0" timeOffset="3640.97">21361 3175 0,'-18'0'0,"18"-18"31,0 1 1,18 17-17,-18-18 1,0 53 46,0-17-46,17 0 0,-17 17-16,18 18 15,-18 0-15,0 0 16,0-36-16,0 19 15,18-1-15,-18-18 0,0 1 0,0 17 16,0 1-16,0-19 0,0 19 16,0-19-16,0 1 0,0 0 15,0-1-15,17-17 0,-17 18 0,0-1 16,0 1 0,18-18-1,0-35 1,-1 17-1,18 1-15,-17-19 16</inkml:trace>
  <inkml:trace contextRef="#ctx0" brushRef="#br0" timeOffset="4169.21">21308 3404 0,'-18'0'0,"36"0"0,-54 0 0,19 0 0,-1 0 16,36 0 31,17 0-47,-17 0 15,17 0-15,18 0 0,-18 0 16,36 0-16,17-17 15,-17 17 1,-54 0-16,1 0 0,-1 0 16,-17 17 15,0 1-15,-17-18-16,17 35 0,0-17 15,0-1-15,-18 1 0,18 17 16,0-17-16,0 0 0,0 17 0,0-17 15,0-1-15,18 1 0,17 17 16,-17-35-16,-1 18 0,19-18 16,-19 0-16,1 0 0,35-35 15,-36 35-15,19-36 0,-19 19 16,1-1-16,0-17 0,-1 17 16,-17 0-16,18-35 0,-18 36 0,0-18 15,-18 17-15,18 0 16,-35 1-16,-18-1 0,18 18 15,17 0-15,-35 0 0,36 0 16,-36 18 0,35-18-16,18 17 0,0 1 15,18-18-15</inkml:trace>
  <inkml:trace contextRef="#ctx0" brushRef="#br0" timeOffset="4677.64">22931 3440 0,'0'-18'0,"0"36"0,-18-36 0,18 0 16,-35 18-1,35-17-15,-18 17 0,0 0 16,-17 0 0,17 17-16,1-17 0,-18 18 15,17 17-15,0-17 0,1 17 16,-1-17-16,0 17 16,18-17-16,0-1 0,0 1 15,0 0-15,36-18 0,-36 17 0,17-17 16,19 0-16,-19-35 15,1 35-15,-18-18 0,17 18 0,1-35 16,0 17-16,-18 1 0,17-1 0,-17-17 16,18 0-1,-18 17-15,0 0 0,0 1 16,0 52 15,0-17-31,0-1 16,0 1-16,18-1 15,-18 1-15,17 17 0,-17-17 16,18 0-16,0-1 0,-1 1 16,1 0-16,-1-18 15,19 0-15</inkml:trace>
  <inkml:trace contextRef="#ctx0" brushRef="#br0" timeOffset="5086.7">23495 3369 0,'0'-18'16,"18"36"31,17 17-47,-17-35 15,34 36-15,-34-19 16,0 18-16,-1-35 16,-17 18-16,36 35 15,-36-35-15,17-18 0,-17 17 16,18-17-16,0 0 16,-18-17-1,0-19-15,17 19 0,-17-1 16,0 0-16,0 1 0,18-36 15,-18 35-15,0 1 0,17-1 0,-17-17 16,0 17-16,18 0 0,-18 36 47,35-18-31,-35 18-16,53-18 15</inkml:trace>
  <inkml:trace contextRef="#ctx0" brushRef="#br0" timeOffset="6356.66">24165 3351 0,'0'0'16,"-17"0"15,-19 0-31,1 0 16,17 0-16,-17 18 15,18 17-15,-19 18 16,36-35-16,-17 17 15,17-17-15,0-1 0,0 19 16,35-19-16,-17 1 16,-1-18-1,18 0-15,-17 0 0,0-18 16,17 1-16,-17 17 0,-1-36 16,1 1-16,0 0 15,-1 0-15,-17 17 16,0 0-16,0 36 31,0 0-15,0 17-16,0-18 15,0 1-15,0 0 16,0-1-16,18 1 0,-1-18 16,1 0-1,0 0-15,17-18 16,-17-17-16,-1 17 0,54-52 15,-54 35-15,19-71 16,-19 71-16,1-1 0,0-52 16,-1 53-16,-17 17 0,18-17 15,-18 17-15,18 1 0,-18 52 32,0 0-17,-18-17-15,18-1 0,0 36 16,-18 0-16,18-17 15,-35 52-15,35-53 16,0-17-16,0 17 0,-18-17 0,18 17 16,0-18-16,0 19 0,0-19 15,0 1-15,0 17 0,0-17 16,18-18-16,17 0 16,-17-35-16,0 35 15,17-18-15,0-17 0,-17 17 0,35-35 16,35-53-1,-70 89-15,-1-1 0,1-17 16,-18 17-16,0 36 47,0 17-47,-18-17 16,18-1-16,0 1 0,0 0 15,0-1-15,0 1 0,0 0 16,0 17-16,35-35 15,-35 53-15,18-53 16,17 17 0,-17 1-16,0-18 0,-1 0 0,1 0 15,0-18-15,-1 18 0,1-35 16,-1 35-16,19-35 0,-19 17 0,1 1 16,0-1-16,-18 0 0,35-17 15,-35 17-15,0 1 0,0-1 16,0 0-16,0 54 47,-18-36-47,18 17 0,0 1 15,0 0-15,0-1 0,0 1 16,0 0-16,0-1 16,0 1-16,0-1 15,18 1-15,0 0 16,-1-18-16,1 0 15,0 0-15,-1 0 0,1 0 0,17 0 16,36-36-16,-54 36 16,1-35-16,35 0 0,-36 17 15,1 1-15,17-36 0,-35 35 16,18 0-16,-18-17 0,0 18 16,-18 17-1,1 0-15,-19 0 16,19 35-16,-18-18 15,17-17-15,0 36 0,1-19 16,-1 19-16,18-19 16,-18 1-16,18 0 0,0 34 15,0-34-15,0 0 0,18-1 16,-18 1-16,18 0 0,17-1 16,-17-17-16,-1 0 0,1 18 15,52-18-15,-34 0 0,-1-35 16,18 35-16</inkml:trace>
  <inkml:trace contextRef="#ctx0" brushRef="#br0" timeOffset="7229.06">26317 3228 0,'0'-18'0,"0"36"0,0-53 16,18 35-1,-18-18-15,17 18 31,1 0-31,0 35 16,17-17-16,0 17 16,-17-17-16,0 35 15,-1-36-15,-17 1 0,18 35 16,-18-35-16,0-1 16,18-17-16,-18 18 0,17-18 31,-17-35-31,18 35 15,-18-36-15,17 19 0,1-19 16,17-34 0,-17 52-16,0-17 0,-1 0 15,-17 17-15,18 0 0,-18 1 16,18 17 15,-18 35-31,17-35 0,1 18 16,-1-18-16</inkml:trace>
  <inkml:trace contextRef="#ctx0" brushRef="#br0" timeOffset="8322.48">26952 3298 0,'0'0'0,"0"-35"32,0 18-17,0-1-15,18 0 16,-18 1-16,0-1 15,-35 18 1,17 0 0,-17 53-1,35 0-15,0-36 0,-18 1 16,18 17-16,0-17 16,0 0-16,0-1 0,0 1 0,35 0 15,-35-1-15,18-17 0,35 18 16,0-18-1,-18 0-15,-17 0 0,52-18 16,-34 18-16,-19-35 0,54 0 16,-54-1-16,19 19 0,-1-19 15,0-16-15,-17 34 0,17-53 16,-35 54 0,0-1-16,-35 18 0,17 0 15,-17 0-15,17 0 16,-17 18-16,17-18 15,18 17-15,0 1 16,0 0-16,0-1 16,0 1-16,18-18 0,-18 18 0,35-18 15,-35 17-15,18 1 16,17-18-16,-17 17 0,17-17 16,-35 18-16,18-18 0,-1 18 15,1-1-15,-18 1 0,18-18 16,-18 18-16,0-1 0,0 1 15,0 0 1,-36-1-16,36 1 16,36-18 15,17 0-31,-18 0 16,0-18-16,-17 18 0,35-17 15,-36-1-15,19 0 0,-19 1 16,19-19-16,-19 19 0,1-1 15,-18 0-15,17 1 0,-17-1 16,0 1-16,-35 17 31,18 35-31,-1-18 16,18 1 0,0 0-16,-18 17 15,18-17-15,0-1 16,0 1-16,36 0 0,-36-1 15,17-17-15,1 0 0,17 18 16,0-18-16,-17 0 0,35 0 16,-35 0-16,17-35 0,0 17 15,-17 0-15,17 1 0,-35-1 0,18 0 16,-1 1-16,-17-1 0,18 0 16,-18-17-16,0 18 15,-18 17 16,1 17-31,-1 1 16,0 17-16,1-17 16,17 17-16,-18 18 0,18-35 15,-18 17-15,1 53 0,17-53 16,-18 106-16,1-88 16,17-17-16,-18 34 15,18 1-15,0-36 16,0-17-16,0-1 0,-18 1 15,1-18-15,-1 0 16,0 0-16,1-35 0,-1 35 16,0-18-16,-17 18 0,-18-18 15,36 1-15,-1 17 0,0-18 0,-17 0 16,17 18-16,18-17 0,0-1 16</inkml:trace>
  <inkml:trace contextRef="#ctx0" brushRef="#br0" timeOffset="8821.33">28928 3263 0,'0'0'0,"-18"-17"16,18-1 0,-18 18-16,18-18 15,-17 18-15,-1 0 16,1 0-16,-1 0 16,0 18-16,-17 0 0,17-18 15,1 35-15,-19 0 0,19-17 16,-1-1-16,1 19 15,-1-1-15,0 0 16,18-17-16,0-1 0,0 19 16,0-19-16,36-17 0,-36 18 15,35-18-15,-18 0 0,19 0 0,17 0 16,0-18-16,-18 18 0,0-35 16</inkml:trace>
  <inkml:trace contextRef="#ctx0" brushRef="#br0" timeOffset="9104.19">29457 2875 0,'0'-18'0,"0"36"0,0-53 0,-18 35 31,1 0-15,17 35-16,-18-35 0,18 18 15,0 17-15,-18-17 16,18-1-16,0 1 0,0 53 15,0-36-15,0-18 0,-17 36 16,17-35-16,0 17 0,-18 18 16,18-18-16,-35 36 15,17-36-15,18-17 0,-17 17 16,-1-35-16,18 18 0,0-1 16,35-17-1,0 0-15,1-17 0,-19 17 16</inkml:trace>
  <inkml:trace contextRef="#ctx0" brushRef="#br0" timeOffset="9437.03">29580 3263 0,'0'-17'16,"0"-1"-1,-17 18 1,-1 0-16,18 18 16,-35-18-16,17 17 0,1 18 15,17-17-15,0 0 16,-18-1-16,18 1 0,0 0 15,0-1-15,0 1 0,0 0 16,35-1-16,-17-17 16,-1 0-16,1 0 0,17 0 15,-17-17-15,35-19 16,-35 19-16,-1-1 0,1-17 16,0-1-16,-18 19 0,0-1 15,0 1-15,0-1 0,-36 0 16,19 18-16,-19 0 15,19 0-15,-1 0 16,18 18-16,-18-18 0,18 18 16,36-18-1,-19 0-15,1 0 0,17 0 16,-17 0-16</inkml:trace>
  <inkml:trace contextRef="#ctx0" brushRef="#br0" timeOffset="9985.35">29968 3175 0,'0'0'15,"0"-18"-15,18 18 0,-18-17 16,-35 17-16,17 0 16,-17 0-16,0 0 15,17 35-15,0-17 16,18-1-16,0 1 0,0 0 0,0 17 16,0-18-16,0 1 0,0 0 15,36-1-15,-36 1 16,17 0-16,-17-1 0,0 1 0,18 0 15,-18-1-15,18-17 0,-18 18 16,0-1-16,0 1 16,0 0-16,-18-18 15,0 0 1,36 0 46,17-18-62,-17 18 16,-1 0-16,1-18 0,53 1 16,-36 17-16,0-18 0,36 1 15,-36-1-15,-17 0 0,70-52 16,-53-1 0,-17 54-16,-18-1 0,0 0 15,-35 18 1,17 0-1,18 18-15,-35-18 0,17 18 0,0 17 16,1-18-16,-1 1 0,0 17 16,18-17-16,-17 0 0,17-1 15,0 1-15,0 0 0,0-1 16,0 18-16,17-17 16,19 0-16,-1-18 15,-17 0-15,52 0 0,-35 0 16,1-18-16,17 18 0</inkml:trace>
  <inkml:trace contextRef="#ctx0" brushRef="#br0" timeOffset="10478.87">31150 2893 0,'0'0'0,"0"-18"0,0-17 31,0 70 0,18-35-31,-18 35 16,18-17-16,-18 0 0,17-1 0,1 36 15,-18-17-15,0-1 0,17 18 16,-17-18-16,0-17 0,0 52 16,0-52-16,0 17 0,0-17 15,0 17-15,0-17 0,0-1 0,0 1 16,0 0-16,0-1 16,0 1-16,18-18 31</inkml:trace>
  <inkml:trace contextRef="#ctx0" brushRef="#br0" timeOffset="10985.96">30903 3175 0,'-17'0'0,"34"0"0,-52 0 15,17 0-15,54 0 31,17-18-31,-18 18 0,0 0 16,36 0-16,-18 0 0,70 0 16,-70-17-16,0 17 15,35 0-15,-53 0 0,1 0 16,17-18-16,-36 18 0,1 0 16,0 0-16,-54 0 31,36 35-16,-17-35-15,-1 36 16,0-19-16,1 19 16,17-19-16,-18 1 0,18 17 15,0-17-15,0-1 0,0 1 16,0 0-16,0-1 0,18-17 16,-18 18-16,17-18 0,19 0 15,-19 0-15,1 0 0,17 0 0,0-35 16,-17 17-16,0 18 0,17-53 15,-17 18-15,-1-18 16,-17 35-16,18-17 0,-18 0 16,0 17-16,-35 0 0,35 1 15,-18 17-15,18-18 0,-35 18 16,-1 0-16,19 0 0,-1 0 16,1 0-16,-1 0 0,0 18 15,1-18-15,17 17 0,0 1 16</inkml:trace>
  <inkml:trace contextRef="#ctx0" brushRef="#br0" timeOffset="11887.4">32544 3122 0,'0'0'0,"17"0"0,1 0 16,-18-18 15,-35 18-15,17 0 0,0 0-1,1 0-15,-1 18 0,1 0 16,-1-18-16,0 35 0,1-17 0,-19-1 15,19 1-15,17 0 0,-18 34 16,0-34-16,18 0 0,0-1 16,0 19-16,0-19 0,0 1 15,18 17-15,17-17 16,-17-1-16,-18 1 0,35-18 16,18 18-16,-35-18 15,17 0-15,-17 0 0,17 0 0,-17-36 16,17 36-16,-17-17 0,17 17 15,-18-35-15,54-18 16,-53 17-16,-18 19 0,17-19 0,-17 19 16,0-18-16,0-36 15,-17 53-15,17 1 0,-36-1 16,1 18-16,0-18 0,17 18 0,-70 0 16,70 0-16,-17 0 15,17 0-15,-17 18 16,35 0-16,-17-18 0,17 17 15,0 1-15,0 0 16</inkml:trace>
  <inkml:trace contextRef="#ctx0" brushRef="#br0" timeOffset="12123.67">33108 3651 0,'0'0'15,"-35"0"-15,35-17 16,0-19 0,0 19-16</inkml:trace>
  <inkml:trace contextRef="#ctx0" brushRef="#br0" timeOffset="20441.55">8767 7232 0,'-18'-18'32,"18"1"-32,-18 17 0,18-18 0,-17 0 15,-1 1 1,18-1 0,-18 18-1,1 0 16,17-18-15,-18 18 0,0 0 15,18-17-15,-17 17-16,-1 0 15,0 0 1,1 0-1,-1 0-15,36 0 157,-1 0-142,1 0-15,35 0 16,0 17 0,-18-17-16,18 0 15,-18 0-15,1 0 16,-19 0-16,19 0 0,-19 0 15,54 0-15,-54 0 0,19 0 0,-19 0 16,19 0-16,-19 0 0,19 0 16,16 0-16,-34 0 0,0 0 15,35 0-15,-36 0 0,1 0 16,17 0-16,1 18 16,-19-18-16,18 0 15,-17 0-15,35 18 0,-18-18 16,-17 0-16,0 0 0,17 0 0,-18 0 15,19 0-15,17 17 16,-36-17-16,19 0 0,16 0 0,-34 0 16,17 0-16,1 0 15,-19 18-15,1-18 0,0 0 0,-1 0 16,1 0-16,0 0 0,-1 0 16,1 18-16,35-18 15,-36 0-15,1 0 0,35 0 16,-35 0-16,-1 0 0,36 0 15,-35 0-15,17 0 0,0 0 16,-17 0-16,17 0 0,-17 0 16,-1 0-16,1 0 0,0 0 0,-1 0 15,1 0-15,0 0 0,-1 17 0,1-17 16,0 0-16,-1 0 0,1 0 0,0 0 16,87 0-1,-34 0-15,-53 0 16,17 0-16,18 0 0,-18 0 15,0 0-15,-17 0 0,0 0 0,17 0 16,-18 0-16,1 0 0,0 0 16,-1 0-16,1 0 0,0 0 15,-1 0-15,1 0 16,0 0 0,-1 0-16,-17-17 0,18 17 15,0 0-15,-1 0 16,1 0 31,-1 0-16,1 0-15,0 0-1</inkml:trace>
  <inkml:trace contextRef="#ctx0" brushRef="#br0" timeOffset="22311.03">17445 6526 0,'-18'0'0,"1"0"62,52 0 16,0 0-62,-17 0-16,17 0 0,0 0 0,36-17 16,-36 17-16,89 0 15,-89-18-15,0 18 0,0 0 16,18 0-16,-17 0 0,-1 0 16,53 0-16,-53 0 0,1 0 15,52 0-15,-53 0 16,-17 0-16,35 0 0,-36 0 15,72 0-15,-72 0 16,1 0-16,35 0 0,-36 0 16,1 0-16,35 0 15,-35 0-15,-1 0 16,-34-18 93,-1 18-93,0-17-16</inkml:trace>
  <inkml:trace contextRef="#ctx0" brushRef="#br0" timeOffset="22740.26">18486 6227 0,'0'0'0,"0"-18"16,-18 18 0,36 0 30,-1 18-30,1-18 0,-18 17-16,17-17 0,19 35 15,-19-17-15,1 0 16,0-1-16,-18 1 0,17-18 0,1 35 16,0-17-16,-18 0 0,17-1 15,1 1-15,-18-1 16,0 1-16,0 17 0,0-17 15,0 0-15,0-1 16,-18 1-16,-17 0 0,35-1 16,-53 1-16,53-1 15,-18-17-15,1 0 0,-1 0 16,18 18-16,-18-18 0,1 0 16,17 18-1,-18-18-15,1 0 16,17 17-16,-18-17 0,0 0 15</inkml:trace>
  <inkml:trace contextRef="#ctx0" brushRef="#br0" timeOffset="23644.54">19456 6421 0,'-18'0'16,"18"-18"-16,0 0 15,0 1 1,0-1-16,0 53 62,35-35-62,-35 18 0,0 17 16,0 0-16,0-17 0,18 88 16,-18-71-16,18-17 0,-18 52 15,17 1 1,-17-53-16,18 35 0,-18-36 16,0 18-16,0-17 0,0 0 15,0-1-15,0-52 47,0 17-47,0 1 16</inkml:trace>
  <inkml:trace contextRef="#ctx0" brushRef="#br0" timeOffset="23974.94">19438 6438 0,'0'0'0,"0"-17"0,-18-1 16,18 0-16,-17 18 16,17-17-16,35 17 31,0 0-31,36 0 16,-36 17-16,-17-17 15,35 36-15,-36-19 0,-17 1 16,18-18-16,0 17 0,-1 1 0,-17 0 15,0 17-15,0-17 0,0-1 16,-17 1-16,17 0 0,-36-18 16,36 17-16,-53 1 0,36-18 15,-1 17-15,1-17 16,-1 0-16,-17 0 16,17 0-16,0-17 15,18-1-15</inkml:trace>
  <inkml:trace contextRef="#ctx0" brushRef="#br0" timeOffset="24334.44">19826 6403 0,'0'0'16,"0"-18"-16,0 1 16,18 34 30,17 1-46,-17-18 16,-1 35-16,19 0 0,-19-17 16,1 0-16,-1-1 0,1 1 15,-18 0-15,18-1 0,-18 1 16,0 0-16,-18-36 31,18-17-15,-18 17-16,18-35 15,-17 35-15,17-17 0,0-18 16,0 36-16,0-1 0,0-17 16,0 17-16,17 18 15,-17-18-15,18 18 0,17 0 16,-17 0-16,0 0 0,35 18 16,-18-18-16,-17 0 0,17 0 15</inkml:trace>
  <inkml:trace contextRef="#ctx0" brushRef="#br0" timeOffset="24656.32">20426 6332 0,'0'0'16,"0"18"-16,-18-18 0,-52 53 31,52-53-31,0 35 16,1-17-16,17-1 0,-18 1 15,18 0-15,0-1 0,0 19 16,0-19-16,53 19 15,-18-36-15,-17 17 16,0-17-16,17 0 16,-18-35-16,19 35 0,-19-18 0,1 18 15,-18-35-15,18 17 0,-1 1 0,-17-19 16,0 19-16,0-1 16,-17-35-16,17 36 0,-36-1 0,-17 0 15,36 18-15,-1 0 0,-35 0 16,36 0-16,-36 18 15,53 17 1,0-17-16,35-18 16</inkml:trace>
  <inkml:trace contextRef="#ctx0" brushRef="#br0" timeOffset="25558.94">20867 6385 0,'0'0'0,"0"-17"16,-35 17-16,17 0 16,-17 0-1,17 0-15,0 17 0,-17 19 16,17-36-16,1 35 0,-1-18 16,18 1-16,0 0 0,0-1 15,0 19-15,0-19 16,35-17-16,-35 18 0,18-18 0,0 0 15,17 0-15,18-18 16,-35 18 0,-1-35-16,36-18 0,-35 35 15,-1-52-15,1 52 0,-18-17 16,18-18-16,-18-17 16,0 34-16,0 1 0,0 0 15,0-1-15,0 1 0,0 17 0,0-17 16,0 18-16,-18 17 0,18 17 31,-18-17-31,18 71 16,0-36-16,0-17 0,0 17 0,0 18 15,0-35-15,0 17 16,18 35-16,-18-52 0,18 88 16,-18-89-16,0 19 15,17-1-15,1 0 0,-18-17 0,0 0 16,18-1-16,-18 1 15,17-18 1,1 0-16,-1-35 0,54-18 16,-53 17-1,-1 19-15,1-19 0,0 1 16,-18 0-16,0 17 0,0 1 16,0-1-16,0 0 15,0 54 16,0-19-15,-18 19-16,18-19 16,0 1-16,0 52 15,0-52-15,35 17 16,-17-35-16,-1 18 16,19-18-16,-19 0 15,1 0-15,0 0 0,-1-18 0,36-17 16,-35 17-16,0 1 0,34-54 15,-52 36-15,18 17 16,-18 1-16,0-19 0,0 19 0,0-1 16,0 0-16,-35 18 15,17 36 1,1-19 0,17 1-16,0 0 0,0 17 15,0-17-15,-18-1 0,18 18 16,0 1-16,0-19 0,0 1 0,0 17 15,0-17-15,18 0 0,-18-1 16,17-17 0,1 0-1,-1-35-15,19 17 0</inkml:trace>
  <inkml:trace contextRef="#ctx0" brushRef="#br0" timeOffset="25974.64">21890 6297 0,'0'-18'0,"-35"1"32,17 17-32,0 0 0,1 0 15,-1 17-15,0 19 16,-17 17 0,35-36-16,-18 19 15,18-19-15,-17 1 0,17 17 0,0-17 16,0-1-16,0 19 15,0-19-15,35-17 0,-35 18 16,18 0-16,-1-18 0,19 0 16,-19 0-16,1 0 0,17-18 15,-17 18-15,17-18 0,0-17 16,-17 35-16,0-18 0,-1-35 16,1 18-1,-18 18-15,0-1 16,-35 18-16,17 0 15,0 0-15,18 35 0,-35-35 16,0 18-16,35 17 0,-18-35 16,18 35-16,0-17 0,0 0 15,0 17-15,0-17 0,18-1 16,-18 1-16,17-18 16,19 17-16,-1-17 15,-17 0-15,17 0 0</inkml:trace>
  <inkml:trace contextRef="#ctx0" brushRef="#br0" timeOffset="26486.35">22789 6068 0,'0'0'16,"-17"-18"-16,-1 0 15,18 54 16,18-19-15,-18 19-16,0-19 0,17 1 0,-17 17 16,18 36-16,-18-18 0,0-18 15,18 36-15,-18-19 0,0-16 16,0 17-16,0-36 16,0 19-16,0-1 0,-18-35 15,18 17-15,0-34 16</inkml:trace>
  <inkml:trace contextRef="#ctx0" brushRef="#br0" timeOffset="27237.54">22578 6279 0,'0'0'16,"-18"0"-16,18 18 0,-18-18 0,1 0 15,52 0 16,36 0-31,-36 0 16,88-35-16,-70 35 16,-17-18-16,17 18 0,-18-17 0,0-1 15,0 0-15,1 1 0,-19 17 0,1-18 16,0 0-16,-1 1 0,1-1 16,-18 0-16,0 1 0,0 34 46,-18-17-46,18 18 0,0 35 16,-17-35-16,17-1 0,0 54 16,0-54-16,0 19 0,0 34 15,0-34-15,0-19 0,0 71 16,0-70-16,17 17 16,-17-17-16,0 0 0,0-1 15,18-17-15,-1-35 31,1 0-15,0-1-16,-18 19 0,17-1 16,19-35-16,-36 36 15,35-36-15,-17 53 16,-18-18-16,17 18 16,-17 35-1,18-17-15,0 17 16,-18-17-16,17-1 0,-17 1 15,18 0-15,-18-1 0,17 1 0,1 0 16,0-1-16,17 1 16,-35 0-16,18-18 0,-1 0 15,19 0-15,-19 0 16,1-18-16,-1 18 0,1-35 16,0 17-16,-18 0 0,17-17 15,1 17-15,-18 1 0,0-18 16,18 17-16,-18 0 0,0 1 15,0-1-15,-36 18 16,19 0-16,17 18 16,-18 17-16,18-17 15,-18 17-15,18-18 16,0 36-16,0-35 16,0 0-16,36-1 0,-19 1 15,1-18-15,0 0 16,-1 0-16,19 0 0</inkml:trace>
  <inkml:trace contextRef="#ctx0" brushRef="#br0" timeOffset="27620.42">24201 6262 0,'-18'0'0,"36"0"0,-36-18 0,-17 18 15,35 18 32,35-18-47,-35 35 0,18-35 0,-18 18 16,17 17-16,1-17 16,-18-1-16,17 19 0,-17-19 15,18 1-15,-18-1 0,0 1 16,0 0-16,0-1 15,0-34 17,0-19-32,0 19 15,0-1-15,0-105 16,0 105-16,35-88 16,1 89-16,-36-19 0,17 19 15,1-1-15,0 18 0,-1-18 16,1 18-16,-1 0 0,1 0 0,0 0 15</inkml:trace>
  <inkml:trace contextRef="#ctx0" brushRef="#br0" timeOffset="28868.85">24624 6332 0,'0'18'0,"0"-36"0,0 18 47,0-17-47,18 17 15,-18-18-15,35 0 0,-18-17 16,-17 18-16,0-19 16,0 19-16,-35 17 15,18 0 1,-19 17-16,19-17 16,-36 106-16,35-71 15,18-17-15,0 17 0,0 1 16,0-19-16,0 1 0,0-1 15,18 1-15,17-18 16,0 0-16,-17 0 0,0 0 16,17 0-16,0-18 0,-17 18 0,17-35 15,36 0-15,-36 0 16,53-54-16,-70 54 16,-1 0-16,36-53 15,-53 70-15,0 0 0,18 1 16,-53 17-1,35 17-15,-18 1 16,-17 17-16,35-17 16,-18 0-16,18-1 0,0 19 15,-18-19-15,18 1 0,0-1 0,0 1 16,0 0-16,0-1 0,36 19 16,-19-19-16,-17 1 0,18 0 15,-18-1 1,18 1-16,-1-1 15,-17 1-15,0 0 16,-17-18 0,-19 0-16,36 17 15,-53-17-15,36 0 0,-1 0 16,0 0-16,1 0 0,-1 18 0,1-18 16,34 0 15,-17-35-31,35 35 0,-17-18 15,17 0-15,-17 18 16,0-17-16,35-1 16,-36 1-16,1-1 0,52-35 15,-52 35-15,17-17 16,-17 17-16,0 1 0,-18-1 16,0 36 15,-18 17-31,18 0 15,0-17-15,-18 0 0,18-1 0,0 36 16,0-35-16,0-1 0,0 1 16,18 0-16,-18-1 0,18 1 15,-1-18 1,1 0-16,0 0 16,17-18-16,-35-17 15,17 35-15,19-53 0,-36 36 16,17-1-16,1-53 15,0 54-15,-18-1 16,0 36 0,0-1-1,-18-17-15,18 53 16,0-35-16,0 0 0,0 17 16,0-18-16,0 1 0,18-18 15,-18 18-15,35-18 0,-17 0 16,-1 0-16,18 0 0,-17 0 15,35-18-15,-35 0 16,17-34-16,-17 34 0,17-88 16,-35 71-16,0-18 15,17-35-15,-17 35 0,18-71 16,-18 107 0,0-19-16,0 19 0,0-1 15,-35 18-15,35 18 16,-18-18-1,18 35-15,-17 0 16,17 1-16,0-19 0,0 54 16,0-54-16,35 72 15,-35-54-15,17 0 0,-17 18 16,18-35-16,-18 17 0,18 0 16,-18-17-16,0 0 0,17-1 15,-17 1-15,18-18 0,0 0 16,-1 0-16,1-35 15</inkml:trace>
  <inkml:trace contextRef="#ctx0" brushRef="#br0" timeOffset="29122.4">26070 5874 0,'0'0'0,"0"17"46,0 1-30,0 0-16,0-1 0,0 71 16,0 1-1,18-54-15,-18-17 0,0 52 16,0-35-16,0-17 0,0 35 16,0-35-16,0 17 0,0-17 15,0-1-15,0 1 16,0-53-1</inkml:trace>
  <inkml:trace contextRef="#ctx0" brushRef="#br0" timeOffset="29321.12">25964 6156 0,'-17'0'16,"34"0"-16,-52 0 0,18-18 15,52 18 16,0 0-15,0 18-16,-17-18 0,35 0 16,-18 0-16,0 0 0,89-35 15,-89 35-15,0-18 16,1 18-16,-19-18 0,19 18 0</inkml:trace>
  <inkml:trace contextRef="#ctx0" brushRef="#br0" timeOffset="31108.9">27481 6262 0,'0'0'0,"0"-18"0,-17 1 31,17 34 31,0 1-46,35-18-16,-35 35 0,0-17 0,18 17 16,-18-17-16,0-1 0,17 1 15,1 0-15,-18 17 0,18-35 0,-18 17 16,35 19-16,-18-19 0,1-17 16,0 18-16,-1-18 0,1 0 0,0 0 15,17 0-15,-17 0 0,-1 0 16,19-18-16,-19-17 0,1 35 15,-1-53-15,1 18 16,-18-36 0,0 54-16,0-1 0,0-17 15,0 17-15,-18 18 16,1 18 0,17-1-1,-18 1-15,1-18 16,17 35-16,0-17 0,0 17 15,-18-17-15,18 0 0,0 52 16,0-52-16,0 17 16,-18 18-16,18-35 0,0 17 0,0 18 15,0-36-15,0 54 16,0-53-16,0-1 0,-17 19 16,17-19-16,0 1 15,-18-1-15,0-17 0,18 18 16,-17-18-16,-1 0 0,0 18 15,1-18-15,-1 0 0,0 0 16,1 0-16,-18 0 16,-1-18-16,1 18 15,17 0-15,1 0 0,-1 0 16,0 0-16,1 0 16,17 18-16,-18-18 0,18-36 31</inkml:trace>
  <inkml:trace contextRef="#ctx0" brushRef="#br0" timeOffset="32186.57">27852 5750 0,'-18'-17'31,"18"-1"-15,-17 18-16,17-18 16,-18 36 30,0 0-30,-17 17 0,17-17-16,1 17 15,-1-18-15,18 1 0,-18 0 16,1-1-16,-19 36 16,36-35-16,-17 17 0,-18 0 15,17-17-15,0 17 16,18-17-1,-17-18-15,17-18 79,35 18-79,-35-35 15,18 17-15,-18 1 0,17-1 16,36-35-16,-53 36 0,18-1 15,-1 0-15,1 1 16,0-1-16,-1 0 0,1 18 16,-18-17-1,18 17-15,-18-18 32,17 18-17,-17-17-15,18 17 16,0 0 15,-1 17 0,1 1-31,-1-1 0,1 1 16,0-18-16,17 35 16,-17-17-1,17 0-15,-35-1 16,18-17-16,-18 18 0,17 0 31,-17-1 0,18-17 1,-1 0 30,-17-17-46,0-1-1,0 0 1</inkml:trace>
  <inkml:trace contextRef="#ctx0" brushRef="#br0" timeOffset="33449.74">29016 6244 0,'0'-17'0,"0"-1"16,0 0 0,0 36 31,-18-18-47,18 18 0,-35-18 15,0 52-15,17-34 0,0 17 16,1-17-16,-1 0 0,18-1 15,-17 19-15,17-19 0,0 1 16,0-1-16,0 1 0,0 0 0,35-1 16,-18-17-1,-17 18-15,89-18 16,-72 0-16,19-35 0,-19 35 16,1-18-16,0 18 0,-1-35 15,1 17-15,-1-17 0,1 0 0,-18 17 16,0-17-16,0 17 0,0-17 15,-35 0-15,35 17 0,-35 0 16,-1 18-16,19 0 0,-36 0 16,35 0-16,0 18 0,-17 0 15,17-1 1,18 1-16</inkml:trace>
  <inkml:trace contextRef="#ctx0" brushRef="#br0" timeOffset="33797.75">29245 6174 0,'0'0'0,"0"17"47,36 1-32,-1 17-15,0 0 16,-17-17-16,-18 0 0,35 17 15,-17-17-15,-1-1 16,1 1-16,-18 0 0,18-18 0,-18 17 16,0 1-16,0-53 31,-18 17-15,0-17-16,18 17 15,-35-35-15,35 35 0,0-17 16,0 18-16,0-19 0,0 19 0,0-1 15,0-17-15,0 17 0,0 0 16,35 18-16,-35-17 0,18 17 0,17-18 16,-17 18-16,-1 0 15,1 0-15,35 0 0</inkml:trace>
  <inkml:trace contextRef="#ctx0" brushRef="#br0" timeOffset="34532.9">30233 6085 0,'53'-35'31,"-35"17"-31,-18 1 47,0 52-16,0 0-15,0-17-16,0 0 0,0 35 15,0-36-15,35 36 16,-35-35-16,18-1 0,17 19 16,-18-19-16,1-17 0,0 0 15,-1 18-15,1-18 0,0 0 0,35 0 16,-18-35-16,-18 35 0,36-18 16,-35-17-16,0 0 0,-1-1 15,1-17-15,-18 0 16,0 18-16,0 17 0,0-17 15,0 18-15,0-1 0,-18 18 32,18 18-17,-17-18-15,17 52 0,0-34 16,-18 0-16,18 35 0,0-36 16,-18 19-16,18 17 0,0-18 15,0 0-15,0 53 16,0 53-1,0-105-15,0-19 0,0 54 16,-17-54-16,17 1 0,0 17 16,-18-17-16,18 0 0,0-1 15,-18 1 1,1-18 0,-1 0-16,1 0 0,-1 0 15,-17 0-15,17 0 0,-17 0 0,17 18 16,-17-18-16,0 0 15,17 0-15,18 17 16,18-52 0</inkml:trace>
  <inkml:trace contextRef="#ctx0" brushRef="#br0" timeOffset="34976.94">30974 6421 0,'18'0'0,"-36"0"0,36-18 16,-18 0-16,17 1 15,-17-1 1,0 36 47,0-1-48,0 19-15,18-1 16,-18-18-16,0 1 0,0 17 15,0-17-15,0 17 0,0-17 0,0 35 16,0-18-16,0 18 16,0-35-16,0-1 0,0 1 15,0 0-15,0-1 16,17-17-16,-17-17 47</inkml:trace>
  <inkml:trace contextRef="#ctx0" brushRef="#br0" timeOffset="35345.68">30992 6350 0,'-18'0'16,"36"0"-16,-36-18 0,0 1 15,18-1-15,0 0 16,36 1-16,-19 17 16,-17-18-16,71 18 15,-54 0-15,19 0 16,-19 0 0,1 18-16,0 17 0,-1-17 15,-17-1-15,18 1 0,-18 17 16,0-17-16,0 0 0,0 17 15,0-18-15,-35 1 0,35 0 16,-18-1-16,0-17 0,1 18 16,-19-18-16,1 18 0,17-18 15,-17 0-15,18 0 16,-1 0-16,0-18 16,18 0-16</inkml:trace>
  <inkml:trace contextRef="#ctx0" brushRef="#br0" timeOffset="35745.19">31415 6350 0,'17'0'47,"1"35"-47,-18-17 15,35-18-15,-17 35 0,-18-17 16,0-1-16,18 19 16,-18-1-16,0-17 15,-18-18 1,0 0-1,18-18 1,-17 18-16,17-18 0,-18-17 16,18 17-16,0 1 0,0-18 15,0 17-15,0-17 0,35-1 16,-35 19-16,18-1 0,-18 0 0,53 1 16,-35-1-1,-1 18-15,1 0 0,0 0 16,-1 0-16,1 0 0,-1 0 0</inkml:trace>
  <inkml:trace contextRef="#ctx0" brushRef="#br0" timeOffset="36579.83">31768 6438 0,'0'0'16,"0"-17"15,35 17-31,-35-18 0,18 18 15,-18-18-15,17 1 0,-17-1 16,0-17 0,0 17-16,0 0 15,-17 18-15,-1 0 16,0 0 0,18 18-16,-17-18 0,-1 18 0,0 17 15,1-17-15,17 35 16,0-36-16,0 1 15,0-1-15,0 1 0,0 0 0,0-1 16,0 1-16,17-18 16,36 18-16,-35-18 15,35 0-15,-18 0 0,0 0 16,36 0-16,-36 0 0,0-18 16,36 18-16,-36-18 15,-17 18-15,17-35 16,-35 0-1,0 17-15,-35 1 16,17-1-16,1 18 0,-19-18 16,19 18-16,-1 0 15,0 0-15,1 18 16,-1-18-16,1 18 16,17 17-16,-18-18 15,0 19-15,18-19 0,-17 19 16,17-19-16,0 1 15,0 0-15,35-18 16,-17 0-16,17 0 16,0 0-16,-17-18 15,70-53 1,-70 54-16,17-36 0,-35 18 16,18 17-16,-18-17 0,0-1 0,0 1 15,0-18-15,0-17 0,0 34 16,0 1-16,-18-53 15,18 70-15,0 1 16,0-1-16,0 53 31,0-17-15,0 17-16,0 0 16,0 1-16,18-19 0,-1 36 15,-17-17-15,0-1 0,0 0 16,18-17-16,-18 17 0,0 0 0,17 36 15,-17-36-15,0-17 16,0 35-16,0-36 0,0 1 16,0 0-16,0-1 0,0 1 15</inkml:trace>
  <inkml:trace contextRef="#ctx0" brushRef="#br0" timeOffset="36795.21">32791 6615 0,'-36'17'15</inkml:trace>
  <inkml:trace contextRef="#ctx0" brushRef="#br0" timeOffset="49821.9">6950 8908 0,'17'0'250,"1"0"-250,0 0 0,35 0 16,-36 0-16,36 0 15,-18 0-15,1 0 0,-1-18 0,35 18 16,-34 0-16,-1 0 16,0-18-16,1 18 0,-19 0 0,19 0 0,-1 0 15,-18 0-15,19 0 0,-1 0 16,-17 0-16,-1 0 16,19 18-16,-19-18 0,18 0 15,-17 0-15,0 0 0,-1 18 0,19-18 16,-19 0-16,1 0 0,17 0 0,0 17 15,-17-17-15,17 0 0,1 0 0,-1 0 16,18 0-16,17 0 0,-34 0 16,-1 0-16,0 0 0,1 0 0,-1 0 15,0 0-15,36 0 16,-18 18-16,-1-18 16,-34 0-16,17 0 0,18 0 15,-35 0-15,0 0 0,17 0 0,-17 0 16,-1 0-16,18 0 0,-17 0 0,17 0 15,1 0-15,-19 0 0,19 0 16,-19 0-16,1 0 0,35 0 16,-36 0-16,1 0 0,0 0 15,-1 0-15,1 0 0,0 0 0,17 0 16,-18 0-16,1 0 0,0 0 0,-1 0 16,1 0-16,17 0 0,-17 0 0,0 0 15,17 0-15,0 0 0,-17 0 16,35 0-16,-36 0 0,19 0 15,17 0-15,-36 0 0,18 0 16,-17 0-16,17 0 0,-17 0 16,0 0-16,17 0 0,-17 0 15,-1 0-15,18 0 0,1 0 0,-1 0 16,-17 0-16,17-18 0,36 18 16,-1-17-1,-35 17-15,-17 0 0,35 0 16,-35 0-16,-1 0 0,36 0 15,-35 0-15,-1 0 0,36 0 16,-17 0-16,-19 0 0,18 0 16,1 0-16,-19 0 0,19 0 15,17-18-15,-18 18 0,0 0 0,18 0 16,-18 0-16,1 0 16,34 0-16,-35 0 0,-17 0 15,53 0-15,-36 0 0,0 0 16,0 0-16,1 0 0,-1 0 0,0 0 15,1 0-15,-1 0 0,0 0 0,0 0 16,18 0-16,0 0 0,-17 0 16,-1 0-16,18 0 0,-18 0 15,-17 0-15,52 0 0,-52 0 16,17 0-16,18 0 16,-18 0-16,-17 0 0,17 0 0,18 0 15,-18 0-15,-17 0 0,35 0 16,-18 0-16,36 0 15,-36 0-15,0 0 0,18 0 16,-17 0-16,-1 0 0,18 0 16,-18 0-16,0 0 0,18 0 15,-17 0-15,-1 0 0,0 0 16,0 0-16,-17 0 0,17 0 0,1 0 16,-1 0-16,-18 0 0,19 0 0,-19 0 15,19 0-15,-1 0 0,-17 0 16,17 0-16,0 0 0,-17 0 15,35 0-15,-36 0 16,1 0-16,35 0 0,-35 0 16,-1 0-16,54 18 15,-54-18-15,19 0 0,-19 0 0,1 0 16,0 0-16,-1 0 0,36 0 16,-35 0-16,-1 0 0,1 17 15,17-17-15,-17 0 0,0 0 0,17 0 16,0 0-16,18 18 15,-18-18-15,18 0 16,-35 0-16,0 0 0,34 0 16,-34 0-16,0 0 15,17 0-15,-17 0 0,-1 0 16,1 0-16,0 0 0,17 0 0,-18 0 0,19 18 16,-19-18-16,1 0 15,17 0-15,-17 0 0,0 0 16,-1 0-16,1 0 0,-1 0 15,1 0-15,0 0 0,-1 0 16,1 0-16,0 0 0,-1 0 16,1 0-16,17 0 0,-17 0 15,0 0-15,-1 0 16,1 0-16,-1 0 0,19 0 0,-19 0 16,1 0-16,0 0 15,-1 0-15,1 0 0,0 0 16,-1 0-16,-17 17 15,18-17-15,-1 0 0,1 0 16,0 0-16,-1 0 16,1 0-1,0 0-15,-36 0 141,0 0-125</inkml:trace>
  <inkml:trace contextRef="#ctx0" brushRef="#br0" timeOffset="51999.11">19085 8837 0,'-17'0'0,"-1"0"16,36 0 171,17 0-171,-17 0-16,34 0 15,-34 0-15,35 0 0,-18 0 0,53 0 16,-35 18-16,36-18 16,-36 0-16,-18 17 0,0-17 0,0 0 15,1 0-15,-1 0 0,0 0 0,18 0 16,-35 18-16,-1-18 0,36 0 16,-35 0-16,0 0 0,17 0 15,0 0-15,-17 0 0,35 0 16,-18 0-16,-17 18 0,17-18 15,-17 0-15,17 0 0,-18 0 16,1 0-16,17 0 0,-17 0 16,0 0-16,-1 17 0,1-17 15,-36 0 188</inkml:trace>
  <inkml:trace contextRef="#ctx0" brushRef="#br0" timeOffset="54023.64">21167 8149 0,'0'-17'15,"-18"17"-15,0 0 32,18-18 30,18 18 32,0 0-78,-1 0-16,19 0 15,-1 0-15,0 0 0,0 0 16,1 0-16,17 0 0,-18 0 15,0 0-15,18 0 16,-18 0-16,-17 0 0,53 0 16,-54 0-16,18 0 15,-17 0-15</inkml:trace>
  <inkml:trace contextRef="#ctx0" brushRef="#br0" timeOffset="54361.25">21643 7973 0,'0'0'0,"-18"0"0,18-18 32,18 36 30,0-1-62,17 1 16,0 0-16,-17-1 15,17 1-15,-17 0 0,-1-1 0,19 1 16,-36 0-16,17-1 0,1 1 16,-18-1-16,0 1 15,-35 35 1,-36-18-16,36-35 16,-1 18-16,-16-18 0,16 18 15,19-18-15,-1 0 0,0 0 0,1 0 16</inkml:trace>
  <inkml:trace contextRef="#ctx0" brushRef="#br0" timeOffset="55114.17">22719 7867 0,'0'-18'32,"-18"18"-32,18-17 15,-17 17-15,-1 0 16,18-18-16,-18 18 0,1 0 16,-1 0-16,0 0 0,1 0 0,-1 0 15,0 35-15,1-35 0,-18 18 16,35 0-16,-18-18 0,-17 35 15,35-18-15,-18 19 16,18-19-16,-18 1 16,18 0-16,0-1 0,0 1 0,0 0 15,36-1-15,-36 1 0,35 0 16,0-1-16,-17-17 0,17 18 16,0-18-16,1 0 0,-1 0 15,18 0-15,0 0 16,-18-18-16,36-17 0,-36 35 15</inkml:trace>
  <inkml:trace contextRef="#ctx0" brushRef="#br0" timeOffset="56002.34">23072 7990 0,'0'-17'15,"0"34"-15,-18-52 16,0 35-16,1 0 16,-1 0-16,0 0 15,1 0-15,17 18 0,-18-1 16,1 1-1,-1 17-15,18-17 0,0 0 16,0-1-16,35 1 16,0 0-16,1-18 0,-1 17 15,-17-17-15,-1 0 16,1 0-16,0 0 0,-1 0 16,1-17-16,-1 17 0,-17-36 15,0 19-15,0-1 0,0 0 16,-17-17-16,17 17 15,-18 1-15,-17-19 16,35 19-16,-18 17 0,18-18 0,-17 18 16,17-17-16,-18 17 0,53 0 31,1 0-15,-19 0-16,1 17 0,35-17 15,-36 18-15,1-18 0,35 17 16,-35 1-16,-1 0 15,19-1-15,-19 1 16,-17 0-16,18-1 0,-18 1 16,0 0-1,0-1-15,-18-17 32,18-35-17,0 17-15,-17 18 16,17-35-16,0 17 0,0 1 15,0-1-15,0 0 0,0 1 0,0-1 16,35 1-16,-18-1 16,19 18-16,-19 0 15,19 0-15,-19 0 0,1 0 16,0 18-16,-1-18 0,1 17 0,-1 1 16,1 17-16,-18-17 15,0-1-15,18 1 0,-18 0 16,0-1-1,0 1-15,0-53 47,0 17-31,0 0-16,0 1 0,0-1 16,0 0-16,0 1 0,0-1 15,0 1-15,0-1 16,17 18-16,1 0 15,17 0-15,-17 0 16,0 0-16,-1 0 0,1 18 16,-1-18-16,19 17 15,-19 18-15,1-17 0,-18 0 16,18-18-16,-18 17 0,17 19 16,-17-19-16,0 1 0,0 0 15,0-1-15,0 1 16,-35-18-16</inkml:trace>
  <inkml:trace contextRef="#ctx0" brushRef="#br0" timeOffset="56269.71">24077 7885 0,'0'17'62,"0"18"-62,0 1 16,0-19-16,18 19 15,-18-1-15,17 0 0,-17 36 16,18-36-16,-18 18 0,0 35 16,0-35-16,0-18 0,0 36 15,-35-36-15,35-17 0,0-1 0,0 1 16,0-53-1,0 17-15,0-17 16,-18 0-16,18-1 0,0 1 16</inkml:trace>
  <inkml:trace contextRef="#ctx0" brushRef="#br0" timeOffset="57425.27">24007 7920 0,'0'-18'0,"0"36"0,0-53 15,0 17-15,17 0 16,1 18-1,17 0-15,-17 0 16,70 36 0,-70-19-16,-1-17 0,36 18 15,-35-1-15,-1 1 0,1 0 16,-18 17-16,0-17 0,0-1 16,0 1-16,-18 0 15,-17-1-15,0 1 0,0-18 16,-1 18-16,19-18 0,-1 0 15,0 0-15,1 0 16,17-18 0,35 0-1,-17 18-15,-18-17 0,35 17 16,18-18-16,-18 0 16,-17 18-16,35-17 0,-18-1 15,35-17-15,-52 17 16,17 18-16,-17-35 0,0 17 15,-1 18-15,1-17 0,-18-1 16,0 36 15,0-1-31,0 18 16,0-17-16,0 17 16,0-17-16,0 0 0,0 17 15,0-17-15,18-1 0,-1 1 16,1-18-16,-18 18 0,18-18 15,-1 0-15,1 0 0,17 0 16,-17-18-16,-1 18 16,19-18-16,-19-17 0,1 17 15,17-17-15,-35 17 0,18 1 16,-18-19-16,17 19 0,-17-1 16,0 1-16,-17 34 31,17 1-31,0 17 15,0-17-15,0-1 16,0 1-16,0 0 0,0-1 16,17 1-16,1-18 15,-18 18-15,18-18 16,17 0-16,-17 0 0,-1-36 16,1 36-16,0-17 0,-1-19 15,1 19-15,-1-19 0,1 19 0,0-18 16,-18-1-16,17 1 0,-17 0 0,18-53 15,-18 52-15,0-17 0,0-17 16,0 35-16,0-1 0,0 1 16,0 17-16,0 1 0,-18 17 31,18 17-31,0 19 16,0-1-16,0-17 0,0-1 0,0 18 15,0 36-15,0-53 16,0 17-16,0 35 0,0-34 15,0 87 1,18-88-16,-18 18 0,0-35 16,0 17-16,0 1 15,18-36-15,-18 17 0,17 1 0,1-18 16,0 0-16,17 0 16,-17-18-16,17 18 0,35-53 15,-34 36-15,-19-1 0,54-35 16,-54 35-16,1 1 0,0-1 0,-18 1 15,0-1-15,0 0 0,0 1 16,0-1-16,-18 18 16,-17 0-1,17 0-15,1 0 16,-1 18-16,0-1 0,1 1 16,17 0-16,0-1 0,-18 1 15,18-1-15,0 1 0,0 0 16,0-1-16,0 1 0,0 0 15,18-1-15,-1 1 16,19-18-16,-36 18 16,17-18-16,54 0 0,-54 0 15,19-36-15,17 1 0</inkml:trace>
  <inkml:trace contextRef="#ctx0" brushRef="#br0" timeOffset="57674.33">25100 7549 0,'-35'-17'0,"70"34"0,-123-34 15,53-1-15,-1 1 0,1 17 16,-35-36-16,52 36 16,0-17-16,54 17 31,-1 35-31,-18-17 15,19-18-15,17 0 0,-18 17 16,0-17-16,36 18 16,-18-18-16,-18 0 0,88 0 15,-87 0-15,34 0 0</inkml:trace>
  <inkml:trace contextRef="#ctx0" brushRef="#br0" timeOffset="58197.69">26229 7920 0,'0'0'0,"0"17"0,-18-17 16,18 18-16,36-18 15,-36 18-15,17-18 0,19 0 16,-19 0-16,18 0 15,-17 0-15,0 0 0,-1-18 0,1 18 16,0-18-16,-1 1 16,-17-1-16,0 1 0,0-1 15,0 0-15,-17 18 16,-19-17 0,19 17-16,17 35 15,0-17-15,-18-18 16,18 35-16,0-18 15,0 1-15,35 17 0,-17-17 16,17 17-16,1-17 16,-1 0-16,-17-1 15,34-17 1,-34 0-16,35 0 16,-35 0-16</inkml:trace>
  <inkml:trace contextRef="#ctx0" brushRef="#br0" timeOffset="58559.27">26776 7796 0,'0'0'0,"0"36"47,35-36-47,-35 17 0,35-17 0,-17 18 15,17 17-15,-17-35 0,-18 18 16,35 17-16,-17-17 0,-1-1 15,-17 1-15,18 0 0,-18-1 16,0 1-16,0 0 16,0-1-16,0 1 0,-18-18 15,1 0 1,-1-18 0,18-17-16,0 17 15,-17 1-15,17-1 0,0-17 16,0-1-16,0 19 0,0-18 0,0 17 15,35 0-15,-35 1 0,53-19 16,-36 36-16,1 0 16,0 0-16,-1 0 0,1 0 0,35 0 15,-35 0-15,17 18 0,-18-18 16</inkml:trace>
  <inkml:trace contextRef="#ctx0" brushRef="#br0" timeOffset="59234.27">27340 7867 0,'-17'0'31,"17"18"-15,0-1-16,0 1 15,0-1-15,0 1 16,0 0-16,35-1 0,-35 1 16,0 0-16,18 17 15,-18-17-15,0-1 16,17-17-16,-17 18 0,0-36 47,0-17-47,0 0 15,18-1-15,-18 19 0,35-1 16,-17-35-16,-18 36 0,17-1 16,1 0-16,0-17 0,17 17 15,-35 1 1,18 17-16,17 0 0,-18 0 15,1 0-15,-18 17 0,18-17 16,-1 0-16,1 18 0,0-18 16,-1 18-16,1-18 0,0 0 15,-1 17-15,1-17 0,0 0 16,-1 0-16,-17 18 16,-17-18 15,-1 0-31,18 18 0,-35-18 15,17 17-15,0 1 0,1-18 16,17 17-16,-18-17 0,18 18 0,-18 17 16,18-17-16,0 0 15,0-1-15,0 1 0,0 0 16,36-1-16,-19 1 16,19-18-16,-19 0 15,1 0-15,35-35 16,-36 35-16,1-18 15,0-17-15,-1 17 0,-17-17 16,18-18-16,-18 18 16,0 17-16,0-17 0,-35 17 15,35 0-15,-53 18 0,35 0 16,1 0-16,-19 0 16,19 0-16,-1 18 0,0-18 0,18 18 15,-17-18-15,17 17 0,0 1 16,35-18-16</inkml:trace>
  <inkml:trace contextRef="#ctx0" brushRef="#br0" timeOffset="59626.44">28063 7832 0,'0'0'0,"0"17"46,18 1-30,0 0-16,-18-1 16,35 1-16,0 35 0,-35-36 15,18 1-15,0 0 16,-18-1-16,0 1 0,17 0 16,-17-1-16,0 1 0,0 0 15,0-36 16,-17 0-15,17-17-16,0 17 0,-18-52 16,18 52-16,0-17 15,0 17-15,0 1 0,18-1 0,-18-17 16,35 17-16,-18 0 16,1 18-1,0 0-15,-1 0 16,1 36-16,0-19 15</inkml:trace>
  <inkml:trace contextRef="#ctx0" brushRef="#br0" timeOffset="59856.22">28575 8114 0,'0'18'15,"-18"-18"1,54 0 0,-19 0-1,19-18-15</inkml:trace>
  <inkml:trace contextRef="#ctx0" brushRef="#br0" timeOffset="86534.89">11906 11765 0,'0'18'16,"18"-18"296,0 0-312,17 0 16,-18 0-16,19 0 16,-19 0-16,36 17 0,-35-17 15,0 0-15,17 0 16,0 0-16,-17 0 0,17 0 16,-17 0-16,-1 0 0,19 0 15,-19 0-15,1 0 0,-1 0 16,1 0-16,0 0 0,-1 0 15,1 0-15,0 0 0,-1 0 16,1 0-16,0 0 0,17 0 16,-17 0-16,17 0 15,-18 0-15,1 0 16,0 0-16,-1 0 0,1 0 0,17 0 16,-17 0-16,0 18 15,-1-18-15,1 0 0,-1 0 16,1 0-16,0 0 15,-1 0-15,1 0 16,0 0-16,-1 0 0,1 0 16,0 0-16,-1 0 15,1 0-15,-1 0 0,1 0 16,0 0-16,-1 0 0,1 0 16,0 0-16,-1 0 15,1 0-15,0 0 16,-1 0-16,19 0 15,-19 0-15,18 0 16,-17 0-16,0 0 0,17 0 16,-17 0-16,17 0 15,-17 0 1,-1 0-16,1 0 0,-1 0 16,1 0-16,0 0 0,-1 0 15,1 0-15,0 0 16,-1 0-16,1 0 15,0 0-15,-1 0 0,1 0 16,-1 0 0,1 0-16,0 0 0,-1 0 15,1 0 1,0 0-16,-1 0 16,1 0-16,0 0 0,-1 0 15,1 0-15,0 0 0,-1 0 16,1 0-16,-1 0 0,19 0 15,-19 0-15,1 0 16,0 0-16,-1 0 0,1 0 16,0 0-16,-1 0 0,1 0 15,-1 0 1,1 0-16,0 0 16,-1 0-16,1 0 15,0 0-15,-1 0 0,1 0 16,0 0-16,-1 0 15,18 0-15,-17 0 16,17 0-16,-17 0 16,35 0-1,-35 0-15,17 0 16,-17 0-16,-1 0 16,1 0-16,-1 0 0,19 0 15,-19 0-15,1 0 0,17 0 16,-17 0-16,0 0 0,17 0 15,-18 0-15,19 0 16,-19 0-16,1 0 0,0 0 16,-1 0-1,1 0-15,0 0 16,-1 0-16,1 0 0,-1 0 16,19 0-16,-19 0 0,19 0 15,17 0-15,-36 0 0,1 0 16,35 0-16,-18 0 0,-17 0 15,17 0-15,0 0 0,-17 0 16,0 0-16,-1 0 0,1 0 16,17 0-16,-17 0 15,-1 0-15,19 0 16,-19 0-16,1 0 0,17 0 16,-17 0-16,-1 0 0,19 0 15,-19 0-15,1 0 0,0 0 16,-1 0-16,1 0 0,0 0 0,-1 0 15,19 0-15,-19 0 0,1 0 16,-1 0-16,1 0 0,0 0 0,17 0 16,-17 0-16,-1 0 0,36 0 15,-35 0-15,70 0 16,-53 0-16,1 0 16,-19 0-16,18 0 0,-17 0 15,17 0-15,-17 0 0,0 0 16,-1 0-16,1 0 0,0 0 15,-1 0-15,1 0 16,0 0-16,-1 0 16,1 0-16,-1 0 15,1 0-15,0 0 16,-1 0 0</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00:52.954"/>
    </inkml:context>
    <inkml:brush xml:id="br0">
      <inkml:brushProperty name="width" value="0.05292" units="cm"/>
      <inkml:brushProperty name="height" value="0.05292" units="cm"/>
      <inkml:brushProperty name="color" value="#FF0000"/>
    </inkml:brush>
  </inkml:definitions>
  <inkml:trace contextRef="#ctx0" brushRef="#br0">16016 10213 0,'-18'0'0,"18"-18"16,0 1 0,0-1 15,0 0-15,0 36 62,0 17-78,0-17 15,0 0-15,0 17 16,0-18-16,0 19 16,0-19-16,0 19 0,0-19 0,0 19 15,18-19-15,-18 1 0,35 17 16,-17-17-16,17-1 15,-17-17-15,17 0 16,-17 0-16,-1 0 0,1 0 16,17-35-16,-17 0 0,35 0 15,-35 17-15,-18 0 0,17-17 16,1-18-16,0 35 0,-18 1 16,0-36-16,0 35 0,0 1 15,0-1-15,-18 36 47,18-1-47,-18-17 16,18 36-16,0-19 0,-17 18 15,17-17-15,0 0 0,0 17 16,0-17-16,0 17 0,0 0 16,0-17-16,0-1 0,0 1 15,17 0-15,-17-1 0,18-17 16,0 0-1,-1 0-15,1-17 16,17-1-16,0-17 0,-17 17 16</inkml:trace>
  <inkml:trace contextRef="#ctx0" brushRef="#br0" timeOffset="286.25">16739 10160 0,'-17'-18'31,"-1"18"-31,18 36 31,0-19-31,0 19 16,0-19-16,0 1 0,0 17 16,0 0-16,0-17 0,0 53 15,0-36-15,0 0 0,0 53 16,0-52-16,0-1 0,-18 35 15,18-34-15,0-19 0,-17 36 16,17-35-16,0 0 0,-18-1 16,18-52-1,35 0 1,-35-18-16</inkml:trace>
  <inkml:trace contextRef="#ctx0" brushRef="#br0" timeOffset="574.12">16739 10195 0,'0'-17'16,"0"34"-16,0-52 0,-17 35 0,17-18 15,0 1 1,17 17-16,19 0 16,-19 0-16,1 0 15,-1 0-15,1 17 0,0-17 0,-1 36 16,1-36-16,0 17 0,-18 1 15,17 17-15,-17-17 0,0-1 0,0 1 16,0 0-16,0-1 0,0 1 16,0 0-16,-17-1 0,17 1 15,-36 17-15,1-35 0,17 18 16,-17-18-16,18 17 0,-1-17 16,0 0-16,1 0 0,-1 0 0,0 0 15,1 0-15,17-17 0</inkml:trace>
  <inkml:trace contextRef="#ctx0" brushRef="#br0" timeOffset="1949.78">17427 10266 0,'0'0'0,"-35"-18"0,17 18 0,-35-17 16,36 17 0,-19 0-16,19 0 0,-36 35 15,0 35 1,35-52-16,1 35 16,-1-35-16,18-1 15,0 18-15,0-17 0,0 0 16,35-1-16,1-17 15,-1 18-15,0-18 0,-17 0 16,35-35-16,-18 35 16,-17-36-16,17 19 0,-17-1 0,17-17 15,-18 17-15,54-88 16,-53 36-16,-1-1 16,1 36-16,-18 0 0,0-89 15,0 89-15,-35-18 16,35 35-16,-18 1 0,0-1 15,1 53 1,-1-35-16,18 36 16,-18 17-16,18-18 0,0-17 15,0 52-15,0-35 0,0-17 16,18 53-16,-18-18 16,18-18-16,-18 0 0,17 0 15,1 1-15,-18-19 0,18-17 16,-18 18-16,17 0 0,1-18 15,0 0-15,17 0 0,0 0 16,0 0-16,36-18 0,-18 18 16,-18-18-16,53-17 15,-52 35-15,17-18 0,17 1 16,-52-1-16,17 0 0,0-17 16,-35 18-16,0-1 15,-17 18-15,-19 0 16,1-18-16,0 18 0,0 0 15,-1 0-15,19 0 0,-36 36 16,35-19-16,0-17 0,-17 18 16,18 17-16,-1-17 0,0-1 15,18 1-15,0 0 16,0 17-16,0-17 0,36-18 16,-1 17-16,-18-17 15,36 0-15,-35 0 16,0 0-16,17-17 0,-17-1 15,-1 18-15,18-18 0,-17-17 16,0 17-16,-1 1 0,-17-1 16,18 0-16,-18 1 0,0-1 15,0 1-15,-18 34 32,18 18-32,0-17 15,0 0-15,0 17 16,0-17-16,18-1 15,17-17-15,-17 0 16,17 0-16,-17 0 16,0-17-16,-1 17 0,1-36 15,17 1-15,-17 17 0,-1 1 16,1-36-16,-18 18 0,18-1 16,-18-17-16,0 18 0,0 0 15,0-36-15,0 36 16,-18 0-16,18 17 15,-18 18 1,1 0-16,17 35 0,0 1 16,-18-19-16,18 36 0,0-35 15,0 17-15,0 36 16,0-54-16,0 19 0,18 34 16,-18-52-16,0 17 0,17 0 15,19 1-15,-36-19 0,17 1 0,1 0 16,17-1-16,-17 1 15,-1-18-15,1 0 0,17 0 16,-17 0-16,17-35 0,18 17 16,-35 0-16,-1-17 15,36 0-15,-35-1 0,0 19 0,-1-18 16,1-1-16,0 1 0,-18 17 16,0 1-16,0-1 15,-18 18-15,-17 0 16,35 35-16,-18-35 15,18 18-15,-53 35 16,53-18-16,-18 0 0,18-17 16,0 0-16,0 35 0,0-36 15,0 1-15,18 0 0,-18-1 16,35 1-16,-17-18 16,0 0-16,17 0 15,-17-18-15,-1 18 0,19-53 16</inkml:trace>
  <inkml:trace contextRef="#ctx0" brushRef="#br0" timeOffset="2171.12">18327 9895 0,'-106'-17'0,"212"34"0,-247-34 16,52-19-1,54 19 17,70 17-32,1-18 0,17 18 0,-18 0 15,0 0-15,53 0 16,-35 0-16,-17 0 0,52 0 16,-53 0-16</inkml:trace>
  <inkml:trace contextRef="#ctx0" brushRef="#br0" timeOffset="2755.19">19614 9948 0,'0'-17'0,"0"34"0,0-52 0,0 17 16,0 1-16,0-1 15,0 53 17,0 1-17,0-1 1,0 0-16,0 53 16,0-52-16,0-19 0,0 19 0,0-1 15,0 0-15,0 0 0,0 18 16,0-35-16,0 0 0,0-1 0,0 1 15,0 0-15,18-1 0,17-17 16,-17 0 0,0 0-16,-1-17 0</inkml:trace>
  <inkml:trace contextRef="#ctx0" brushRef="#br0" timeOffset="3546.22">19526 10107 0,'0'0'0,"-17"0"0,17 18 15,-18-18-15,53 0 32,1-18-32,-19 18 0,89-18 15,-71-17-15,1 35 0,-1-17 16,0 17-16,0-18 0,-17 0 0,35-17 15,-35 17-15,-1 1 0,1-19 16,-18 19-16,0-1 0,0 0 16,-35 18-1,17 36 1,0-19-16,1 36 16,17-35-16,-18 0 0,0 105 15,18-88 1,0 36-16,0-53 0,0 17 15,0 18-15,0-36 0,0 19 16,0-19-16,18 1 0,-18 0 16,0-1-16,18-17 0,-1 0 31,1-17-15,0-1-16,17-53 15,-18 54-15,1-1 0,53-52 16,-54 52-16,19 0 15,-19 18-15,1-17 0,0 17 16,-1 0-16,-17 35 16,18-35-16,-18 18 0,17 17 15,-17-18-15,18 1 0,-18 0 0,35 17 16,-17-17-16,0-1 0,-1 19 16,19-19-1,-1-17-15,-18 0 0,1 0 16,0 0-16,-1 0 15,1 0-15,0-17 0,-1 17 0,1-36 16,0 1-16,-1 17 16,-17-17-16,0 0 0,0 17 15,0 1-15,0-1 16,0 0-16,-17 18 0,-19 0 16,19 0-16,-19 36 15,19-19-15,17 18 16,-18-17-16,18 0 0,0 17 15,0-17-15,0-1 16,18 1-16,-18 0 0,17-1 0,19 1 16,-1-18-16,0 17 15,-17-17-15,-1 0 0,36 0 16,-35 0-16,17-35 0,1 35 16,-1-35-16</inkml:trace>
  <inkml:trace contextRef="#ctx0" brushRef="#br0" timeOffset="4865.85">21272 10178 0,'18'0'0,"-36"0"0,54 0 0,-36-18 0,17 18 32,-17 35-32,18-17 15,0-18-15,-18 53 0,17-18 16,-17-17-16,18-1 0,0 36 16,-1-35-16,-17 0 15,18-18-15,-18 17 0,18-17 16,-1 0-1,1 0-15,-1-17 16,19-19-16,-19 19 16,1-1-16,0-17 0,-18 17 15,17 0-15,-17 1 0,18 17 16,-18-18-16,0 1 0,0 52 31,18-18-31,-18 1 16,17-18-16,1 35 15,-1-17-15,1 0 0,17-1 16,18-17 0,-35 0-16,0 0 0,17-17 15,-18 17-15,1-18 0,0 0 16,-1 1-16,-17-1 0,0-17 16,0 17-16,0 1 0,0-36 15,0 35-15,-17 0 16,17 1-16,0-1 0,-18 18 15,36 18 1,-1 17 0,19-17-16,-19-18 15,1 35-15,0-35 0,17 18 16,-17-1-16,-1-17 0,1 18 16,-1-18-16,1 0 0,0 0 15,-1 0-15,1 0 0,0-18 16,-1 18-16,1-35 0,0 17 15,-18 1-15,0-1 16,0 0-16,0 1 0,0-1 16,0 0-16,0 1 0,-18-1 15,0 18-15,-17 0 16,0 35-16,17-17 16,0-18-16,1 35 0,17-17 15,-18 35-15,18-35 0,-17-1 16,17 1-16,0 17 0,0-17 0,0-1 15,35 19-15,0-36 0,-17 17 16,17 1-16,-17 0 0,-1-18 16,36 17-16,-35-17 15,-1 0-15,1 0 0,70-35 16,0-18 0,-70 35-16,17 1 0,-17-1 0,17 0 15,-17 1-15,35-36 16,-53 35-16,18 1 15,-18-1-15,-18 18 32,18 18-32,-18-18 15,18 35-15,-17-17 16,17-1-16,-18 1 0,18-1 0,0 19 16,0-19-16,0 1 15,0 0-15,0-1 0,0 1 16,18-18-16,-1 0 31,-17-18-31,18 18 0</inkml:trace>
  <inkml:trace contextRef="#ctx0" brushRef="#br0" timeOffset="5012.81">22789 9913 0,'-52'18'15,"52"-1"1,0 1 0,35 0-16,-35-1 0,53-17 15</inkml:trace>
  <inkml:trace contextRef="#ctx0" brushRef="#br0" timeOffset="6029.94">23230 10019 0,'-35'0'0,"0"0"16,0 0-16,-1 0 0,19 18 16,-36-1-16,35-17 0,0 18 15,-34-1-15,34 1 16,0 0-16,1 17 0,-1-17 16,18-1-16,0 19 15,0-19-15,0 1 16,18-1-16,17-17 0,-17 0 15,17 0-15,-18 0 16,1 0-16,0 0 0,17-17 16,-17-1-16,-1 18 0,1-35 15,0 17-15,-18 1 0,17-1 0,1 0 16,-18 1-16,0-1 16,0 0-16,0 36 31,0 17-16,0-17 1,0 17-16,0-17 0,0 17 0,0-17 16,17 52-16,-17-17 0,0-17 15,0 16-15,0 54 0,0-53 16,0 0-16,-17 0 0,17 0 0,-18-18 16,18 1-16,-17 16 0,17-34 15,-18 0 1,0-54-16,18 1 15,-17 0-15,-1-18 16,0 18-16,18-1 0,-17-34 16,-1 52-16,18-17 0,0 0 15,0 17-15,0 0 16,0 1-16,18-1 0,-1 18 16,-17-18-16,36 18 0,-19-17 15,36-1-15,-35 18 0,88-53 16,-89 53-16,19-35 15,34 0-15,-35 17 0,18-35 16,-17 18-16,-19 0 0,1-1 16,17-52-16,-17 53 0,-1-18 15,1-18-15,-18 36 0,0 0 16,0 17-16,0 1 0,0-1 16,0 0-16,-18 54 31,18-19-31,-17 36 15,-1-35-15,18 105 16,0-70-16,0 18 16,0-36-16,0 0 0,0 1 0,0-19 15,0 18-15,0 1 0,0-19 0,0 1 16,0 0-16,0-1 0,18 1 16,-18-36 15,17 18-31,1-35 0,-18 17 15,35-52-15,-17 52 16,0-35-16,-1 36 0,1-1 16,17-17-16,-17 35 15,-1 17 1,-17 19 0,0-19-16,18 1 0,-18 17 15,18-17-15,-1 35 16,-17-36-16,18 1 0,-18 17 15,18-17-15,-18 0 0,0-1 16,17 1-16,1-36 16,0-17-1,-1 17-15,1-17 0,17-18 16</inkml:trace>
  <inkml:trace contextRef="#ctx0" brushRef="#br0" timeOffset="6564.32">24183 9860 0,'0'-18'0,"0"36"0,0-53 0,0 17 15,-18 18 1,18 18 0,-17-18-16,17 35 15,-18 0-15,18-17 16,0 17-16,-18 18 0,18-17 16,0-1-16,0 0 0,0 0 0,0 1 15,0-1-15,0-17 0,0 17 0,0-18 16,0 19-16,0-19 0,0 19 15,18-19-15,-18 1 0,35 0 16,-17-18-16,35 0 16,-36 0-16,36-36 15,-17 19-15,-1-1 0,-17-17 0,17 17 16,-18 0-16,19-17 0,-1-18 16,-35 18-16,18 0 0,-1-18 15,-17 35-15,-35 18 31,17 18-15,18-1-16,-17-17 16,17 71-16,0-53 15,0 17-15,17-17 0,-17-1 16,36 1-16,-36-1 0,17 1 16,-17 0-16,18-18 0,-18 17 0,18 1 15,-18 0-15,17-18 16,-17 17-16,0 1 15,-35-18 1,17 0 0,-17 0-16,17 0 0,-87 0 15,87 0-15,-35-18 16,35 18-16,1 0 0,-1-17 16,0 17-16,18-18 0,-17 0 15</inkml:trace>
  <inkml:trace contextRef="#ctx0" brushRef="#br0" timeOffset="6846.21">24095 9878 0,'-18'0'0,"36"0"0,-54 0 0,19-18 15,-1 18-15,18-18 16,-17 18-16,17-17 15,35-1 1,18 18-16,-36 0 16,19-17-16,-1 17 0,53 0 15,-35 0-15,0-18 0,70 18 16,-87 0-16,70-18 16,-89 18-16,1 0 0,17 0 15,-70 0 1,0 0-1</inkml:trace>
  <inkml:trace contextRef="#ctx0" brushRef="#br0" timeOffset="7994.71">26017 10248 0,'-17'0'47,"-1"0"-32,0 0-15,1 0 0,-1 0 0,-17 0 16,17 0-16,-17 0 0,0 0 0,-54 18 16,54-18-16,0 0 0,-36 0 15,36 0-15,0 0 0,-18 0 16,18 0-16,17 0 0,-17 0 15,17 0-15,18-18 0,-18 18 16,18-17 0,18-1-1,17 0-15,-17 1 16,35-19-16,-35 19 16,17-1-16,35-17 0,-17 0 0,-17 17 15,34-53-15,-35 54 16,-17-19-16,53-69 15,-54 52 1,-17 35-16,-35 18 16,17 0-16,-17 0 15,0 0-15,17 0 0,-35 35 16,36-35-16,-1 36 16,18-19-16,-18 1 0,18 17 15,0-17-15,0-1 0,0 1 16,0 0-16,0 17 0,18-17 15,0 17-15,-18-17 0,35 17 16,18 0-16,-36-17 0,1-1 16,17 36-16,-17-35 0,0 0 15,-1-1-15,-17 1 0,18-1 16,-18 54 0,-35-36-16,17-35 0,18 18 15,-88 35-15,70-53 16,0 17-16,-17 1 0,35 0 15,-17-18-15,17 17 16,35-17 0</inkml:trace>
  <inkml:trace contextRef="#ctx0" brushRef="#br0" timeOffset="8668.18">26705 9772 0,'0'0'0,"0"-18"0,0 1 16,0-1-1,0 0-15,0 36 63,18 17-63,-18 1 16,0-19-16,0 1 0,0 88 15,0-89-15,0 19 0,0 34 16,0-35-16,0-17 0,-18 35 15,18-18-15,0-17 0,0 17 16,0-17-16,0-1 16,18-17-1,0 0 1,17-17-16,-18 17 0,1-35 16</inkml:trace>
  <inkml:trace contextRef="#ctx0" brushRef="#br0" timeOffset="9792.44">26582 9948 0,'-18'0'16,"36"0"-16,-53 0 0,70 0 31,18 0-31,-36 0 15,54-17-15,-18-1 0,-18 18 16,36-18-16,-54 1 0,19-1 16,-1 0-16,-18 1 0,1-1 15,-18 1-15,0-1 0,0 0 16,0 1-16,-18 17 31,18 17-31,-17-17 16,17 36-16,-18-19 0,18 1 15,-17 17-15,-19 53 0,36-52 16,0-19-16,-17 54 0,17-36 16,0-17-16,0 35 15,0-18-15,0-17 0,0 17 16,35-35-16,-35 17 0,18-17 16,-1 0-1,1 0-15,-18-17 0,35-1 16,-17 18-16,-1-35 0,19 0 15,-19 17-15,1 0 0,0-17 16,-1 35-16,-17-18 16,0 54-1,18-36 1,-18 17-16,0 19 0,18-19 16,-1 19-1,1-19-15,-1 1 0,1-1 16,0-17-16,17 18 0,-17-18 15,-1 0-15,1 0 0,0 0 16,17 0-16,0-18 16,-17 18-16,-1-35 0,19 18 15,-19-1-15,-17 0 0,18 1 0,-18-36 16,0 35-16,0 0 0,0 1 16,0-1-16,-18 1 0,-17 17 15,17 0 1,1 35-16,-19-18 15,36 19-15,0-19 16,0 19-16,0-19 0,0 1 0,36 0 16,-1-1-16,-17 1 0,-1-18 15,36 17-15,-35-17 0,-1 0 16,36 0-16,-35 0 0,17 0 16,1-17-16,-19-18 0,-17 17 15,18 0-15,0-52 16,-18 17-1,0 35-15,0-17 16,-18 35-16,0 0 16,18 35-1,0 0-15,0-17 0,0 17 16,0-17-16,0 17 0,0-17 0,0 0 16,0-1-16,0 1 0,18-1 0,-18 1 15,0 0-15,0-1 0,18-17 31,-18-17-15,0-1-16,0 0 0,0-17 16,0 0-16,0 17 0,0-35 15,0 36-15,0-19 0,0 1 16,0 18 0,0-1-16,17 18 15,1 0-15,17 0 16,-17 35-16,17 0 0,-17-17 15,-1 0-15,54 35 16,-54-18-16,1 0 16,0-17-16,-1-1 0,-17 19 15,0-19-15,0 1 0,0 0 16,-17-18-16,17 17 0,-71-17 16</inkml:trace>
  <inkml:trace contextRef="#ctx0" brushRef="#br0" timeOffset="11096.25">28628 9913 0,'18'-53'31,"-1"53"-31,1 18 16,-18 17-16,0 0 15,0-17-15,17 17 0,-17 18 16,0-35-16,0 17 0,0-17 16,0 17-16,18-17 0,-18 17 15,0-17-15,18-18 16,-1 0 0,1 0-16,0 0 15,17-18-15,-35 0 16,18 18-16,-1-17 0,1-19 15,-1 19-15,1-19 0,0 19 16,-18-1-16,17 1 0,-17-1 0,0 0 16,0 1-1,0 34 1,0 1 0,0 0-16,-17-18 15,17 35-15,0-18 0,0 1 16,35 0-16,-17-18 15,-18 17-15,17-17 0,19 0 16,-19 0-16,19 0 0,-19 0 16,36-17-16,-35 17 0,17-36 0,18 1 15,-35 18-15,17-19 0,0-17 16,-17 36-16,-18-19 0,17 1 16,-17 17-16,0 1 15,0-1-15,-35 18 16,17 0-16,-17 18 15,-18 17-15,53 0 16,-17-17-16,17 35 16,0-35-16,0 17 0,35 0 0,-35-17 15,18 17-15,17 0 16,-35-17-16,35-18 0,-17 18 0,-18-1 16,17-17-16,-17 18 0,18-18 0,-18 18 15,0-1 1,-18-17-16,1 0 0,-19 0 15,1 0 1,18 0-16,-1 0 16,0-17-16,54 17 31,-19-18-31,18 18 0,-17 0 16,0 0-16,-1 0 0,19-18 0,-19 18 15,36-17-15,-18-1 0,-17 18 16,35-35-16,-35 35 0,-1-18 15,1 0-15,0 1 16,-18-1 0,-18 36 15,18-1-31,-18 36 16,1-35-16,17 17 15,0-17-15,0 0 16,17-18-1,19-36-15</inkml:trace>
  <inkml:trace contextRef="#ctx0" brushRef="#br0" timeOffset="11244.08">29792 9719 0,'-18'0'0,"36"0"0,-53 0 15,17 0 1,18 18-16,0-1 15,0 19-15,18-19 16,-18 1-16,35-1 0</inkml:trace>
  <inkml:trace contextRef="#ctx0" brushRef="#br0" timeOffset="12048.65">29951 9966 0,'0'35'0,"-35"18"16,35-35-16,-18 17 15,18-17-15,-18 17 16,18-17-16,0-1 16,18-34 15,-18-1-31,35 18 16,-35-35-16,18 17 0,-18 0 0,17-17 15,19 0-15,-36 17 0,17-17 16,1 17-16,0 1 0,-1-1 15,-17 53 1,18 1 0,-18-19-16,0 19 15,18 34-15,-18-52 16,0-1-16,35 36 16,-18-53-16,1 18 0,17-18 15,-17 0-15,0 0 0,35 0 16,-18-35-16,-17 35 0,17-36 0,-18 19 15,1-1-15,0-17 0,-1 17 0,-17-17 16,0 17-16,18-17 0,-18 0 16,0 17-16,0 0 0,-35 18 15,-1-17-15,19 17 16,-18 0-16,17 0 0,18 17 16,-35 19-16,17-19 0,0 1 15,1 17-15,17 1 0,-18-19 16,18 18-16,0-17 0,0 0 15,0 17-15,35-17 0,-35-1 16,18-17-16,17 0 16,-17 0-16,0 0 0,-1-17 15,18-1 1,-17-17-16,17-1 16,-35 19-16,18-1 0,0-17 15,-18 17-15,0 1 0,0-1 16,0 53-1,0-17 1,0 17-16,0-17 0,0 35 16,0-36-16,0 19 0,0 34 15,0-35-15,0 1 0,0 34 16,0-34-16,0-1 16,-36 53-16,19-53 0,17-17 15,-18 0-15,0-18 16,1 0-16,17-18 15,-18-17-15,1 35 16,-1-18-16,-17 0 0,17 1 0,0 17 16,1-36-16,-1 36 0,0 0 15,1-17-15,-1 17 16</inkml:trace>
  <inkml:trace contextRef="#ctx0" brushRef="#br0" timeOffset="12554.11">31344 9878 0,'-17'-18'0,"34"36"0,-52-36 15,0 0-15,17 18 16,18 18 0,0 17-1,0-17-15,0 53 0,0-54 16,0 19-16,0-1 16,0 0-16,0-17 0,0 17 15,0-17-15,0-1 0,0 1 16,18-18 15,-18-18-31,17-17 0,1 0 16,-18 17-16,18 0 0,-1-34 15,-17 16-15,18 19 0,17-54 16,-17 53-16,-1 1 0,1-19 16,0 19-16,-1-1 0,1 1 0,0 17 15,-1 0-15,1 0 16,0 17-16,-1 18 15,1-17-15,0 0 0,-18 17 16,17 0-16,1 18 0,-1-17 0,-17-19 16,0 54-16,0-54 15,0 19-15,0-19 0,-35 1 0,35 0 16,0-1-16,-17 1 0,17-36 16</inkml:trace>
  <inkml:trace contextRef="#ctx0" brushRef="#br0" timeOffset="13360.39">31785 10001 0,'0'18'63,"36"-18"-63,-19 0 15,18 0-15,-35-35 16,36 17-16,-19 0 15,-17-17-15,18 35 0,-18-18 16,0 1-16,0-1 0,0 0 0,-35 1 16,17 17-1,0 0-15,18 17 16,-17 1-16,-1 17 16,18 18-1,0-35-15,0 0 0,0 17 0,0-17 16,0-1-16,0 18 0,0-17 0,18 17 15,17-17-15,0 0 16,-17-18-16,17 0 0,1 0 16,-19 0-16,18-18 0,1-17 15,-19 17-15,1 0 0,17-17 16,-35 0-16,18 17 0,-18-35 16,0 36-16,0-1 0,0 0 15,0 1-15,-18 17 16,18 35-1,-17-17 1,17 17-16,0 0 16,0-17-16,0 17 0,0-17 15,0-1-15,0 1 0,17-18 16,-17 18-16,36-18 0,-19 0 16,1 0-16,0 0 15,-1 0-15,-17-36 0,18 36 16,-1-17-16,1-1 0,-18-17 15,0 17-15,18 18 0,-18-35 16,0 17 0,0 54 15,0-19-31,0 1 16,0 0-16,0-1 0,0 1 15,0-1-15,17 1 0,-17 0 16,18-18-16,17 17 0,-17-17 15,17 0-15,-17 0 0,17 0 16,36-53-16,-36 53 16,0-35-16,0 0 0,-17 0 15,17-36-15,-35 36 16,0 17-16,0-17 0,0 17 0,0 1 16,-35-1-16,17 0 15,-17 1-15,18 17 16,-19 0-16,19 0 15,17 17-15,-18-17 0,18 36 16</inkml:trace>
  <inkml:trace contextRef="#ctx0" brushRef="#br0" timeOffset="14789.11">16016 11007 0,'0'-18'0,"0"36"0,0-54 15,0 19 1,0 52 0,0 0-1,0-17-15,0 17 0,18 36 16,-18-54-16,0 1 15,0 35-15,17-53 0,-17 18 16,0-1 0,18-17-1,-18-35-15,18 35 16,-18-18-16,17 1 0,1-1 16,-18 0-16,18-17 15,-18 17-15,0 1 0,17-1 16,1 18-1,-18 18 1,17 17-16,1-17 0,-18-1 16,18 1-16,-1 0 0,1-1 15,0 1-15,-1-18 0,19 0 16,-19 0-16,1 0 0,17 0 16,-17 0-16,-18-18 0,35-17 15,-35 17-15,18 1 16,-18-1-16,0 0 0,0-17 0,0 18 15,-36-54-15,19 53 16,-1-35-16,1 36 16,-1-1-16,18 53 31,0-17-31</inkml:trace>
  <inkml:trace contextRef="#ctx0" brushRef="#br0" timeOffset="15303.71">16686 11112 0,'0'0'0,"0"18"31,0-36-15,0-17-1,0 18 1,0-1-16,0 0 15,0 1-15,0-1 16,-17 18-16,-1 0 16,0 35-1,18-17-15,-17 0 0,17-1 16,-18 1-16,18 35 0,0-36 16,0 1-16,18 17 0,17-17 15,0 0-15,-17-1 16,0-17-16,35 0 15,-36 0-15,18 0 0,-17 0 0,0-17 16,-1 17-16,19-36 0,-1 1 16,-17 17-16,-1 1 0,1-36 15,0 18 1,-18 17-16,0 0 16,-36 18-1,36 18 1,0 0-16,0 17 15,0-18-15,0 1 16,0 17-16,18-17 16,-18 0-16,18-18 15,-1-18 1,1-17 0,-18-1-16</inkml:trace>
  <inkml:trace contextRef="#ctx0" brushRef="#br0" timeOffset="15428.97">17092 10742 0,'0'-18'16,"-18"18"-16,18 36 15,0-19 1,18 19-16,17-19 16,-17 1-16,0-18 0,-1 18 0</inkml:trace>
  <inkml:trace contextRef="#ctx0" brushRef="#br0" timeOffset="16805.81">17515 10813 0,'-17'0'0,"-19"0"16,36 17-16,-70 1 16,52 17-16,-17 0 0,17-17 15,1 0-15,-1 35 16,0-36-16,18 1 0,0 17 15,0-17-15,0-1 0,0 1 16,18 0-16,17-18 0,1 0 16,-19 0-16,1 0 0,17-18 15,-17 18-15,17-53 16,-17 53-16,-1-70 16,-17 52-1,0 0-15,0 36 31,0 0-15,0 17-16,0-17 16,0 34-16,0-34 15,0 0-15,0 52 0,0 1 16,-17 17 0,17-70-16,-36 17 0,36-17 15,-17-18-15,-18 17 0,17-17 16,0 0-16,1-17 15,-1-19 1,18 19-16,35-1 16,1 18-1,-36-18-15,52 1 16,-34-1-16,17 1 0,54-36 16,-54 17-16,0 19 15,36-36-15,-36 17 0,0 1 0,18-35 16,-18 34-16,-17-17 15,0-17-15,-1 35 0,-17-1 0,0-17 16,0 36-16,0-1 0,0 1 16,-17 17-16,17-18 0,-36 18 15,19 0 1,17 35-16,0 0 0,-18-17 16,18 0-16,-17 52 15,17-34-15,0 16 16,35-16-16,-35-1 0,17 36 0,1-54 15,-18 18-15,18 18 16,-1-35-16,-17 17 0,18 1 16,0-19-16,-1-52 31,1 0-31,-18 17 16,35-35-16,-35 18 0,35-71 15,-35 88 1,18-17-16,-18 17 0,18 1 0,-18 52 31,17 0-31,-17-17 0,0 0 16,18 35-16,-18-36 0,0 18 15,18 1-15,-1-19 0,1 1 16,0 0-16,-1-1 0,1-17 16,17 0-16,-17 0 15,-1 0-15,72-70 16,-72 34-16,19 19 0,-19-18 15,1 17-15,-18-17 0,17-54 16,-17 54-16,0 0 0,0 0 16,0-1-16,0 19 0,-17-36 15,17 35-15,-18 18 16,1 0-16,-1 35 16,18-17-1,0 0-15,0-1 0,0 72 16,0-54-1,35 35-15,-35-34 0,18-1 16,-1 35-16,-17-52 0,36 17 16,-19-17-16,1 0 0,0-1 0,-1 1 0,1-18 15,17 0-15,-17 0 0,17 0 16,-17 0-16,17 0 0,0-18 0,1 18 16,-19-35-16,36-18 0,-18 35 15,-17 1-15,-18-18 0,18 17 0,-18-17 16,0 17-16,0-53 15,-18 54 1,-17 17-16,35 17 16,-18-17-16,1 18 15,17 17-15,0-17 0,0 17 16,0-17-16,0 0 0,0-1 16,17 1-16,-17-1 0,35 19 15,-35-19-15,18-17 0,0 36 16,-18-19-16,0 1 15,17 0-15,-17-1 16,0 1 0,-17-18-16,-1 18 0,-17-18 15,17 0-15,-17 0 16,17-36-16,1 36 16,-1-53-16,0 36 0</inkml:trace>
  <inkml:trace contextRef="#ctx0" brushRef="#br0" timeOffset="16985.93">18556 10724 0,'0'0'15,"-53"0"-15,18-17 0,17 17 0,-17-18 16,17 18-16,18-17 16,18 17-1,17 0-15,1 0 0,52-18 16,-53 18-16,18 0 0,53-18 15,-53 1-15,0 17 16,0-18-16</inkml:trace>
  <inkml:trace contextRef="#ctx0" brushRef="#br0" timeOffset="18317.4">19861 10901 0,'-17'0'0,"17"-18"16,0 1 0,0-19-16,17 19 15,-17-19-15,36 19 0,-19-19 16,-17 19 0,0 34 15,0 19-16,-35-1-15,35-17 16,0 17-16,0 0 0,0 71 16,0-71-16,0 18 0,0 53 15,0-18-15,0 36 16,0-89-16,18 18 16,-18-18-16,0-17 0,17 17 15,-17-17-15,18-18 0,-18 17 16,18-17-1,-18-17 1,17 17-16,-17-36 0,18 19 0,-1-1 0,-17-35 16,0 36-16,0-19 15,0 1-15,0 0 0,-35-18 16,18-18-16,-19 54 16,-17-19-16,36 36 15,-1 0-15,-17 0 0,17 0 16,1 0-16,-1 18 0,18 0 15,35-18 1,0 0 0,1 0-16,-19 0 0,19 0 15,-19 0-15,19 0 0,16-18 16,-16 0-16,34-17 0,1 0 16,-53 17-16,17 1 0,18-19 15,-36 19-15,1 17 0,0-36 16,-18 19-1,-18 17 1,0 0-16,-17 35 16,0-17-16,17 17 15,1-17-15,-1-1 0,18 18 0,-18-17 16,1 17-16,17-17 16,0 17-16,0 18 0,0-35 15,17 0-15,19-1 16,-19-17-16,1 0 0,-1 0 0,1 0 15,17 0-15,-17 0 0,0-17 16,-1 17-16,19-36 0,-1 1 16,-18 17-16,-17-17 0,18 17 15,-18-17-15,0 17 0,0-17 0,0-18 16,-35 36-16,35-1 0,-18 0 16,-17 1-16,-18 17 15,35 0-15,-17 17 16,35 19-16,-18-36 0,18 17 0,-17 19 15,17-19-15,0 1 16,0-1-16,35-17 0,-35 18 0,35 0 16,1-18-16,-19 0 15,19 0-15,-1 0 0,0-36 16,18 1-16,-18 18 0,-17-1 16,70-35-16,-70 18 15,35-18-15,-53 35 16,0 1-16,-18 17 15,18 35 1,-18-35-16,-17 17 0,35 19 16,-18-19-16,18 19 15,0-19-15,0 1 0,0 0 16,0-1-16,0 1 0,36-1 16,-19-17-16,1 18 15,0 0-15,-1-18 16,-17 17-16,18-17 0,-18 18 15,0 0-15,0-1 16,0 1-16,0 0 0,0-1 16,0 1-16,0 0 0,-18-1 15,54-17 17,-19-35-32,19 35 0,-1-18 15,0 1-15</inkml:trace>
  <inkml:trace contextRef="#ctx0" brushRef="#br0" timeOffset="18757.09">21590 10742 0,'0'0'15,"18"-18"-15,-1-17 31,-17 70 1,0 1-32,0-19 0,0 1 15,0 17-15,18 1 0,-18-1 16,0 0-16,0 0 0,0 54 16,0-54-16,0 0 0,0 18 0,0 18 15,0-54-15,0 19 0,0-1 16,0-18-16,18-17 0,-18 18 15,0-53 1,17 0 0,-17-1-16,0 1 0,18 17 0</inkml:trace>
  <inkml:trace contextRef="#ctx0" brushRef="#br0" timeOffset="19499.46">21502 11007 0,'-18'17'0,"36"-34"0,-71 34 0,35-17 16,1 0-16,-1 0 16,0 0-16,54 0 15,17 0 1,-18 0-16,0-17 0,53-1 16,-35 18-16,0-35 0,35 17 15,-35 0-15,-18 1 0,36-18 16,-53 35-16,-1-18 0,19-17 15,-19 17-15,-17 0 0,0 1 16,-35 17 0,17 35-1,-17 0-15,35-17 16,-18 17-16,1 0 0,17-17 16,-18 53-16,18-54 0,0 19 15,0 34-15,0-35 0,0 1 16,0-19-16,0 1 0,18 17 0,-18-17 15,17 0-15,-17-1 16,18-17-16,0 0 16,-1 0-1,1-35-15,0 17 0,-1 1 16,1-19-16,-18 19 0,18-1 0,-1 0 16,-17 1-16,18-1 0,-1-17 15,-17 17-15,18 53 31,-18 1-31,18-1 16,-18-17-16,17 17 0,1 0 16,-18-17-16,18 0 0,-1-1 15,1-17-15,-18 18 0,18-18 16,-1 0-16,1 0 16,17-35-16,-17 17 0,-1 0 15,1 1-15,17-19 0,-17 19 16,0-19-16,-1-17 0,1 18 15,-18 0-15,17-18 0,-17 35 16,0 1-16,0-1 0,-35 18 16,18 0-1,17 18-15,-53 35 16,53-36-16,-18 19 0,0-1 16,18-18-16,0 19 0,0-1 15,0-17-15,0-1 0,36 1 16,-36 0-16,17-18 0,-17 17 0,36-17 15,-19 0-15,18 0 0,-17 0 16,0 0-16,17-17 0,0 17 0,18-36 16</inkml:trace>
  <inkml:trace contextRef="#ctx0" brushRef="#br0" timeOffset="20336.28">23354 10989 0,'18'-18'0,"-1"18"16,-17 18 15,18 17-31,-18-17 15,0 0-15,17 34 0,-17-34 16,0 17-16,18 18 0,-18-17 16,0-19-16,0 19 0,0-19 15,0 1-15,0-1 0,0 1 16,-18-18 0,18-35-16,0 0 15,0 17-15,0 0 0,0-35 16,36 18-16,-36 17 0,17-52 15,-17 52-15,18-17 0,-18 17 0,18 1 16,-1-1-16,-17 0 0,36 18 16,-19 0-16,1 0 0,-1 18 15,1 0 1,-18 17-16,18 0 0,-18-17 16,17 17-16,1-17 15,-18-1-15,35 19 0,-35-19 0,18 1 16,0 0-16,-18-1 0,17 1 15,1 0-15,-1-18 16,1 0-16,0 0 0,-1 0 16,19-36-16,-1 19 15,-17-1-15,-1 0 0,1 1 16,-18-19-16,18 19 0,-1-36 16,-17 35-16,0-17 0,0 0 15,0-1-15,-17 1 16,-19 35-16,19 0 15,-1 0-15,18 18 0,-35 17 16,17-35-16,18 35 0,0-17 16,0 0-16,0-1 0,0 1 0,0 35 15,0-36-15,18 1 0,17 17 16,-17-17-16,17 0 16,-17-18-16,-1 17 0,1-17 15,17 0-15,-17 0 0,-1 0 0,19 0 16,34-35-16,-35 0 0</inkml:trace>
  <inkml:trace contextRef="#ctx0" brushRef="#br0" timeOffset="20564.84">24783 10848 0,'0'0'0,"-141"18"31,123-18-31,0 17 0,-17 18 16,17-17-16,1 0 0,-19 17 15,19-17-15,-1 52 16,0-52-16,1 35 16,17-36-16,-18 1 15,18 0-15,-17-1 0,-1 1 16,18 0-16,-18-18 16,18-36-16</inkml:trace>
  <inkml:trace contextRef="#ctx0" brushRef="#br0" timeOffset="20770.09">24289 10848 0,'-18'0'0,"36"0"0,-36 18 47,36-1-47,17 18 15,-17-17-15,-1 0 0,1-1 0,35 19 16,-36-19-16,54 36 15,-53-35-15,35 35 16,-36-36-16,19 1 16,-19-18-16,18 0 15,-17 0-15</inkml:trace>
  <inkml:trace contextRef="#ctx0" brushRef="#br0" timeOffset="21068.51">25012 10672 0,'0'0'0,"-18"-18"0,18 0 0,-17-17 31,17 53 1,0 17-17,0 0-15,0 0 16,0 1-16,0 52 15,0-53-15,0 0 0,0 36 16,0-36-16,0 53 16,0-52-16,17-1 0,-17 0 0,0 36 15,18-53-15,-18-1 16,0 1-16,18-18 0,-1 0 16,1 0-16,-1-18 15,1 18-15,17-35 0,-17 17 0</inkml:trace>
  <inkml:trace contextRef="#ctx0" brushRef="#br0" timeOffset="21267.01">24888 10866 0,'0'0'0,"-35"0"0,0 0 0,-36 0 15,54 0 1,52 0-1,-35-18-15,35 18 0,53 0 16,-52-18-16,-1 1 0,36-1 16,-19 18-16,54-35 15</inkml:trace>
  <inkml:trace contextRef="#ctx0" brushRef="#br0" timeOffset="21632.9">25894 11007 0,'0'-18'0,"0"-17"31,0 17-31,18 18 16,-18 35 0,0-17-16,17 53 15,-17-36-15,18-18 16,-18 36-16,0-35 0,0 17 15,17-17-15,-17 0 0,0-1 16,0-52 0,18 17-16</inkml:trace>
  <inkml:trace contextRef="#ctx0" brushRef="#br0" timeOffset="21792.57">25964 10654 0,'-17'0'16,"34"0"-16,-52 0 0,35 18 16,0-1-1,35-17-15,1 18 16,-19-18-16</inkml:trace>
  <inkml:trace contextRef="#ctx0" brushRef="#br0" timeOffset="22064.23">26352 10566 0,'0'0'0,"0"17"31,0 1-31,0 0 16,-17-1-16,17 54 15,0-54-15,0 54 16,0-36-16,0 1 0,0-1 0,0 53 15,0-35-15,0 53 16,0-89-16,0 19 0,0 17 16,0-36-16,0 1 15,0 0-15,0-1 16,17-17-16,19 0 16,17-35-1</inkml:trace>
  <inkml:trace contextRef="#ctx0" brushRef="#br0" timeOffset="22250.58">26176 10918 0,'-18'0'0,"36"0"0,-53 0 16,17 0-16,1 0 0,34 0 31,36 0-31,0 0 15,-18 0-15,18 0 0,35 0 16,-52 0-16,17 0 0,-18 0 0,18-17 16,-18 17-16</inkml:trace>
  <inkml:trace contextRef="#ctx0" brushRef="#br0" timeOffset="23277.87">26635 11007 0,'0'17'0,"0"-34"0,-18 34 0,0 1 16,36-18 15,0 0-15,17-35-16,-17 17 16,-1 0-1,1 18-15,-18-17 16,0-1-16,-35 18 31,35 35-31,-18-35 0,0 71 16,-17-53-16,35-1 0,0 36 15,-18-18-15,18 18 16,0-17-16,0-19 0,0 19 16,18-19-16,17-17 15,1 18-15,-19-18 0,1 0 16,35-35-16,0-1 15,35-52-15,-70 70 16,-1-17-16,36-35 0,-18-72 31,-35 125-31,0-18 0,0-1 0,-17 19 16,-1 17 0,-17 0-16,0 35 15,17-17-15,0-1 16,18 18-16,0-17 15,0 0-15,0-1 0,0 1 16,18-18-16,-18 18 0,18-1 16,17-17-16,-18 18 0,1-18 15,0 18-15,-18-1 16,17-17-16,-17 18 16,0-1-16,0 1 15,0 0-15,0-1 0,0 1 16,0 0-16,0-1 0,0 1 15,0 0-15,0-1 16,0 1 0,36-18-1,-1 0-15,0-35 0,-17 35 16,17-18-16,36-17 0,-54 17 16,19 0-16,34-35 15,-52 18-15,-1 18 0,1-1 0,0-17 0,-18 17 16,17 0-16,-17 1 0,0-1 15,-35 18 1,0 0-16,17 0 16,1 0-16,-1 35 0,-17-17 15,17 17-15,18-17 0,-18 17 16,18-17-16,-17-1 0,17 1 16,0 0-16,0-1 0,0 1 15,17 0 1,19-18-16,-19 0 15,1 0-15,0 0 0,-1-36 16,1 19-16,-1 17 0,19-71 16,-19 54-1,-17-1-15,0 0 0,0 1 0,0-1 16,0 0-16,0 1 0,0 34 31,0 19-15,0-19-16,0 19 15,0-19-15,0 1 0,0 17 16,0-17-16,0-1 0,18 19 16,0-19-16,-1 1 0,19-18 15,-19 0-15</inkml:trace>
  <inkml:trace contextRef="#ctx0" brushRef="#br0" timeOffset="23816.72">26652 11201 0,'-17'0'16,"34"0"-16,-34 17 0,17 1 15,35 0 1,-17-18 0,-1 0-16,19 0 15,-19 0-15,1 0 0,-1-36 16,1 36-16,0-17 0,-1-1 15,1 0-15,-18 1 0,18-1 0,-18 0 16,0 1-16,0-1 0,0-17 16,0 17-16,-36 1 0,36-1 15,-17 18-15,17-18 0,-18 18 0,-17 0 16,17 0-16,1 0 16,-1 18-16,18 0 15</inkml:trace>
  <inkml:trace contextRef="#ctx0" brushRef="#br0" timeOffset="24405.5">27852 10707 0,'0'0'0,"0"-18"0,0 1 16,0-1 0,0 36 15,0 17-15,0-18-16,0 1 0,0 35 15,0-18-15,0-17 16,0 70-16,0-53 0,0 18 15,0 35-15,0-52 0,0-1 16,0 36-16,0-54 0,0 19 16,0-19-16,0 1 0,17-18 31,-17-18-31</inkml:trace>
  <inkml:trace contextRef="#ctx0" brushRef="#br0" timeOffset="24748.08">27693 10971 0,'0'0'0,"-18"0"15,18 18 1,0 0 0,36-18-16,-19 0 0,36 17 15,-17-17-15,-1 0 0,35 0 16,-34 0-16,-1 0 0,0 0 15,-17-17-15,17 17 0,-17 0 0,17-18 16,-17 18-16,-18-18 0,17 18 16,-17 18 15,0 0-31,0 17 16,0-17-16,0 17 15,0-18-15,0 1 0,0 0 0,0-1 16,0 1-16,-17-18 0,17 18 15,0-1-15,0-34 32,35 17-32</inkml:trace>
  <inkml:trace contextRef="#ctx0" brushRef="#br0" timeOffset="24912.99">28293 10742 0,'0'0'0,"-36"0"0,36 35 31,0-17-15,0 17-16,18-17 15,17 17-15,1-17 0,17-1 16,17 1-16</inkml:trace>
  <inkml:trace contextRef="#ctx0" brushRef="#br0" timeOffset="25575.73">28734 10989 0,'-18'0'0,"-105"0"32,105 0-32,0 0 0,-35 18 15,36 17-15,-1-35 0,1 35 16,-1-17-16,0-1 0,1 36 16,17-35-16,0 0 0,0 17 15,0-17-15,0-1 16,0 1-16,35-18 0,-35 18 0,18-18 15,-1 0-15,18 0 16,-17 0-16,0 0 0,-1 0 0,1-18 16,0 18-16,-1-18 0,1 1 15,-18-1-15,18 0 0,-18 1 0,0-1 16,0-17-16,0-1 0,0 19 16,0-36-16,0 35 15,0 1-15,17-19 0,-17 19 16,18-1-16,-18 0 0,17 18 15,-17-17-15,18 17 16,0 0-16,-1 0 0,1 0 16,-18 35-16,18-35 0,-1 35 0,19 18 15,-19-35-15,1 17 16,-1 0-16,-17-17 0,18 17 16,-18-17-16,0 0 0,0-1 15,0 1-15,-18-18 31,18-18-15,-17 1-16,-1-19 16,18 1-16,0 0 0,0 17 15,0-17-15,0 0 0,0 17 16,18-17-16,-18 17 0,35 18 16,-35-18-16,53 18 0,-35 0 15,17 0-15,-35 18 16,18-18-16,-1 18 0,1 17 15,0 0-15,-1 1 16,1-19-16,-18 18 0,17 1 16,-17-19-16,0 1 0,0 35 15,0-35-15,-35-1 0,18 19 16,-19-36-16,36 17 16,-17-17-16,-1 0 0,18-35 15</inkml:trace>
  <inkml:trace contextRef="#ctx0" brushRef="#br0" timeOffset="25757.7">29457 11342 0,'0'0'0,"-18"0"31,36 0 1</inkml:trace>
  <inkml:trace contextRef="#ctx0" brushRef="#br0" timeOffset="50306.74">8731 13635 0,'0'-18'0,"-17"18"31,-1 0 31,0 18-46,1-18-16,-1 0 16,0 0-16,18 17 15,-17-17-15,-1 18 16,0-18 0,1 18-1,34-18 79,1 0-78,0 0-16,-1 0 15,1 0-15,0 0 16,-1 0-16,1 0 0,0 0 15,-1 0-15,1 0 0,17 0 16,-17 0-16,-1 0 0,36 0 16,18-18-1,-36 18-15,-17 0 0,35 0 16,-36 0-16,1-18 0,17 18 16,-17 0-16,0 0 0,-1 0 15,1 0-15,-1 0 0,1 0 16,0 0-16,-1 0 0,19-17 15,-19 17-15,1 0 16,0 0-16,-1 0 0,1 0 16,0 0-16,-1 0 0,18 0 15,-17-18-15,0 18 16,-1 0-16,1 0 16,0 0-1,-1 0 32,-17-17 125</inkml:trace>
  <inkml:trace contextRef="#ctx0" brushRef="#br0" timeOffset="58230.03">19332 13741 0,'0'0'15,"0"-18"32,-17 18 0,-1 0-31,18-18 15,18 18 94,-1 18-125,18-18 15,1 18-15,17-1 16,-36-17-16,54 0 16,-53 0-16,17 0 0,-18 0 15,1 0-15,17 0 0,-17 0 0,35 0 16,-35 0-16,-1 0 0,36 0 16,-35 0-16,-1 0 0,19 0 15,-19 0-15,1 0 0,17 18 16,-17-18-16,-1 0 15,72 0-15,-72 0 16,72 0-16,-72 18 16,18-18-16,18 0 0,-35 0 15,17 0-15,1 0 0,-1 0 16,-18 0-16,19 0 0,-19 0 16,1 0-16,0 0 0,-1 0 15,1 0-15,0 0 0,34 0 16,-34 0-16,0 17 0,52-17 15,-34 0-15,69 0 16,-69 0-16,-1 0 16,-17 0-16,17 0 0,0 0 15,-17 0-15,-1 0 0,19 0 16,-19 0-16,1 0 0,0 0 16,17 0-16,-17 0 0,-1 0 15,1 0-15,-1 0 0,1 0 0,0 0 16,35 0-16,-36 0 0,1 0 15,35 0-15,-35 0 0,-1 0 16,71 0 0,-35 0-16,-35 0 15,0 0-15,34 0 16,-34 0-16,35-17 0,-35 17 0,-1 0 16,19 0-16,-1 0 15,0-18-15,-17 18 0,35 0 16,-36 0-16,1 0 0,17-18 15,-17 18-15,0 0 0,17 0 16,-18 0-16,1 0 0,53-17 16,-54 17-16,19-18 15,-1 18-15,-18 0 0,19 0 16,-19 0-16,1-18 0,17 18 16,-17 0-16,0 0 0,17 0 15,-18 0-15,1 0 16,0 0-16,-1 0 15,-17-17-15,18 17 16,0 0-16,-1 0 16,1 0-16,0 0 15,-1 0-15,-17-18 16,18 18-16,0 0 31,-1 0-15,1 0-1,-1 0 1,1 0 0,0 0-1,-1 0 17,1 0-17,0 0 32,-36 0 62</inkml:trace>
  <inkml:trace contextRef="#ctx0" brushRef="#br0" timeOffset="59442.01">23548 12700 0,'0'-18'0,"0"1"47,-18 17 15,1 0-15,-1 0-31,0 17-16,1-17 16,-1 36-16,0-36 0,-17 17 15,35 1-15,-17 0 0,-36 34 16,0-16-1,35-19-15,18 1 16,-35 35-16,17-35 0,18-1 16,-18 36-16,1-35 0,17-1 15,-18 19-15,18-1 0,-17-17 16,17 35-16,0-36 0,0 18 16,0 1-16,0 34 15,0-52-15,0 17 0,0 0 0,0-17 16,0 17-16,0-17 0,0 35 15,17-18-15,1 18 16,-18-35-16,17-18 0,-17 17 0,0 1 16,18 0-16,0-1 0,-18 1 15,17-18-15,-17 18 0,18-18 16,-18 17-16,18-17 0,-1 18 16,1-18-1,0 0 1,-1 0-16,-17 18 0,18-18 15,0 0 1,-1 0-16,1 0 16,-1 0-16,1 0 0,-18-18 15,18 18-15,-1 0 0,1 0 16,-53 0 15,17 0-31</inkml:trace>
  <inkml:trace contextRef="#ctx0" brushRef="#br0" timeOffset="61412.59">23654 13035 0,'0'-18'0,"0"-34"31,0 34-31,0 0 16,0 1 0,-36 17 15,19 0-16,-1 0-15,-17 17 16,17 1-16,1-18 0,-36 35 16,53-17-16,-18-1 0,0 1 0,1 17 15,-1-17-15,18 0 16,0-1-16,0 1 0,0 0 16,18-18-16,-18 17 0,17-17 15,19 0-15,-19 0 0,19 0 16,-1-17-16,0-1 15,-17 0-15,-1 18 16,1-53-16,0 36 0,-18-1 16,0 0-1,0 36 17,0 17-17,0-17 1,0 0-16,0 35 15,0-36-15,0 1 0,0 70 16,0-53-16,0 36 16,0-53-16,0 17 0,0 35 15,0-52-15,0 0 0,0-1 16,-18 1-16,0-18 16,1 0-16,-18 0 15,17 0-15,0 0 0,1-18 16,-1 18-16,0 0 0,1 0 15,-1 0-15,36 0 47,17 0-31,0-17-16,-17 17 0</inkml:trace>
  <inkml:trace contextRef="#ctx0" brushRef="#br0" timeOffset="61752.14">23989 12718 0,'-35'-18'31,"35"36"0,0 17-15,17 0-16,-17-17 15,0 35-15,0-18 0,0 0 16,0 1-16,0 16 0,0-16 16,0 52-16,0-70 15,0 35-15,0-36 16,0 1-16,0 17 0,18-35 31,-18-35-31,53 0 16,-36 17-16</inkml:trace>
  <inkml:trace contextRef="#ctx0" brushRef="#br0" timeOffset="62092.77">24201 13000 0,'0'0'0,"0"-18"15,0 36 16,0-1-15,-18 19-16,18-19 0,-18 1 16,18 0-16,0-1 0,0 1 15,0 17-15,0-17 16,36 17-16,-19-17 16,1-18-16,17 0 15,-17 0-15,-1-18 0,1 18 16,0-35-16,-1 0 15,1 17-15,-18-17 0,0-1 16,0 19-16,0-19 0,-18 1 16,18 18-16,-35 17 0,-18-18 15,18 18-15,0 0 16,17 35-16,-17-17 16,17-1-16,18 1 15,0 0-15,35-18 16,1 0-16,-1 0 15</inkml:trace>
  <inkml:trace contextRef="#ctx0" brushRef="#br0" timeOffset="62476.05">24589 12700 0,'0'0'15,"-18"0"16,0 0-15,18 18-16,0 17 16,0-17-16,0 17 15,0-18-15,0 19 0,0 17 16,36 17-16,-36-17 16,17-18-16,-17-17 0,0 35 15,18-18-15,-18-17 0,35 35 16,-17-36-1,-1-17-15,1 0 16,0-35-16,-1 35 0,-17-35 16,18 0-16,0 17 0,-18 0 0,0-17 15,0 0-15,0-1 0,0 19 16,-18-1-16,-17 1 16,-36 17-1,54 0-15,-1 35 0,0-35 0,1 17 16,-1 1-16,18 0 15,0-1-15</inkml:trace>
  <inkml:trace contextRef="#ctx0" brushRef="#br0" timeOffset="63159.79">25118 12929 0,'0'0'15,"-88"0"1,70 0 0,0 18-16,1-18 0,-1 18 0,-17 34 15,17-34 1,0 0-16,18-1 0,-17 1 16,17 0-16,0-1 0,35 19 15,-35-19 1,18-17-16,17 0 0,-17 0 15,17 0-15,-17-35 16,-1 17-16,1 18 16,-1-17-16,1-1 0,-18 0 0,18 1 0,-18-1 15,0 0-15,0 1 16,-18 17 15,18 17-31,0 19 16,0-19-16,0 1 0,0 0 15,0-1-15,0 1 16,18-18-16,-18 18 0,17-18 0,19 0 16,-19 0-16,1 0 15,17 0-15,-17-36 0,0 36 16,-1-53-16,1 36 0,-1-1 16,1-35-16,-18 18 0,18 0 15,-18-36-15,0 1 16,0 34-16,0-17 0,-36 18 15,19-18 1,17 36-16,0-1 16,0 53 15,0 0-31,0 1 16,0-1-16,0 18 15,0-35-15,0 17 0,0 18 16,0-18-16,17 0 0,-17 53 15,0-70-15,0 0 0,0 35 16,18-53-16,-18 17 0,0 1 16,18 0-16,-1-18 31,1 0-31</inkml:trace>
  <inkml:trace contextRef="#ctx0" brushRef="#br0" timeOffset="64628.48">25770 12859 0,'0'-18'0,"-35"0"16,17 18-1,18 36 16,36-1-31,-36-17 16,0-1-16,17 19 16,-17-1-16,0-18 0,0 1 0,0 17 15,18-17-15,-18 53 16,18-54 0,-18 1-16,0-36 31,0-17-31,0 17 0,0-35 15,0 36-15,0-1 0,0-17 16,0 17-16,0 1 0,0-1 0,0-17 16,0 17-1,35 18 1,-35 35 0,18-17-16,-1-18 0,1 35 15,17 0-15,-35-17 0,18-18 16,-1 18-16,1 17 0,-18-17 15,18-1-15,-18-34 47,0-1-47,0 0 16,0-70 0,0 71-16,17-36 15,-17 35-15,36 18 16,-36-18-16,17 18 0,1 0 15,0 0-15,-1 0 0,1 0 0,-1 18 16,1-18-16,0 35 0,17-17 16,-35 0-16,18-1 0,-1 18 15,1-17-15,-18 0 0,18 17 16,-1-35-16,-17 18 0,18-1 16,-18 1-1,17-18 1,1-35-16,0 35 0,-18-18 15,35-17-15,-35 17 0,18 0 16,-1-17-16,-17 18 16,0-1-16,0 0 0,0 1 15,18 17-15,-18 17 32,0 19-17,0-1-15,0-18 0,0 36 16,0-35-16,0 0 15,0-1-15,0-52 32,0 0-32</inkml:trace>
  <inkml:trace contextRef="#ctx0" brushRef="#br0" timeOffset="64774.41">26494 12718 0,'-18'17'15,"-35"19"1,53-19 0,35-17-1,-17 0-15,-18 18 0</inkml:trace>
  <inkml:trace contextRef="#ctx0" brushRef="#br0" timeOffset="65174.33">26635 12841 0,'0'0'0,"0"18"16,0-1-16,0 1 0,0 0 16,0-1-16,0 1 15,0 0-15,0 17 0,17-18 0,-17 36 16,18-35-16,-18 0 16,0-1-16,0 1 0,0-36 46,0-17-46,0 17 16,0 1-16,0-1 0,0 0 16,0-17-16,0 18 0,-18-1 0,18 0 0,0 1 15,0-1-15,0 0 16,36 1-16,-19 17 16,1 0-16,0 0 15,-1 0-15,1 17 0,17 19 16,-17-36-16,-1 17 0,19 36 15,-19-35-15,1 17 16,-18-17-16,0-1 0,0 19 16,0-19-16,0 1 15,-18-18-15,1 0 16,17-35 0</inkml:trace>
  <inkml:trace contextRef="#ctx0" brushRef="#br0" timeOffset="65358.94">27005 12876 0,'0'0'16,"18"36"-1,-18-19 1,0 1 0,17 0-16,-17-1 0,0 1 0,0-1 15,18 1-15,-18 0 0,0-1 16</inkml:trace>
  <inkml:trace contextRef="#ctx0" brushRef="#br0" timeOffset="65496.77">27076 12700 0,'0'0'0,"-18"18"16,18-1-1,0 1-15,18-18 16,-18 18 0,35-18-16</inkml:trace>
  <inkml:trace contextRef="#ctx0" brushRef="#br0" timeOffset="66057.23">27252 12841 0,'0'0'0,"0"53"16,0-35-16,0-1 15,0 1-15,0 35 16,0-36-16,0 1 16,0-53 31,35 17-47,-35 1 0,0-1 0,18-17 15,-18 17-15,0 0 16,18-17-16,-18 17 15,17 18-15,-17-17 0,18 17 32,-18 17-32,0 19 15,18-36-15,-1 35 16,-17-17-16,0-1 0,18 19 16,-18-19-16,0 1 15,0-1-15,0 1 0,0-36 47,0-17-47,0 18 16,0-1-16,0-17 0,17-18 15,-17 35-15,18 0 16,0 18 0,-1 0-16,1 0 15,0 0-15,-1 18 16,1-18-16,-18 18 0,18-18 0,-1 17 15,1 19-15,-1-36 0,1 17 16,0 19-16,-18-19 16,17 1-16,-17-1 0,0 1 0,0 0 15,0-1 1,-17 1-16,-1-53 16</inkml:trace>
  <inkml:trace contextRef="#ctx0" brushRef="#br0" timeOffset="66464.62">27711 12788 0,'0'18'32,"0"-1"-32,-18 19 15,18-1 1,0 0-16,0-17 0,0 0 15,0-1-15,18 1 0,-18-1 16,0 1-16,17 0 0,-17-1 0,18-17 16,0 0-16,-1 0 15,1 0-15,-18-17 0,18 17 16,-18-36-16,17 1 16,-17 18-16,0-36 15,0 35-15,0-17 16,0 17-16,0 0 15,-17 54 17,17-19-32,0 1 15,0 0-15,0-1 0,0 1 0,0 0 16,0-1-16,0 1 0,35-1 31,0-17-31,-17 0 16,17-17-16,-17 17 0,-1-35 15</inkml:trace>
  <inkml:trace contextRef="#ctx0" brushRef="#br0" timeOffset="67056.37">28081 12771 0,'0'0'0,"-35"35"31,17-18-31,18 1 16,0 0-16,0-1 0,0 19 15,0-19-15,0 1 0,0 17 16,0-17-16,18-1 0,-18 1 16,0 0-16,17-18 0,-17 17 15,0-52 17,18 17-32,-18-17 15,0 0-15,0 17 0,0 1 16,0-19-16,0 19 0,0-1 15,0 0 1,0 54 0,18-36-1,-18 17-15,17-17 0,-17 36 0,18-19 16,-18 1-16,18 17 0,-1-17 16,-17-1-16,0 1 0,18 0 15,-18-1-15,0 1 16,0-53 15,0 17-31,0 0 0,0 1 16,0-18-16,0 17 0,0 0 0,0-35 15,0 36-15,0-1 0,18 0 16,-18 1-16,17 17 16,1 0-16,-1 0 15,1 0-15,0 0 16,-1 17-16,1 1 0,35 17 15,-35-17-15,-1 0 16,19 17-16,-19-17 16,18 17-16,-35-18 0,0 1 15,0 0 1,0-1-16</inkml:trace>
  <inkml:trace contextRef="#ctx0" brushRef="#br0" timeOffset="68709.12">28945 12788 0,'-17'-17'0,"-1"-1"15,18 53 16,0-17-15,35 35-16,-17-36 16,0 36-16,-1-35 15,-17 0-15,18-1 0,-18 1 16,18-18-16,-18 17 0,17-17 0,1 0 16,0 0-16,-1 0 15,1 0-15,-1-17 16,1-18-16,0 17 0,-1 0 0,1 1 15,-18-1-15,18 0 0,-18-17 0,17 0 16,-17 0-16,0-1 16,0 19-16,0-1 15,-17 18 1,17 35 0,-18-35-16,18 18 0,0 0 15,35-18-15,-35 17 0,36-17 16,-19 0-16,18 0 0,-17 18 0,17-18 15,-17 0-15,17 0 0,-17 17 0,17-17 16,18 0-16,-35 0 16,-1 0-16,19 0 0,-36-35 15,0 18 1,-36 17-16,19 0 16,-19 0-16,19 0 0,-1 0 15,1 0-15,-1 0 0,0 0 0,1 35 16,-1-35-16,0 17 0,1 19 15,17-19-15,-18 19 16,18-19-16,0 1 0,0 0 16,0-1-16,18 1 15,17-18-15,-17 0 16,-1 0-16,1 0 0,0 0 0,17-35 16,-35 17-16,17 18 15,1-35-15,0 17 0,-18 0 16,17 1-16,-17-1 0,0 0 15,0 1-15,-17 17 32,17 17-32,0 1 15,0 0-15,-18-18 16,18 35-16,0-17 0,0-1 16,35 1-16,-17-18 15,0 0 1,-1 0-16,19-18 15,-19 18-15,1-17 0,0-19 16,-1 19-16,1-1 0,-1 0 0,-17-17 16,18 18-16,-18-19 0,0 19 0,0-54 15,0 53-15,0-17 0,0-18 16,-18 18-16,18 17 0,0 1 16,0-1-16,-17 18 0,17 18 31,-18 17-31,18-17 15,0 17-15,0-17 0,0 17 0,0-18 16,0 19-16,0-19 0,0 19 16,0-19-16,0 19 0,0-19 0,18 18 15,-18-17-15,0 35 0,17-35 16,-17-1-16,0 1 0,18 17 16,0-17-16,-1-18 15,1 0-15,0 0 16,-1 0-16,-17-18 0,36-17 15,-19 35-15,1-18 0,-1-35 16,1 36-16,-18-1 0,18-17 16,-18 17-16,0 1 0,0-1 15,0 0-15,0 36 32,0 0-17,-18-18-15,18 35 0,0-18 16,0 1-16,0 0 15,0-1-15,0 1 0,18 0 16,17-1-16,-17-17 16,-1 0-16,1 0 0,0 0 15,-1 0-15,1 0 0,-1 0 0,1 0 16,0-17-16,17-19 0,-17 36 16,-1-17-16,1-19 15,-18 19-15,0-18 16,0 17-16,0 0 0,-18 18 47,18 18-47,-17-18 0,17 18 15,0 17-15,0-18 16,0 1-16,0 0 0,0-1 16,0 1-1,17 0-15,19-18 0,-19 17 16,1-17-16,17 0 15,-17 0-15,-1 0 0,19-35 16,-19 35-16,1-18 0,0 18 16,-18-35-16,17 35 0,1-18 15,0-17-15,-18 0 0,17 17 16,-17 1-16,0-1 0,0 0 16,0 1-16,-17 17 15,-1 0 1,0 0-16,18 35 15,0-17-15,-17-18 16,-1 17-16,18 1 0,0 0 16,0-1-16,0 1 0,0 17 15,0-17-15,18 17 16,-1-17-16,19-1 16,-19-17-16,18 18 15,-17-18-15,17 0 16,18 0-16,-35 0 0,17-18 0</inkml:trace>
  <inkml:trace contextRef="#ctx0" brushRef="#br0" timeOffset="70212.55">24342 13670 0,'0'0'0,"-18"-18"15,-17-17 1,35 18 0,-18 17-16,0 0 15,1 0 1,-1 35-16,1-18 15,-1-17-15,0 18 0,1 0 16,-1 17-16,0 0 16,18 18-16,0-35 0,0 0 15,18-1-15,-18 1 16,18-18-16,17 0 0,-17 0 16,-1 0-16,18 0 0,1-35 15,-19 17-15,1 18 0,-18-35 16,18 17-16,-18-17 0,0 17 15,0 0-15,-36-35 16,36 36-16,-17-1 0,-19-17 16,36 17-16,-35 18 0,0 0 15,17 0-15,1 0 0,-19 18 16,36 0-16,-17-18 0,-1 35 16,18 0-16,0-17 15,0-1-15,0 1 0,35-18 16,1 0-16,-19 0 0,54 0 15,-54 0-15,19-35 0,-19 35 16,54-36-16,-53 19 0,-1-1 16,36-35-16,-35 36 15,-18-1-15,35-70 0,-35 70 16,0 1-16,0-36 0,0 35 16,0 0-16,0 1 15,0 52 1,0-17-1,0-1-15,0 1 0,0 0 16,0 17-16,0-18 0,0 36 16,35-35-16,-35 17 0,18 36 15,-18-36-15,0 0 0,18 1 0,-18 52 16,0-35-16,0 35 16,0-53-16,0 1 0,0-1 0,0 18 15,0-36-15,0 1 16,17-36 15,1 1-31,0-19 16,-1 19-16,1-1 15,-18 1-15,17-19 0,1 1 16,-18 0-16,0 17 16,0 0-16,0 1 0,0-1 15,-53-17-15,36 17 16,-1 18-16,0-17 15,1 17-15,-1 0 0,0 0 0,18-18 16,-17 18-16,-1 0 0,18-18 31,18 18-15,17 0-16,-35-17 0,71-1 16,-54 18-16,36-18 15,-18 18-15,-17 0 0,35-17 16,-35 17-16,-1-18 0,18 18 15</inkml:trace>
  <inkml:trace contextRef="#ctx0" brushRef="#br0" timeOffset="70485.09">25241 13494 0,'0'0'0,"-53"0"31,36 0-31,-1 0 16,0 35-16,1-17 16,-1-1-16,18 1 15,-18 0-15,18-1 0,-17 18 16,17-17-16,0 0 0,0 17 16,0-17-16,0-1 0,17 1 15,1 0-15,17-1 16,-17-17-16,0 0 0,35 0 15,-36 0-15,19 0 0,16-17 16</inkml:trace>
  <inkml:trace contextRef="#ctx0" brushRef="#br0" timeOffset="70828.34">25629 13529 0,'0'0'0,"-35"0"16,0 35-16,17-17 15,0-18-15,-17 35 0,18-17 16,17-1-16,-18 1 0,18 0 16,0-1-16,-18 1 0,18 0 0,0-1 15,0 1-15,0 0 0,18 17 16,-18-17-16,35-1 16,-17-17-16,17 0 0,0 0 15,-17 0-15,0 0 0,35-17 16,-36-1-16,1 18 0,-1-35 15,-17 17-15,18 0 0,-18 1 0,0-19 16,0 1-16,0 17 0,-18-17 16,-17 18-16,35-1 0,-35 18 15,0-18-15,17 18 0,0 0 0,1 0 16,-19 0-16,36 36 0,-17-36 16,17 17-16,0 1 0,0-1 15,17-17-15,-17 18 16</inkml:trace>
  <inkml:trace contextRef="#ctx0" brushRef="#br0" timeOffset="71184.5">26070 13494 0,'0'0'0,"-53"35"31,18-35-31,17 18 15,18-1-15,-35-17 0,35 36 16,0-19-16,0 1 16,0-1-16,0 1 0,18 17 15,-1-17-15,-17 0 16,36-1-16,-19 1 0,1-18 16,0 18-16,17-1 15,-17 1-15,-1-18 0,-17 18 16,18-18-16,-53 0 31,-1 0-31,1 0 16,17 0-16,1 0 0,-1 0 15,0 0-15,1 0 0,-1 0 0,1 0 16,17-18 0</inkml:trace>
  <inkml:trace contextRef="#ctx0" brushRef="#br0" timeOffset="71472.09">26511 13212 0,'-35'0'0,"35"-18"0,-18 18 0,-70 0 46,88 18-46,0-1 16,0 1-16,0-1 0,0 19 0,0-19 16,35 1-16,-35 17 0,18 18 15,0-18-15,-18-17 0,17 53 16,-17-36-16,0 0 0,0 36 16,0-54-16,0 1 0,0 17 15,0-17-15,0 0 0,0-1 16,0-34-1</inkml:trace>
  <inkml:trace contextRef="#ctx0" brushRef="#br0" timeOffset="71651.53">26247 13547 0,'-18'0'0,"36"0"0,-54 0 0,36 17 16,-17-17-16,52 0 31,0 0-15,-17 0-16,35 0 0,0 0 15,-18-17-15,18-1 16</inkml:trace>
  <inkml:trace contextRef="#ctx0" brushRef="#br0" timeOffset="72586.03">27182 13335 0,'-18'0'0,"-17"0"0,35-18 16,-18 18-16,18 18 62,18 0-62,-18-1 0,0 19 16,17-19-16,-17 18 0,0 36 16,18-36-16,-18 18 0,0 35 15,0 18-15,0-70 0,-35 52 16,35-53-16,0 18 16,0-35-16,0 17 15,0-18-15,35-17 16,-35-17-16,18 17 15,-18-35-15,35 35 0,-18-18 0,1 0 16,0 1-16,-1-1 0,36-35 16,-53 35-16,18 18 15,-18-35-15,18 18 0,-18-54 16,-36 71 0,36-18-16,-35 1 0,17-1 0,-17 0 15,-35 1-15,52-1 16,-17 18-16,17 0 0,0 0 15,1 0-15,-1 0 0,-17 0 0,17 0 16,53 0 15,-17 0-31,17 0 16,-17-18-16,35 1 16,-18 17-16,53-53 15,-70 53-15,17-18 0,36-17 16,-54 17-16,19 18 0,-1-17 15,-17-1-15,-1 18 0,1 0 16,-18 18 15,0-1-31,0 19 16,-18-36-16,18 35 0,0 18 16,0-36-1,0 19-15,18-19 16,-18 1-16,18-18 15,-18 18-15,17-18 0,1 0 16,-1 0-16,1 0 0,0-18 16,17 0-16,-17 18 15,-18-35-15,17 17 0,1-17 16,0 18-16,-18-1 0,0-17 16,0 17-16,0-35 15,0 35-15,-18 18 16,18 36-1,0-19 1,0 19-16,0-19 0,-18 1 16,18 0-16,0-1 15,0 1-15,0-1 16,18-17-16,17 0 16,-17 0-16,0 0 15,34-70 1,-34 52-16</inkml:trace>
  <inkml:trace contextRef="#ctx0" brushRef="#br0" timeOffset="72933.92">27922 13423 0,'0'-17'16,"-17"52"15,17-18-31,0 1 0,-18 0 16,18-1-16,0 1 0,0 53 15,0-54-15,0 71 16,0-70-1,0 0-15,0-54 32,0 19-17,0-36-15,0 35 0,0 1 16,0-36-16,18 0 16,-1 17-16,-17 19 15,18-18-15,0 35 16,-1 0-1,1 17-15,0 18 16,-1-17 0,1 0-16,-18-1 0,17 36 15,-17-35-15,0 35 16,0-36-16</inkml:trace>
  <inkml:trace contextRef="#ctx0" brushRef="#br0" timeOffset="73169.74">28416 13406 0,'-17'0'0,"-1"0"16,0 0 0,18 17-16,-35 1 0,17-1 15,1 19-15,17-19 0,-18 1 16,18 17-16,0-17 0,0 0 15,0 34 1,0-34-16,0 0 0,18-1 16,-18 1-16,17-18 15,19 0-15,-19 0 0,1-18 16,0 18-16,-1-17 0,36-36 16</inkml:trace>
  <inkml:trace contextRef="#ctx0" brushRef="#br0" timeOffset="73376.56">28681 13123 0,'0'0'0,"-18"0"31,1 0-31,17 18 0,-18-18 16,18 35-16,-18-17 0,18 88 16,0-89-16,0 19 15,0-1-15,0 0 0,0 0 16,0-17-16,0 53 0,0-36 15,0-17-15,0 34 0,0-34 16,0 0-16,18-1 16</inkml:trace>
  <inkml:trace contextRef="#ctx0" brushRef="#br0" timeOffset="73700.67">28504 13441 0,'0'0'0,"-17"0"0,-1 0 15,53 0 17,1 17-32,-19-17 15,19 0-15,-1 0 0,-17 0 16,34 0-16,-16 0 0,-19 0 16,36 0-16,-35 0 0,17-17 15,-17 17 1,-1 0-16,1 0 0,-18 17 15,0 19 1,0-19-16,0 1 16,0 0-16,0-1 15,0 1-15,0 0 0,0-1 16,-18-17-16,18-35 16,-17 35-1,17-18-15,0 1 0,0-36 16</inkml:trace>
  <inkml:trace contextRef="#ctx0" brushRef="#br0" timeOffset="73835.83">28875 13282 0,'0'0'0,"-18"-18"16,18 36 15,0 0-15,35-1-1,1 1-15,-19-18 16,36 18-16</inkml:trace>
  <inkml:trace contextRef="#ctx0" brushRef="#br0" timeOffset="74463.35">29139 13370 0,'-17'0'16,"34"0"-16,-69 18 0,34-18 16,0 0-16,1 18 15,17-1-15,-18-17 0,18 35 16,0-17-16,-18 35 15,18-35-15,0 35 16,0-36-16,0 1 16,18-1-16,0-17 15,-1 0-15,1 0 16,0 0-16,-1-17 0,1 17 16,-18-18-16,17-17 0,-17 17 15,0-17-15,18 17 0,-18 1 16,0-36-16,0 35 0,0 1 15,0-36-15,0 35 16,18 18 0,-1 0-1,1 0-15,-18 18 16,18-18-16,-18 17 0,17 1 16,1 0-16,0-1 0,-1 18 15,1-17-15,-1 0 0,-17-1 16,0 1-16,18-18 0,-18 18 0,0-1 15,0 1-15,0 0 16,0-1-16,-18-17 16,1 0-1,-1-17-15,1-1 16,17-17-16,0 17 0,-18-17 16,18 17-16,0 0 0,0-17 15,0 18-15,0-1 0,0 0 16,18 1-16,-18-1 0,35 18 15,-35-18-15,17 18 0,19 0 16,-1 0-16,-17 36 16,-1-36-16,36 53 15,-35-36-15,35 36 0,-36-35 16,1 17-16,0-17 0,-1-1 16,-17 1-16,0 0 0,18-1 0,-18 1 15,0-1-15,0 1 0,-18-18 16</inkml:trace>
  <inkml:trace contextRef="#ctx0" brushRef="#br0" timeOffset="75229.99">30480 12241 0,'-18'0'15,"36"0"-15,-53-17 16,52 17 62,-17 17-78,18-17 0,-18 36 0,18-19 16,-1 19-16,1-1 0,35 53 15,-36-53-15,-17-17 16,36 70-16,-36-53 0,17 1 15,1 34-15,-18-34 0,18-1 16,-18 35-16,0-17 0,17-17 16,-17-1-16,0 18 0,0-18 0,18 18 15,-18 0-15,0 0 0,0 17 16,0-17-16,-35 0 0,35 0 0,-36 0 16,19-18-16,-19 18 0,-34 18 15,35-36-15,-1 0 0,1-17 16,-18 17-16,0-17 0,0 0 0,-53 17 15,54-18-15,-1-17 0,-18 0 16</inkml:trace>
  <inkml:trace contextRef="#ctx0" brushRef="#br0" timeOffset="100214.22">12735 16581 0,'0'-18'31,"0"0"-15,18 18 234,0 0-250,-1 0 15,1 0 1,-1 0-16,1 0 16,0 0-16,-1 0 0,-17 18 15,18-18-15,0 0 16,17 0 0,-17 0-16,17 0 15,-18 0-15,1 0 0,0 0 16,17 0-16,-17 0 0,-1 0 15,1 0-15,17 0 0,-17-18 0,35 18 16,-18 0-16,-17-17 0,17 17 16,0 0-16,-17 0 0,17 0 0,0-18 15,1 18-15,-19 0 0,19 0 16,-1 0 0,18 0-16,-36 0 15,1 0-15,0 0 0,-1 0 16,1 0-16,0 0 0,-1 0 15,1 0-15,0 0 0,-1 0 16,1 0-16,0 0 0,-1 0 16,1 0-16,17 0 0,-17 0 15,-1 0-15,1 0 0,17 0 16,1 0-16,-19 0 0,36 0 16,-18 0-16,18 0 15,-35 0-15,0 0 0,17 0 16,-18 0-16,19 0 15,-19 0-15,1 0 0,0 0 0,35-18 16,-36 18-16,1 0 0,17 0 16,-17 0-16,-1 0 0,19 0 0,-19 0 15,19 0-15,-19 0 0,19 0 0,-19 0 16,36 0-16,-35 0 0,17 0 16,0 0-16,1 0 0,-19 0 15,54 0-15,-54 0 16,36 0-16,-35 0 0,17 0 15,18 0-15,-18-17 16,-17 17-16,17 0 0,-17 0 0,0 0 16,17-18-16,-17 18 0,17 0 15,-18 0-15,19 0 0,-1 0 16,0 0-16,-17 0 0,17 0 16,0 0-16,-17 0 0,17 0 15,18 0-15,18 0 16,-36 0-16,36 0 15,-54 0-15,1 0 0,35 0 16,-35 0-16,-1 18 0,1-18 16,-1 0-16,1 0 0,0 0 15,17 0-15,0 0 0,-17 0 0,17 0 16,0 0-16,-17 0 16,35 0-16,-18 0 0,1 0 0,-19 0 15,19 0-15,-1 0 0,-18 0 16,72 0-16,-54 0 15,-17 0-15,52 0 0,-52 0 16,17 0-16,0 0 0,1 0 16,-19 0-16,36 0 0,-18 0 15,-17 0-15,35 0 0,-18 0 16,-17 0-16,35 0 16,-36 0-16,19 0 0,-19 0 0,36 0 15,-35 0-15,17 0 0,-17 0 16,-1 0-16,36 0 0,0 17 15,-17-17-15,-19 0 0,36 0 16,-18 0-16,-17 0 0,53 0 16,-54 0-16,19 0 0,16 0 15,-16 0-15,-1 0 0,-17 0 16,35 0-16,-18 0 0,-18 0 16,19 0-16,-19 0 0,19 0 0,-19 0 15,36 0-15,-35 0 0,17 0 16,18 0-16,-35 0 0,-1 0 15,72 0 1,-72 0-16,36 0 0,-35 0 16,17 0-16,-17 0 0,-1 0 0,1 0 15,17 0-15,-17 0 0,-1 0 16,1 0-16,0 0 0,-36 0 156,0 0-156,-17 0 16,18 0-16,-1 0 15</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06:33.766"/>
    </inkml:context>
    <inkml:brush xml:id="br0">
      <inkml:brushProperty name="width" value="0.05292" units="cm"/>
      <inkml:brushProperty name="height" value="0.05292" units="cm"/>
      <inkml:brushProperty name="color" value="#FF0000"/>
    </inkml:brush>
  </inkml:definitions>
  <inkml:trace contextRef="#ctx0" brushRef="#br0">23107 12929 0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08:47.718"/>
    </inkml:context>
    <inkml:brush xml:id="br0">
      <inkml:brushProperty name="width" value="0.05292" units="cm"/>
      <inkml:brushProperty name="height" value="0.05292" units="cm"/>
      <inkml:brushProperty name="color" value="#FF0000"/>
    </inkml:brush>
  </inkml:definitions>
  <inkml:trace contextRef="#ctx0" brushRef="#br0">14446 16475 0,'0'0'0,"-17"0"156,17 17-125,0 1 16,17-18-31,1 0 0,-18 18-16,18-18 0,17 0 15,-18 0-15,1 0 16,0 0-16,-1 0 0,19 0 15,-19 0-15,19 0 16,-19-18-16,1 18 16,-1 0-16,1 0 0,0 0 15,-1 0-15,1 0 16,0-18 0,-1 18-1,1 0-15,0 0 31</inkml:trace>
  <inkml:trace contextRef="#ctx0" brushRef="#br0" timeOffset="440.92">14393 16669 0,'-17'17'16,"34"-17"31,1 0-31,0 0-16,17 0 15,-17 0-15,-1 0 16,1 0-16,-1 0 0,1 0 15,0 0-15,-1 0 0,36 0 16,-35 0-16,17 0 16,-17 0-16,-1 0 15,1 0-15,0 0 0,-1 0 16,-17-17 31</inkml:trace>
  <inkml:trace contextRef="#ctx0" brushRef="#br0" timeOffset="833.91">14676 16404 0,'0'-17'15,"-36"-19"1,36 19 0,0 52 31,0-17-47,0-1 15,0 1-15,0-1 16,0 36-16,0-35 0,0 17 15,0 1-15,-17-19 0,17 18 16,-18 1-16,18-19 0,-18 1 16,18 35-1,-17-53-15,17 18 0,-18-18 16,18-18 31,35 18-47,-35-18 15,18-17-15</inkml:trace>
  <inkml:trace contextRef="#ctx0" brushRef="#br0" timeOffset="1178.93">14817 16369 0,'-18'-18'31,"18"54"-15,-18-36-16,18 17 15,0 18-15,0-17 16,-17 0-16,17 35 16,0-36-16,0 36 15,0-35-15,0-1 0,0 19 16,0-19-16,0 1 0,-18 17 15,18-17-15,0 0 0,0-1 16,0 1-16,0-1 16,0 1-16,0 0 15,-18-18-15,18-18 47,0-17-47,36 35 0</inkml:trace>
  <inkml:trace contextRef="#ctx0" brushRef="#br0" timeOffset="1680.96">15205 16316 0,'0'0'0,"-18"0"16,18-18-16,0 1 15,0 34 48,18 19-63,-18-19 15,17 1-15,-17 17 0,0-17 16,0-1-16,18 19 0,-18-1 16,0-17-16,18 17 0,-18-17 15,0 17-15,0 0 0,0 0 16,0-17-16,17 17 0,-17-17 16,0 0-16,0-1 0,0 18 15,0 1 1,0-19-1,0-34 17,0-1-32,0-17 15,0 17-15,0 1 16,-17 17 0</inkml:trace>
  <inkml:trace contextRef="#ctx0" brushRef="#br0" timeOffset="8904.37">18115 6650 0,'-18'0'15,"1"0"-15,-1 0 16,18-18 15,18 18 47,-1 0-62,1 0-16,0 0 0,17 0 0,0 0 16,1 0-16,-19 0 0,36 0 15,-35 0-15,17 0 16,18 0-16,-35 0 0,17 0 15,18 0-15,-36 0 0,1 0 16,0 0-16,-1 0 0,1 0 16,0 0-16,-1 0 15</inkml:trace>
  <inkml:trace contextRef="#ctx0" brushRef="#br0" timeOffset="9167.76">18186 6738 0,'0'0'0,"-18"0"15,36 0 16,-18 18-15,17-18-16,1 0 16,0 0-16,35 0 15,-36 0-15,36 0 16,-18 0-16,54-18 16,-37 0-1</inkml:trace>
  <inkml:trace contextRef="#ctx0" brushRef="#br0" timeOffset="9499.35">18415 6421 0,'0'-18'0,"0"36"0,-18-36 0,18 0 31,18 18 1,-18 36-32,0-19 15,18 18-15,-18-17 0,0 0 16,0-1-16,0 19 0,0-1 16,0-17-16,0 52 15,0-52-15,-18 35 16,18-36-16,-18 1 0,18 0 15,-17-1-15,17 1 16,-18-18-16,18-18 31</inkml:trace>
  <inkml:trace contextRef="#ctx0" brushRef="#br0" timeOffset="9771.15">18574 6421 0,'0'17'63,"0"1"-63,0 17 15,0-17-15,0-1 0,0 36 16,0-17-16,0-1 15,0-18-15,0 1 0,0 35 16,0-35-16,0-1 16,0 1-16,0 0 15,17-18 1</inkml:trace>
  <inkml:trace contextRef="#ctx0" brushRef="#br0" timeOffset="10250.39">18962 6473 0,'-18'0'16,"18"-35"-1,0 18 17,18 17-17,-1 0-15,1 0 16,0 0-16,-1 0 0,1 0 16,0 0-16,-1 35 0,1-18 15,0 1-15,-18 0 16,0-1-16,0 1 0,0 0 0,-53 52 31,0-35-31,35-17 16,0 0-16,-17-1 15,18-17-15,34 0 47,1 0-31,17 0-1,-17 0-15,-1-17 0,36 17 16,-17 0-16,-19 0 0,89-18 16,-71 18-16,1-18 15</inkml:trace>
  <inkml:trace contextRef="#ctx0" brushRef="#br0" timeOffset="14496.39">17268 16510 0,'0'-18'0,"0"-17"16,-17 35-16,17-18 15,-18 18-15,18-17 0,18 17 63,17 0-63,0 0 15,-17 0-15,0 0 0,17 0 16,18-35-16,-36 35 0,19 0 16,34-18-16,-52 18 0,17-18 15,18 18-15,-35 0 16,-1 0-16,19 0 0,-19 0 15,1 0 17,-18 18-32</inkml:trace>
  <inkml:trace contextRef="#ctx0" brushRef="#br0" timeOffset="14794.17">17251 16492 0,'-18'0'32,"53"0"-17,-17 0 1,0 0-16,17 0 15,-17-17-15,52 17 16,-52 0-16,-1 0 0,36 0 16,-35 0-16,35 0 15,-18 0 1,-17 0-16,0 0 16</inkml:trace>
  <inkml:trace contextRef="#ctx0" brushRef="#br0" timeOffset="15094.45">17445 16245 0,'0'-17'0,"0"34"0,-18-34 16,18-1-16,-17 18 15,17 18 17,0 17-17,0-17-15,17 17 16,-17-17-16,18 35 16,-18-36-16,0 18 15,17-35-15,-17 18 0,0 0 16,0-1-16,0 1 15</inkml:trace>
  <inkml:trace contextRef="#ctx0" brushRef="#br0" timeOffset="15427.34">17568 16210 0,'0'0'0,"-17"0"0,17-18 15,0 54 17,0-19-32,0 36 15,0-17-15,0-1 16,0 0-16,0-17 0,0 17 15,0 0-15,0-17 0,0 35 16,0-35-16,0-1 0,0 1 16,0-1-16,0 1 0,0 0 0,0-1 15,0 1 1,0-36 15,17-17-31</inkml:trace>
  <inkml:trace contextRef="#ctx0" brushRef="#br0" timeOffset="16260.67">18186 16245 0,'-18'0'0,"18"-17"31,0-1-31,35 18 16,-17 0-1,0 0-15,-1 0 16,1 18-16,0-1 16,-18 1-16,0 17 15,0-17-15,0 0 16,0-1-16,-18 1 0,18 0 16,-18-18-16,1 0 15,-1 0 1,0 0 15,1 0-31,-1 0 16,0 0-16,1 0 15,-1 0 63,18 17-62,-18-17-16,1 0 16,-1 0-1,1 0 1,17-17 0,-18 17-1,18-18 1,18 18 156,-1 0-157</inkml:trace>
  <inkml:trace contextRef="#ctx0" brushRef="#br0" timeOffset="17160.49">18221 16369 0,'-18'35'31,"18"-17"-15,0-1-1,0 1 1,0 0 0,-17-18 15,-1 0-15,18-18-1,-18 18-15,18-35 0,-17 35 16,-1-18-16,18 1 31,-18 17-15,18-18 31,18 18-47,0-18 15,-1 18-15,1 0 16,0 0-1,-1 0-15,-17 18 16,18-18-16,-18 35 16,18-35-1,-18 18-15,17-1 16,-17 1-16,0 0 16,0-1-16,0 1 15,0 0-15,0-1 0,-17 1 16,17 0-16,0-1 0,-36 1 0,36-1 15,-17 1-15,-1 0 0,18-1 0,-35 19 16,17-19-16,0-17 0,-17 36 16,18-36-16,-1 0 0,0 17 15,1-17 1,-1 0 0,18-17-16,-18 17 0,18-18 15,-17-17-15,17 17 16,0 0-16,0 1 15,0-1 1,35 18-16,-17 0 16,-1 0-16,1 0 0,0 0 15,-1 0-15,1 0 0,-1 35 16,19-17-16,-19 0 16,1-1-16,0 1 15,-18 0-15,17-1 16,-17 1-16,18-1 0,-18 19 15,18-36-15,-18 17 0,17 1 16,-17 0-16,18-18 0,0 0 31,-1 0-31,-17-36 0,18 36 16,17-17-16,-35-19 16,18 19-16,-1-1 0</inkml:trace>
  <inkml:trace contextRef="#ctx0" brushRef="#br0" timeOffset="19342.87">18927 6685 0,'0'0'0,"0"18"31,17-18 0,1 0 63,-1 0-63,1 0 0,0 0-31,-1 0 16,1 0 0,0 0-16,-1 0 15,1 0-15,0 0 16,-1 0-16,1-18 16,-1 18-16,1 0 15,0 0-15,-1 0 16,1 0-1,0 0 1,-1 0 0,-17 18-16,18-18 15,-18 17-15,18-17 16,-1 0-16,-17 18 16,0 0-16,18-18 15,-18 17-15,0 1 16,0 0-16,0-1 15,0 1-15,0 0 16,0-1-16,0 1 16,-18-18-16,18 17 0,-17-17 15,-1 18-15,0-18 16,1 0-16,-1 0 16,-17 0-16,17 0 15,-17 0-15,17 0 16,1 0-16,-1 0 0,0 0 0,1 0 15,-19 0-15,19 0 0,-1 0 16,-17 0-16,17 0 0,1 0 16,-1 0-16,0 0 15,36 0 48,0-18-48,-1 18-15,1 0 16</inkml:trace>
  <inkml:trace contextRef="#ctx0" brushRef="#br0" timeOffset="20020.91">21308 6720 0,'0'0'0,"17"0"63,1 0-63,17 0 0,1 0 15,-1 0-15,18-17 16,17 17-16,-17-18 0,0 18 15,88 0-15,-105-18 16,52 18-16,-53 0 0,0 0 16,1 0-16,-19 0 0,1 0 15,0 0-15,-18 18 16</inkml:trace>
  <inkml:trace contextRef="#ctx0" brushRef="#br0" timeOffset="20276.64">21414 6826 0,'0'0'16,"-18"0"-16,18 18 15,35-18 1,1 0-16,-19 0 15,54 0-15,-36 0 16,-17 0-16,87 0 16,19-18-16,-89 18 15,0-17-15,-17 17 16,0 0-16</inkml:trace>
  <inkml:trace contextRef="#ctx0" brushRef="#br0" timeOffset="20618.91">21802 6473 0,'-18'0'31,"18"18"0,0 0-31,0 17 16,0 18-1,-18 0-15,18-36 16,0 1-16,-17 35 0,-1-35 16,18-1-16,-18 19 0,18-19 15,0 1-15,-17-18 16,17 18-16,0-1 0,0-34 47,17 17-47,-17-36 0,0 19 0</inkml:trace>
  <inkml:trace contextRef="#ctx0" brushRef="#br0" timeOffset="20908.37">21872 6456 0,'0'17'47,"0"1"-32,0 17 1,-17-17-16,17 0 0,0 17 0,0-17 16,0-1-16,0 1 0,0-1 15,0 1-15,0 35 0,0-35 16,0 17-16,0-17 0,0 35 15,0-36-15,0 1 0,0 35 16,0-36-16,0 1 0,0 17 16,0-17-16,35-18 31,-18-18-31,1 18 0,0-35 16</inkml:trace>
  <inkml:trace contextRef="#ctx0" brushRef="#br0" timeOffset="21428.61">22419 6438 0,'0'18'63,"0"17"-63,-18 0 15,18-17-15,0 17 16,0-17-16,-17 0 0,17 17 16,0 0-16,0 0 15,0-17-15,0 0 16,0-1-16,17-17 0,-17 18 15,18-18-15,0 0 0,-1 0 16,1 0-16,0 0 0,-1 0 0,1-35 16,17 35-16,-17-18 0,-1 18 0,1-18 15,0-17-15,-1 17 16,1 1-16,-18-18 0,18 17 16,-18 0-16,0 1 0,0-1 15,0 36 32,0 17-47,0-17 16,0-1-16,0 1 0,0-1 15,0 1-15,0 0 0,17 35 16,-17-36-16,0 1 0,18 17 16,-18 1-16,0-19 0,0 1 0,0 35 15,0-36-15</inkml:trace>
  <inkml:trace contextRef="#ctx0" brushRef="#br0" timeOffset="28330.97">1640 6703 0,'0'-36'16,"0"19"-1,0-1 1,0 53 46,0-17-46,0 0-16,0-1 0,0 1 16,0 0-16,0 17 0,0 18 15,0-18-15,0-17 0,0 70 16,0-53-16,0-17 0,-17 35 15,17-36-15,0 19 0,0-1 16,-18-17-16,18-1 0,0 19 16,0-19-1,0-52 32,0 17-47,0 1 16,0-1-16,0 0 0,0 1 15</inkml:trace>
  <inkml:trace contextRef="#ctx0" brushRef="#br0" timeOffset="28675.37">1552 6650 0,'-17'-18'16,"-1"-35"0,18 36-16,0-1 15,18 18-15,17 0 16,0 0-16,0 0 16,1 0-16,-19 18 0,36-1 15,-35-17-15,0 36 0,17-1 16,-18-18-16,1 19 15,-18-19-15,0 1 0,0 0 0,0-1 16,0 1-16,-35 0 0,35-1 0,-35 1 16,-1 0-16,1-1 15,17 1-15,-52-1 0,52-17 16,-17 18-16,17-18 0,-35 0 16,36 0-16,-1 0 15,0 0-15</inkml:trace>
  <inkml:trace contextRef="#ctx0" brushRef="#br0" timeOffset="29059.41">1799 6897 0,'18'0'31,"-1"0"-16,1 0 1,17 17-16,-17-17 0,0 36 16,35-19-16,-36 1 0,1-18 15,17 35-15,-17-17 16,-18 0-16,17 52 0,-17-52 16,-17 35-1,17-18-15,-36-35 0,1 35 16,35-17-16,-17-18 0,-1 0 15,0 0-15,1-35 16,17-1-16,-18 19 0,18-1 0,0-35 16,0 35-16,35-17 15,-35 18-15,18-1 0,-18 0 0,35-17 16,-17 35-16,-1-18 0,36 1 16,-35 17-16,35-18 15,-35 18-15,-1 0 16</inkml:trace>
  <inkml:trace contextRef="#ctx0" brushRef="#br0" timeOffset="30016.43">2346 7038 0,'0'0'0,"-35"18"0,17 17 32,18-70-1,35 35-31,1-18 15,-19 0-15,-17 1 0,18-1 16,0 0-16,-18 1 0,17-1 16,-17 0-16,-17 18 15,-19 0 1,19 18-16,-19 17 16,19-17-16,17 0 15,-18 17-15,18 0 16,0 0-16,0-17 0,35 35 15,-35-35-15,36-1 16,-1 1-16,0-18 0,-17 0 16,52 0-16,-34 0 0,17-18 15,17-17-15,-17 35 0,0-35 16,-18 17-16,0 18 0,18-18 0,-17 1 16,-19-1-16,19 1 0,-19-1 15,1 0-15,0 1 0,-18-1 16,0-17-16,-18 35 15,18-18-15,-35 18 0,-1 0 16,19 0-16,-19 0 0,-17 35 16,36-35-16,-1 18 0,-17 17 15,17-17-15,1 0 0,-1-1 0,0 18 16,18-17-16,0 17 0,0-17 16,0 17-16,0-17 0,0 0 0,0 17 15,18-18-15,-18 1 0,35-18 16,18 0-1,18-18-15,-54-34 0,1 34 16,17-17-16,-17-1 0,17 1 16,36-71-16,-54 71 15,-17 0-15,18-18 0,-18 18 0,0-1 16,0-17-16,0-17 0,0 34 16,-35 1-16,17-18 0,18 18 15,-35 35-15,35-18 0,-18 1 16,1 17-16,-1 0 0,0 0 15,18 35-15,0 0 16,0-17-16,0 17 0,18 0 16,-18 1-16,35-1 0,1 18 15,-36-18-15,35 1 0,-18 52 16,1-53-16,0 0 0,-1 36 16,-17-54-16,18 19 0,0 17 15,-18-36-15,0 1 0,17 0 16,-17-1-16,18-17 0,0 0 15,-1-35-15,1 35 16,17-35-16,0-18 0,-35 17 16,18 1-16,17-18 0,-35 36 0,0-19 15,18 1-15,-18 17 0,0 1 16,-35 17 0,35 17-16,-18 19 15,18-1 1,0-17-16,0-1 0,0 19 15,0-19-15,18 1 0,-18 17 16,17-17-16,1 17 16,-18-17-16,18-18 15,-18-36-15,0 1 16</inkml:trace>
  <inkml:trace contextRef="#ctx0" brushRef="#br0" timeOffset="30169.68">3369 6703 0,'0'0'16,"-18"0"-16,18 17 0,-17-17 0,17 18 15,0 0 1,35-1 0,0-17-16,-35 18 15,36-18-15</inkml:trace>
  <inkml:trace contextRef="#ctx0" brushRef="#br0" timeOffset="30402.58">3775 6844 0,'0'0'0,"-18"18"16,-17-18-16,0 17 16,17-17-16,18 18 0,-35-1 15,35 1-15,-18 0 0,18-1 16,-18 19-16,18-19 0,0 1 15,0 0-15,0-1 0,0 1 0,36-1 16,-36 19-16,17-19 0,-17 1 16,36 17-16,-19-17 15,18-18-15,-17 0 16,0-35-16,-1 35 0,19-36 0,-19 1 16</inkml:trace>
  <inkml:trace contextRef="#ctx0" brushRef="#br0" timeOffset="30679.61">4092 6509 0,'0'0'0,"-35"0"15,35-18-15,-18 18 16,1 0-16,17 18 16,0 17-1,0-17-15,0-1 0,0 1 16,35 17-16,-35-17 0,0 17 0,18 0 0,-1 36 15,-17-36-15,0 1 0,0 52 16,0-35-16,0 0 0,0-1 16,0 1-16,0 0 0,0-17 15,0 34-15,0-35 0,0-17 16,0 17 0,35-35-16,-17 0 0,-18-35 15,18 35-15,-18-35 0</inkml:trace>
  <inkml:trace contextRef="#ctx0" brushRef="#br0" timeOffset="30999.85">3986 7003 0,'-17'0'0,"34"0"0,-52 0 0,53 0 31,17 0-15,-17 0-16,17 0 0,18 0 15,-36 0-15,19 0 0,-1 0 16,18 0-16,-18 0 0,-17 0 16,52 0-16,-52 0 0,17 0 15,18 0-15,-35 0 0,0 0 16,-1 17-16,1 1 16,-18 17-1,0-17-15,0 17 16,-35-17-16,35 17 0,-18 0 15,18-17-15,0 17 0,-18-17 16,18 17-16,0-70 31,18 17-31</inkml:trace>
  <inkml:trace contextRef="#ctx0" brushRef="#br0" timeOffset="31168.47">4586 6756 0,'-35'-18'16,"70"36"-16,-105-36 0,70 0 0,-18 18 16,0 0-16,1 0 15,17 36 1,35-19-16,0 19 16,0-36-16,18 35 0</inkml:trace>
  <inkml:trace contextRef="#ctx0" brushRef="#br0" timeOffset="31510.12">5062 7003 0,'0'0'0,"-35"17"0,0-17 16,0 18-16,-36 0 16,53-18-16,18 17 0,-17 1 15,-1-1-15,0 54 16,18-36-16,0 36 15,0-54-15,0 19 16,0-19-16,0 1 0,36 0 16,-19-18-16,1 0 15,0 0-15,-1-36 0,1 36 0,17-35 16,0-35-16,-17 52 0,0-17 16,-1-36-16,1 36 0,-18 17 15,0-52-15,0 34 16,-53-17-1,18 53-15,0-17 16,17 17-16,-17 0 0,17 0 16,0 35-16,18-17 15</inkml:trace>
  <inkml:trace contextRef="#ctx0" brushRef="#br0" timeOffset="31951.91">5327 6914 0,'-35'36'31,"35"-19"-31,0 1 16,0 0-16,0-1 0,0 1 15,0 0-15,17 17 0,-17 0 16,0-17-16,18 17 0,-18 0 15,0 1 1,0-19-16,0 1 16,0-53-1,0-1-15,0 19 16,0-1-16,0 0 0,-18-35 16,18 36-16,0-18 0,0-18 15,0 35-15,0-17 0,0-1 16,0 19-16,0-1 0,18 18 15,0-17-15,34 17 16,-34 0-16,0 0 16,17 17-16,-17-17 0,-1 18 15,19 17-15,-19-17 0,19-1 16,-19 1-16,1 0 0,-18-1 0,17 1 16,1 17-16,-18-17 0,0-1 15,0 19-15,0-19 0,-35 1 16,35 0-16,-18-1 0,18 1 15,-35 0-15</inkml:trace>
  <inkml:trace contextRef="#ctx0" brushRef="#br0" timeOffset="33145.21">1817 7655 0,'-35'-17'0,"-18"-19"32,35 36-32,18-17 15,18 17 79,-1 0-78,54 17-16,-54 1 15,54-18-15,-18 18 0,-18-18 16,124 17-16,-106-17 16,53 0-16,-53 0 0,17 0 15,54 18-15,-71-18 0,17 0 16,1 0-16,52 0 0,-70 18 15,0-18-15,53 0 0,-53 0 16,0 0-16,70 0 16,-70 0-16,0 0 0,0 0 0,70 0 15,-52 0-15,-18 0 0,88 0 16,-71 0-16,1 0 0,52 0 16,-70 0-16,18 0 0,35 0 15,-53 0-15,-18 0 0,53 0 16,-35 0-16,-18 0 0,54 0 15,-37 0-15,-16-18 0,70 18 16,-71 0-16,18-18 0,53 18 16,-53 0-16,17-17 0,-17 17 15,0 0-15,-18 0 0,18 0 0,0 0 16,35-18-16,-35 18 16,-18 0-16,54 0 0,-19 0 15,-17 0-15,-35 0 0,17 0 16,-17 0-16,-1 0 0,19 0 15,-19 0-15,1 0 0,-1 0 0,19 0 16,-19 0-16,1 0 0,0 0 16,-1 0-16,1-18 0,0 18 15,-36 0 126</inkml:trace>
  <inkml:trace contextRef="#ctx0" brushRef="#br0" timeOffset="37922.8">882 9172 0,'-18'0'16,"1"0"-16,17-17 16,-18 17-16,36 0 78,-1 0-63,19 0-15,-19 0 16,1 0-16,17 0 16,0 0-16,-17 0 0,35 0 15,-18 0-15,1 0 0,-1 0 0,0 0 16,-17 0-16,17 0 0,36 0 15,-54 0-15,18 0 0,18 0 16,-35-18-16,0 18 0,35 0 16,-36 0-16,-17 18 31,0-1-15,-35-17-16,17 0 15</inkml:trace>
  <inkml:trace contextRef="#ctx0" brushRef="#br0" timeOffset="38224.58">829 9384 0,'-18'0'0,"36"0"0,-53 18 0,52-18 62,19 0-62,-19 0 16,1 0-16,17 0 0,-17 0 0,35 0 16,-18-18-16,-17 18 0,17 0 15,0 0-15,-17-18 0,17 18 16,-17 0-16,-1 0 15</inkml:trace>
  <inkml:trace contextRef="#ctx0" brushRef="#br0" timeOffset="38660.24">1111 8961 0,'0'0'16,"0"-18"-16,-17 18 0,-1-18 16,0 1-1,1 17-15,17 17 47,0 1-47,-18-18 0,18 35 16,0-17-16,0 17 0,0-17 15,0 17-15,0 18 0,0-18 16,0 89 0,-18-71-16,1 70 0,17-88 15,0 18-15,-18 18 0,18-54 16,0 19-16,0 17 0,0-36 15,0 1-15,0 0 16,0-36 0,18 18-1,-18-18-15,0-17 0,17 0 16,-17 17-16,18-35 16,-18 36-16</inkml:trace>
  <inkml:trace contextRef="#ctx0" brushRef="#br0" timeOffset="39023.76">1323 9049 0,'0'0'0,"-35"-18"0,-1 18 31,36-18-31,0 54 31,18-19-15,-18 1-16,18 53 15,-18-54-15,0 36 16,0-18-16,0 1 0,0 70 16,0-71-16,0 53 15,0-70-15,-18 17 0,18 0 16,0-17-16,0-1 0,0 1 15,0 0 1,0-54 15,0 19-15,0-1-16</inkml:trace>
  <inkml:trace contextRef="#ctx0" brushRef="#br0" timeOffset="39738.26">2064 9066 0,'-18'0'16,"-17"0"-1,17 0-15,18-17 16,0 34 46,18-17-62,-18 18 0,0 0 16,0-1-16,0 1 0,17 0 16,-17-1-16,0 18 0,18 1 15,-18-19-15,0 1 0,0 17 0,18 1 16,-18-19-16,0 1 0,17 17 16,-17-17-16,0-1 0,0 1 15,0 0 1,0-36 31</inkml:trace>
  <inkml:trace contextRef="#ctx0" brushRef="#br0" timeOffset="40724.11">864 10495 0,'-17'0'15,"34"0"-15,-52 0 0,17 0 16,1 0-16,52 0 31,0 0-15,-17-18-16,0 18 0,-1 0 0,18 0 15,1 0-15,-19 0 0,54 0 16,-36 0-16,1 0 0,69 0 16,-52 0-16,-35 0 0,52 0 15,-34 0-15,-19 18 0,36-18 16,-35 0-16,0 0 0,-1 0 15,-17 18-15</inkml:trace>
  <inkml:trace contextRef="#ctx0" brushRef="#br0" timeOffset="41020.16">811 10760 0,'-17'17'0,"34"-34"0,-34 52 0,-1-35 15,53 0 17,-17 0-17,0 0-15,-1 0 0,1 0 16,35 0-16,-18-18 0,18 18 15,-18-17-15,-17 17 0,17 0 16,1 0-16,-1 0 0,-18 0 16,1 0-16,0 0 15,-1 0-15</inkml:trace>
  <inkml:trace contextRef="#ctx0" brushRef="#br0" timeOffset="41339.49">1147 10336 0,'-18'0'0,"36"0"16,-54 0-16,19-17 15,-1 17 1,0 0-16,1 35 15,17-17-15,0 17 16,0-17-16,0-1 0,0 18 0,0-17 16,0 17-16,0-17 0,0 17 0,0 54 15,0-54-15,0 18 16,17-18-16,-17 53 0,0-53 0,0 1 16,0 17-16,0-36 15,0 1-15,0 0 0,18-18 16,-18-36-1,18 36-15,-18-35 0,17-18 16</inkml:trace>
  <inkml:trace contextRef="#ctx0" brushRef="#br0" timeOffset="41575.01">1270 10372 0,'0'0'16,"-35"17"15,35 19-31,0-19 16,0 18-16,0-17 0,0 0 15,0 35-15,0-18 0,0 0 16,0 18-16,0-18 0,17 54 16,-17-72-16,18 19 15,-18-1-15,18-18 16,-1-17-16,1 0 15</inkml:trace>
  <inkml:trace contextRef="#ctx0" brushRef="#br0" timeOffset="42067.47">2028 10513 0,'-35'0'0,"70"0"0,-87 0 16,34 0-16,0 0 15,18-36-15,0 19 16,0-1-16,36 18 16,-1-17-16,0 17 15,0-18-15,-17 18 16,0 0-16,-1 0 0,1 18 15,-18 17 1,0 0-16,0-17 0,0 35 16,0-18-16,-53 36 15,53-36-15,-71 18 16,54-36-16,-18 1 0,-1 0 16,19-1-16,-1-17 0,0 0 15,1 0-15,-1-35 16,0 17-16,18 1 15,0-1-15,18 18 32,17 0-32,1 35 15,-1-17-15,0-18 0,-17 35 16,17 1-16,-17-19 0,-1 1 16,19 17-16,-36-17 0,17-1 15,-17 1-15,18 0 0,-18-1 0,18 1 16</inkml:trace>
  <inkml:trace contextRef="#ctx0" brushRef="#br0" timeOffset="42751.35">670 12100 0,'0'-17'0,"0"34"0,0-52 16,18 35-16,-18 18 62,18-18-62,17 17 16,0-17-16,36 18 16,-36-18-16,35 18 15,-34-18-15,-1 0 0,36 0 16,-36 0-16,0 0 0,18 0 15,-35 0-15,-1-36 0,1 36 0,17 0 16,-17 0-16,-53 36 31</inkml:trace>
  <inkml:trace contextRef="#ctx0" brushRef="#br0" timeOffset="43051.13">564 12488 0,'-17'18'0,"34"-36"0,-52 54 0,18-19 16,34-17 15,36 0-31,0 0 15,-18 0-15,1-17 0,-1 17 16,0 0-16,0-18 0,1 18 0,17-18 16,-18 1-16,0 17 0,0-18 15,1 0-15,-19 18 0,1 0 16,0 0-16,-1 0 0</inkml:trace>
  <inkml:trace contextRef="#ctx0" brushRef="#br0" timeOffset="43385.34">882 11924 0,'-18'0'0,"36"0"0,-36-18 16,1 18-16,-1 0 0,18-17 0,-18 17 15,18-18-15,-17 18 0,17 18 47,35 17-31,-35 0-16,0-17 16,0 70-16,0-53 15,18 1-15,-18 52 0,0-53 16,0 18-16,0 17 0,0-52 15,0 53-15,0-54 16,35-17 0,-35-17-16,18-19 15,-18 19-15,17-19 0,-17 19 16</inkml:trace>
  <inkml:trace contextRef="#ctx0" brushRef="#br0" timeOffset="43666.66">988 11924 0,'17'0'0,"-34"0"0,34 35 31,-17-17-31,0-1 0,-35 19 16,35 17-16,0-18 0,0 0 16,0 36-16,0-18 0,0 0 15,0 35-15,-18-18 0,1 107 16,17-124-16,0-18 15,-18 88-15,18-105 16,0 0-16,0-1 16,18-17-1,-18-17-15,17-19 16,-17 1-16,18 17 0,0-52 16,-1 35-16,-17 17 0</inkml:trace>
  <inkml:trace contextRef="#ctx0" brushRef="#br0" timeOffset="44342.11">1799 12047 0,'0'-17'0,"0"-54"31,35 54-15,1 17-16,-19 0 0,1 0 16,35 0-16,-35 0 0,-1 0 15,1 17-15,-1-17 0,1 35 0,-18-17 16,18 35-16,-18-35 0,0 17 15,0 18-15,0-36 0,-36 1 16,19 35-16,17-35 0,-35-18 16,17 35-1,0-35-15,1 0 16,-1 0-16,18-18 0,0-17 16,0 17-1,35 18 1,-17 0-16,17 0 15,-17 0-15,17 0 0,0 18 16,1-18-16,-19 35 0,19-17 16,-19 17-16,36 36 15,-53-36-15,0 18 16,-18-35-16,-17 17 16,0-17-1,0-18-15,-1 0 0,19 0 16,-1 0-16,0 0 0,-17 0 0,18-18 15,-19 0-15,19 18 16</inkml:trace>
  <inkml:trace contextRef="#ctx0" brushRef="#br0" timeOffset="45026.69">635 13688 0,'-18'0'0,"36"0"0,-53-18 16,17 18-16,36 0 47,17 0-47,-35 18 16,18-18-16,52 17 15,1 1 1,-36-18-16,0 18 0,36-18 15,-36 0-15,0 0 0,36 0 16,-36 0-16,1 0 0,16 0 16,-34 0-16,0 0 0,-1 0 15,1 0-15,-18 17 0,18-17 16,-18 18 0</inkml:trace>
  <inkml:trace contextRef="#ctx0" brushRef="#br0" timeOffset="45321.58">582 14111 0,'0'0'15,"-18"18"-15,1-18 0,-1 0 0,36 0 31,52-18-15,-34 18-16,-19 0 0,54-18 16,-54 18-16,19 0 0,17-17 15,-18 17-15,0-18 16,18 18-16,-35 0 0,17 0 16,0 0-16,-17 0 0,-18-17 0,18 17 15,-1 0-15,1 0 16,-18-18-16</inkml:trace>
  <inkml:trace contextRef="#ctx0" brushRef="#br0" timeOffset="45681.88">758 13635 0,'0'0'0,"0"-18"16,-17 18-16,17-17 0,-18-19 31,18 72 0,35-1-31,-35-18 0,0 1 16,18 35-16,-18-18 15,0 124 1,0-124-16,0 54 0,0-54 16,0 18-16,0 0 0,0-18 15,-18-17-15,18 17 0,0-18 16,0-52 0,0 0-1,0 17-15,18 1 0</inkml:trace>
  <inkml:trace contextRef="#ctx0" brushRef="#br0" timeOffset="45934.91">970 13617 0,'0'0'16,"-18"0"-1,1 35 1,17-17-16,-18 0 0,18-1 15,0 36-15,0-35 0,0 0 16,0 17-16,0 35 0,0-52 16,18 88-16,-18-71 15,0 71-15,17-71 16,-17-17-16,0 35 0,0-36 16,18 1-16,0-18 15,-1-35 1,1 35-16</inkml:trace>
  <inkml:trace contextRef="#ctx0" brushRef="#br0" timeOffset="46581.65">1834 13600 0,'0'0'0,"0"-18"16,0 36 31,0-1-32,-17 18-15,17 1 0,0-1 16,0 0-16,0 36 16,0-36-16,0-17 15,0 35-15,0-36 0,0 1 16,17 0-16,-17-1 0,18-17 0,-18 18 15,18-18-15,-1 0 0,1 0 16,17 0-16,-17-18 0,0 18 16,-1-17-16,1-1 0,-1-17 0,1 17 15,0-17-15,-1-18 16,-17 35-16,0-17 16,0 17-16,0 1 0,0-1 0,0 36 46,-17-18-46,17 35 16,0-17-16,-18-1 0,18 19 16,0-19-16,0 1 0,0-1 15,0 1-15,0 17 0,0-17 0,0 35 16,0-18-16,0 0 16,0-17-16,0 0 0,0 17 15,18-17 1,17-18-16,-17-36 15</inkml:trace>
  <inkml:trace contextRef="#ctx0" brushRef="#br0" timeOffset="48150.15">670 1517 0,'0'-18'15,"-17"1"1,17 34 31,0 1-32,0 0-15,17-1 0,-17 36 16,18-18-16,-18 18 16,0-17-16,0-1 0,0 0 0,0 18 15,0-18-15,0 1 0,0-1 16,0-17-16,0 17 0,0-18 0,0 19 15,0-19-15,0 1 0,0 0 16,0-1-16,0 1 16,0-53 15</inkml:trace>
  <inkml:trace contextRef="#ctx0" brushRef="#br0" timeOffset="48838.26">423 1676 0,'-17'0'0,"34"0"0,-70 0 0,36 0 15,17-18 1,35 0-1,0 1-15,-17 17 16,53-18-16,-36 18 0,-18-18 16,72 18-16,-72-17 0,19 17 15,16 0-15,1-18 16,0 1-16,-17 17 16,-1-18-16,-18 18 15,1-18-15,-18 1 16,0-1-1,0 0 1,-18 18 0,18 36-16,-17-36 15,17 17-15,0 1 0,-18 35 16,18-18-16,-17-17 0,17 88 16,0-71-16,35 71 15,-35-71-15,0 0 0,17 36 16,1-54-16,-18 1 0,18 35 15,-18-35-15,17-1 16,-17 1-16,0-36 47,-17-17-47,17 17 0,0 1 16,-18-36-16,18 35 15,0 1-15,0-19 0,0 19 16,0-1-16,35 0 15,-17 18-15,-18-17 0,35 17 0,1-18 16,-19 18-16,19 0 16,-19 0-16,18 0 0,-17 0 0,0 18 15,-1-18-15,1 35 0,0-35 0,17 35 16,-35-17-16,0 0 0,18 17 16,-18-18-16,0 1 0,0 17 15,0-17-15,-18 0 16,18-36-1</inkml:trace>
  <inkml:trace contextRef="#ctx0" brushRef="#br0" timeOffset="49155.81">1376 1834 0,'-18'0'31,"36"18"-16,17 0 1,0-1-16,1 1 16,-19 0-16,1-1 0,0 1 15,-1 0-15,-17-1 0,0 1 16,18-1-16,-18 1 0,0 0 16,-35-18-1,17 0-15,0-18 16,18-17-16,-17 35 0,17-53 15,0 35-15,0 1 0,0-36 16,0 35-16,0-17 0,17 0 16,-17 17-16,36 0 15,-36 1-15,35 17 0,-18 0 0,1-18 16,0 18-16,-1 0 0,1 0 0,0 0 16,-1 35-16</inkml:trace>
  <inkml:trace contextRef="#ctx0" brushRef="#br0" timeOffset="50512.82">1799 1817 0,'18'0'16,"-1"17"-16,-105-87 0,141 123 0,-18-18 0,-17-17 15,-18-1 1,0 1-16,0-53 47,0-1-31,0 19-16,0-1 0,0 1 15,0-1-15,-18 18 16,1 0-16,-1 0 15,18 35-15,-17-35 0,17 18 16,-18 17-16,18-17 0,0-1 16,0 1-16,0 0 0,0-1 0,35 1 15,-35 0-15,35-18 0,-35 17 16,18 1-16,0-18 0,-1 0 16,19 0-16,-19 0 0,1 0 15,0-35-15,-1 35 0,18-18 0,-17 18 16,35-71-1,-35 18-15,-1 18 16,-17 18-16,0-19 0,0 1 16,0 17-16,0 1 15,-17 17 1,-1 35-16,-17-17 16,17-1-16,18 1 15,0 17-15,0-17 0,35-18 16,-35 17-16,36 1 0,-36 0 15,17-1-15,19 1 0,-19 0 16,18-1-16,-17 1 0,0-18 16,35 53-16,-36-36 15,-17 1-15,0 0 16,0-1-16,-35 1 16,17-18-16,18 18 0,-35-18 15,17 0-15,-17 0 0,18 0 16,-1 0-16,0 0 15,18-18 17,36 18-32,-36-18 15,17 18-15,-17-17 0,35-1 16,-35 0-16,18 1 0,17-18 16,-17-1-16,0 19 0,-1-19 0,19-34 15,-19 35-15,-17-1 0,18-70 16,0 71-16,-18-18 0,0-17 15,0 34-15,0 1 0,0 0 16,0 17-16,-18 18 16,0 0-16,18 35 15,0 1-15,0-19 0,0 54 16,0-36-16,0-17 16,36 17-16,-36 0 0,35-17 0,-35 17 15,35 18-15,-35-35 16,18 17-16,-1-17 0,1-1 0,-18 19 15,18-19-15,-18 1 0,17 17 16,-17-17-16,0 0 0,0-1 16,0-52 15,0 17-15,0-17-16,0 17 0,0-17 15,0 17-15,0 1 16,36-1-16,-19 18 15,1 0-15,-1 0 16,1 35-16,0-17 16,-1-18-16,-17 18 15,18-1-15,0 19 0,-18-19 16,17 19-16,1-19 16,-18 1-16,18-18 0,-18 17 15,17-17-15,1 0 16,-1-35-16,1 35 15,0-35-15,17 17 0,-17 1 16,-1-1-16,1-17 0,0 17 16,-18 0-16,0 1 15,0-1-15,0 1 0,-18 17 16,-17 0 0,17 35-16,18-18 15,-18-17-15,18 18 0,0 17 16,0-17-16,18 0 0,-18-1 15,35 1-15,-35 0 0,18-1 16,17 1-16,-17-18 16,0 0-16,-1 0 15,1 0-15,-1-18 16,1-17-16,-18 17 0,0 1 16,0-19-16,0 19 0,0-1 15,-18-17-15,-17 35 0,35-18 16,-17 1-16,-19 17 15,19 0-15,-1 0 0,0 0 0,1 0 16,-1 17-16,0 1 16,18-1-1,36-17-15</inkml:trace>
  <inkml:trace contextRef="#ctx0" brushRef="#br0" timeOffset="50694.97">3281 1411 0,'0'0'0,"-18"0"16,-17-18-1,35 1 1,35 17-16</inkml:trace>
  <inkml:trace contextRef="#ctx0" brushRef="#br0" timeOffset="51464.94">3281 1464 0,'-18'0'0,"-35"-35"31,53 17-15,-17 18-16,52 35 31,-17-17-15,-18 0-16,35-1 0,-18 1 0,19 70 15,-19-53 1,1 18-16,0-17 0,-18 17 0,17 17 16,-17-17-16,0-18 0,0 53 15,0-52-15,0-1 0,-35-17 16,35 35-16,0-36 16,0 1-16,0-36 31,35-17-31,-17 0 0,-18 17 15,35-35-15</inkml:trace>
  <inkml:trace contextRef="#ctx0" brushRef="#br0" timeOffset="51993.91">3810 1834 0,'0'0'16,"-35"0"-16,-71 0 31,88 18-31,1-18 0,17 18 16,-18 17-16,18-17 0,0-1 16,-18 19-16,18-19 0,0 1 15,0 17-15,0-17 16,36-1-16,-1 1 15,-17-18-15,-1 0 0,1 0 16,35-53 0,-36 53-16,1-35 0,35-36 15,-53 36-15,18-18 16,-1 18-16,-17 0 0,0-1 0,0-17 16,0 18-16,0 0 0,-35-18 0,35 18 15,-35-18-15,35 17 0,-53-69 16,35 87-16,18-17 0,-18 17 15,1 0-15,17 36 32,0 17-17,17-17-15,-17 0 0,18 17 16,0 18-16,-18-18 0,35 0 16,-17 1-16,-18-1 0,17 18 0,1-18 15,0 36-15,-18-18 16,17-18-16,-17 35 0,18-34 0,-18-1 15,0 18-15,0-18 16,17 0-16,-17 1 0,0-1 16,18-17-16</inkml:trace>
  <inkml:trace contextRef="#ctx0" brushRef="#br0" timeOffset="52796.44">1887 2875 0,'-17'0'0,"34"0"0,-52 0 16,17-18-16,-17 18 16,18-17-16,-1 17 0,0 0 15,1 0-15,-1 0 16,18 17 0,-18-17-16,18 36 0,-17-1 15,17-17-15,0-1 0,0 36 16,0-35-16,0 17 0,17 0 15,-17 1-15,0-19 0,36 19 16,-1-36-16,-35 17 0,18 1 16,-1-18-16,1 0 0,-1 0 0,1 0 15,0 0-15,-1 0 0,1-18 0,0 18 16,17-35-16,-17 17 0,-1-17 16,1-35-16,-1 52 15,-17-70-15,0 52 16,-35 19-16,35-1 0,-35-17 0,35 17 15,-53 1-15,53-1 0,-35 18 16,17 0-16,0 0 0,1 18 16,-1-1-16,18 18 15,0-17-15,0 0 16,0-1-16,35 19 16,-17-19-16,17 1 0,-17-18 15</inkml:trace>
  <inkml:trace contextRef="#ctx0" brushRef="#br0" timeOffset="53007.78">2293 3087 0,'-53'17'15,"53"-52"1,0 18-1,18 17 17,-1-18-32,1 18 15</inkml:trace>
  <inkml:trace contextRef="#ctx0" brushRef="#br0" timeOffset="53359.23">2593 2787 0,'-35'0'16,"17"-18"-1,0 18-15,-17 0 16,17 0-16,18 36 0,-17-36 0,17 17 16,-18 1-16,18-1 15,0 19-15,0-19 0,35 1 16,1 17-16,-1-35 15,-17 18-15,35 0 0,-36-1 16,1-17-16,35 18 0,-36 0 16,19-18-16,-19 17 15,1-17-15,-18 18 16,-35-1 0,-18 1-1,35-18-15,-17 0 0,0 18 16,17-18-16,0 0 0,-17 17 15,17-17 1,18-35-16</inkml:trace>
  <inkml:trace contextRef="#ctx0" brushRef="#br0" timeOffset="53575.4">2487 2805 0,'-18'0'0,"36"0"0,-53 0 16,70 0 15,-35-18-31,35 18 0,-17 0 16,17-35-16,1 35 0,16-18 16,-16 18-16,-1-18 0,0 18 15,1-17-15,-1 17 0,-18 0 0,19-18 16,-19 18-16,1 0 0</inkml:trace>
  <inkml:trace contextRef="#ctx0" brushRef="#br0" timeOffset="54915.37">88 3475 0,'-17'0'0,"34"0"0,-52 0 0,17 0 32,1 0-1,52 0 16,-17 0-32,-1 0-15,54 0 16,-36 0-16,18 0 16,-18-18-16,89 18 15,-71 0-15,-18 0 0,71 0 16,-53 0-16,0 0 0,52 0 15,-52 35-15,0-35 0,0 18 0,18-18 16,-18 18-16,0-18 0,123 17 16,-106-17-16,-17 0 0,18 0 15,-1 0-15,-17 0 0,18 0 0,123 0 16,-123 0 0,52 0-16,-70 0 0,0 0 0,53 0 15,-53 0-15,0 0 0,52 0 16,-34 0-16,-18 0 0,53 0 15,-36 0-15,-17 0 16,0 0-16,18 0 0,-18-17 0,17 17 16,-17 0-16,53 0 0,-53 0 15,0 0-15,-18 0 0,18 0 0,-18 0 16,18 0-16,71-18 16,-89 18-16,0 0 0,53 0 15,-35 0-15,35-18 16,-35 18-16,0 0 0,53-17 15,-53 17-15,0 0 0,0 0 0,35 0 16,-35 0-16,-18 0 0,53-18 16,-35 18-16,-17 0 0,34 0 15,-35 0-15,1 0 0,34-17 16,-34 17-16,-1 0 0,0 0 16,89-18-16,-1 18 15,-70 0-15,-18 0 16,36 0-16,-36 0 0,-17 0 15,-1 0-15,19 0 0,-19 0 0,1 0 16,0 0-16,-1 0 63,1 0-63,-1 0 15,1 0 1</inkml:trace>
  <inkml:trace contextRef="#ctx0" brushRef="#br0" timeOffset="61528.22">688 3969 0,'18'0'93,"-18"17"-93,0 1 16,0 0-16,0-1 16,0 1-16,0 0 15,0-1-15,0 1 0,0 17 16,0-17-16,0-1 15,0 1-15,0 0 16,0-36 31,-18-17-47,18 17 16</inkml:trace>
  <inkml:trace contextRef="#ctx0" brushRef="#br0" timeOffset="61712.69">617 3739 0,'-17'18'16,"52"-18"30,-17-18-46</inkml:trace>
  <inkml:trace contextRef="#ctx0" brushRef="#br0" timeOffset="62227.22">864 3616 0,'0'18'15,"-17"-18"-15,17 17 16,0 1-16,0 0 16,0-1-16,0 36 15,0-35-15,0 35 16,35-36-16,-35 19 0,18 34 16,-1-35-16,-17 1 0,18 17 0,-1-18 15,-17 18-15,18-18 0,-18 0 0,18 54 16,-18-54-16,17-18 0,-17 19 15,0-1-15,18-17 0,-18-1 16,18-17-16,-18 18 0,17-18 31,-17-18-15,0 1 0,18 17-16,-18-36 0,0 19 15,18-1-15,-18 0 0,0 1 0,0-1 16,0-17-16,0 17 0,0 1 15,0-1-15,-36 0 0,36 1 16,-17-1-16,-19 0 16,19 18-16,-1-17 0,0 17 0,1-18 15,-18 18 1,17-18-16,36 18 31,-1 0-15,-17-17-16,71 17 15,-54-18-15,1 18 0,0-17 0,17 17 16,-17-18-16,17 18 0,-17-18 0</inkml:trace>
  <inkml:trace contextRef="#ctx0" brushRef="#br0" timeOffset="62570.74">1446 3933 0,'0'0'0,"-35"18"0,-18 0 16,36-18 0,17 17-16,-36 19 0,36-19 15,0 19 1,0-19-16,0 18 0,18-17 16,-18 0-16,35-1 0,-17 1 15,-1 0-15,19-18 16,-19 0-16,1 0 0,0 0 0,-1 0 15,1 0-15,0-18 0,-1 0 16,1 18-16,-18-35 0,17 17 16,-17 1-16,0-1 0,0-17 15,-35 35-15,35-18 0,-70 1 16,52-1-16,-53 0 16,54 18-16,-1 0 0,1 0 15,-1 0 1</inkml:trace>
  <inkml:trace contextRef="#ctx0" brushRef="#br0" timeOffset="62883.85">1746 3739 0,'0'0'0,"-35"0"0,17 0 15,18-17-15,-17 17 16,17 35 0,0-17-1,0 17-15,35-17 0,-17 17 16,-18 0-16,17 0 16,1 18-16,-18-17 0,18 87 15,-18-88-15,0 1 16,0 34-16,0-34 15,0-19-15,0 1 0,0-1 16,0-34 0,0-18-1</inkml:trace>
  <inkml:trace contextRef="#ctx0" brushRef="#br0" timeOffset="63119.15">1958 3986 0,'0'36'0,"0"-72"0,-35 125 31,35-72-31,0 1 0,0 17 16,0-17-16,17-1 0,19 72 15,-36-36 1,17-1-16,-17-34 15,35 17-15,-35-17 16,18-18 0,-18-18-16,0-17 15</inkml:trace>
  <inkml:trace contextRef="#ctx0" brushRef="#br0" timeOffset="63366.69">1923 3916 0,'0'0'0,"35"0"47,-35 35-47,35-35 0,-17 18 0,52 17 16,-52-17-16,0-1 16,-1 19-16,-17-19 0,18 1 15,-18-1-15,0 1 0,0 0 16,0-1-16,-35-17 0,35 18 15,-53 0 1,17-18-16,19 0 0,-18 0 16</inkml:trace>
  <inkml:trace contextRef="#ctx0" brushRef="#br0" timeOffset="64543.21">2875 3863 0,'-18'0'15,"1"0"16,-1 18-15,1-1-16,-1 1 16,-17-1-16,17 1 0,-35 35 15,18-18-15,-36 18 16,54-35-16,-1-1 16,0 1-16,1-18 0,-1 18 15,53-18 63,-17 0-62,0 0-16,17 0 16,-17 0-16,34 0 15,-34 17-15,0-17 0,17 18 16,-17-18-16,-1 18 0,1-1 15,0 1-15,-1 0 0,1-1 16,-1-17-16,-17 18 16,18-18-16,-18 18 0,18-18 15,-1 0 17</inkml:trace>
  <inkml:trace contextRef="#ctx0" brushRef="#br0" timeOffset="64951.15">3246 3951 0,'-36'0'0,"72"0"0,-107 0 15,53 0-15,1 0 16,-1 0-16,18 35 16,0-17-16,0 0 15,0-1-15,0 1 0,0 0 0,0-1 0,0 1 16,0-1-16,0 1 0,18 17 16,-18-17-16,0 0 0,35 17 15,-35-17-15,18-18 16,-18 17-16,17-17 0,1 0 15,0 0-15,-1-35 16,1 35-16,-18-18 0,17 18 16,-17-53-16,0 36 0,0-1 15,0 0-15,0 1 0,0-1 0,0 1 16,-17-1-16,17 0 0,-35 1 0,17-1 16,-17 18-1,17 0-15,18 18 16,0-1-1</inkml:trace>
  <inkml:trace contextRef="#ctx0" brushRef="#br0" timeOffset="65159.51">3510 4145 0,'-35'-18'31,"70"18"32</inkml:trace>
  <inkml:trace contextRef="#ctx0" brushRef="#br0" timeOffset="65512.34">3828 3933 0,'-18'0'0,"-35"18"16,35-18-1,1 18-15,-1-1 0,1-17 16,17 18-16,0 0 15,0-1-15,35 1 0,-35 0 16,17-1-16,19 1 0,-1-1 16,-17 1-16,-1 0 15,1-1-15,0 1 16,-1 0-16,-17-1 16,18-17-16,-18 18 0,-35-18 31,35 18-31,-18-18 0,-17 0 15,17 17-15,-17-17 16,17 0-16,0 0 16,1 0-16,-1 0 15,18-17 1</inkml:trace>
  <inkml:trace contextRef="#ctx0" brushRef="#br0" timeOffset="65703.42">3687 3969 0,'-18'0'0,"18"17"31,35-17-15,18 0-1,-35 0-15,35 0 16,-18 0-16,0-17 0,53-19 15,-52 36-15</inkml:trace>
  <inkml:trace contextRef="#ctx0" brushRef="#br0" timeOffset="66376.03">4639 3845 0,'0'-17'16,"0"-1"-1,-18 18-15,1 0 16,-1 0 0,18 18-16,0-1 15,0 19-15,0 16 16,0-34-16,18 53 16,-18-36-16,35 18 15,-35-18-15,18-17 0,-18 35 16,0-18-16,0-17 0,0-1 15,0 19-15,0-19 0,0 1 16,0-36 15</inkml:trace>
  <inkml:trace contextRef="#ctx0" brushRef="#br0" timeOffset="67132.14">4533 4075 0,'0'17'0,"0"-34"0,-17 34 16,52-17 15,0-17-31,-17 17 0,52-18 16,-34 0-16,16 1 15,-34 17-15,17-18 0,-17 18 0,17-18 16,-35 1-16,18-1 0,0 0 15,-18 1-15,0-1 0,0 1 16,0-1-16,0 0 0,0 1 16,-18 17-16,0 0 15,18 17 1,-17 19-16,17-19 16,0 54-16,0-54 15,0 1-15,0 35 16,0-18-16,35-17 0,-35 35 15,18-36-15,-18 1 0,17 17 0,-17-17 16,0 0-16,0-1 16,18-17-16,0-17 31,-18-19-15,0 19-16,0-1 15,17-17-15,-17 17 16,18 0-16,-1 18 15,1 0 1,0 36-16,-18-19 16,17-17-16,-17 18 15,18-18-15,0 18 0,-18 17 0,17-35 16,19 18 0,-19-18-16,1 0 15,-1 0-15,19-36 16,-19 19-16,1-1 15,0-17-15,-18 17 16,0 0-16,0 1 0,0-18 16,0 17-16,-18 0 15,0 18-15,1 0 16,17 18-16,-18 17 16,0-35-16,18 35 15,0 1 1,0-19-16,36 1 0,-36 0 15,17-1-15,19-17 16,-1 0-16,-17 0 16,34-17-16,-34 17 15,35-53-15</inkml:trace>
  <inkml:trace contextRef="#ctx0" brushRef="#br0" timeOffset="67544.55">5539 3969 0,'0'0'16,"0"-18"-16,-18 18 0,0 0 15,1 35 1,17-17 0,0 17-16,0 18 15,0-35-15,0-1 0,35 19 16,-35-19-16,0 1 0,18 0 16,-18-1-16,0 1 15,0-36 16,0 1-15,-18 17-16,18-36 0,-18 1 16,18 17-16,0 1 15,0-18-15,0 17 0,0 0 16,0 1-16,18-1 16,17 18-16,-17 0 15,0 0-15,-1 0 16,1 0-16,-1 18 15,19 17-15,-19-17 0,1 17 16,0 18 0,-18-36-16,0 1 0,0 17 15,0-17-15,-36 0 16,36-1-16,-17-17 0,17 18 16,-18-18-16</inkml:trace>
  <inkml:trace contextRef="#ctx0" brushRef="#br0" timeOffset="68154.13">6156 3898 0,'0'0'0,"-18"-17"31,18 34 0,0 18-31,0-17 16,18 17-16,-18-17 0,0 53 16,18-54-16,-18 18 0,0 18 0,17-17 15,-17 17-15,0-18 0,18 124 16,-18-124-16,0 18 0,0-18 15,0 0-15,-35 1 0,35-19 16,0 19-16,0-72 31,0 1-31,0 17 16,0-17-16,17-35 0,-17 34 16</inkml:trace>
  <inkml:trace contextRef="#ctx0" brushRef="#br0" timeOffset="68431.17">6103 4039 0,'-18'-17'0,"36"34"0,-36-52 15,18 17-15,0 1 16,36 17-16,-19 0 16,19 0-16,17 0 15,-36 0-15,18 0 0,18 17 16,-17 19-16,-19-36 0,19 35 15,-19-17-15,1-1 0,-1 18 16,-17-17-16,0 0 0,0 17 16,-35-35-16,35 18 0,-35-1 15,0-17-15,-1 18 0,19-18 16,-19 0-16,19 0 0,-1 0 16,-17 0-16,17-18 15,1 18-15,17-35 0</inkml:trace>
  <inkml:trace contextRef="#ctx0" brushRef="#br0" timeOffset="69048.78">6544 4004 0,'0'0'0,"18"0"0,-18-18 15,17 18 16,-17 36-31,18-36 0,-18 17 0,35 1 16,-17-18-16,-1 35 16,19 0-16,-19-17 15,1 0-15,-36-36 47,18 0-47,-35 18 16,35-35-16,-18 0 0,18 17 15,0 1-15,0-19 0,0 1 16,0 17-16,0 1 0,18-1 16,-18 1-16,35 17 15,-17 0-15,17 0 0,-17 0 16,0 17-16,-1-17 0,1 18 0,0 17 16,-1-35-16,1 18 0,17 17 15,-17-35 1,-18 18-16,17-18 0,1 0 15,-18-18 1,0 0 0,18 18-16,-18-17 0,0-1 15,0 0 1,-36 1 0,19 17-1,17 35 1,-18-35-16,0 18 0,18-1 15,-17-17-15,17 36 0,0-19 16,0 1-16,0 0 0,0-1 16,0 1-16,17-18 0,-17 17 15,18-17-15,-18 18 0,35-18 16,-17 0-16,0 18 0,-1-18 16,1 0-16,0 0 0,17 0 0,-18 0 15,1-36-15</inkml:trace>
  <inkml:trace contextRef="#ctx0" brushRef="#br0" timeOffset="69681.09">7461 3933 0,'0'0'0,"-35"0"0,0 18 16,-1-18-16,1 0 16,17 18-16,1-1 15,-1 1-15,18 0 0,-17-18 16,-1 53-1,0-1 1,18-34-16,-17 17 0,17-17 16,35-18-1,-17 0 1,17-18-16,-18 18 16,-17-17-16,18 17 0,17-53 15,-17 35-15,0 1 0,-1-1 0,-17-17 16,18 17-16,-18 0 0,18-17 0,-18-35 15,0 52-15,0-17 16,-36 17-16,36 0 0,0 1 16,-17 17-16,-1 0 15,18 17 1,0 1-16,0 17 16,0-17-16,0 0 0,0-1 15,18 1-15,-1 35 0,-17-36 0,18 1 16,17 35-16,-35-35 15,0-1-15,18 1 0,17 35 16,-35-36 0,18 1-16,-1-18 15,1 0-15,0-35 16,-1 35-16,-17-18 0,18 0 16,0 1-16,-18-1 0,0-17 15,0 17-15,0 1 0,0-1 16,0 53 15,-18-35-31,18 18 16,0 0-16,0-1 15,0 1-15,0-1 16,18-17-16,-18 18 16,17-53-1,1 17-15</inkml:trace>
  <inkml:trace contextRef="#ctx0" brushRef="#br0" timeOffset="69814.75">7655 3881 0,'-35'17'31,"35"1"-31,0-1 16,0 1-1,18-18-15,-18 18 0,35-18 16</inkml:trace>
  <inkml:trace contextRef="#ctx0" brushRef="#br0" timeOffset="70043.17">7937 3933 0,'-52'0'16,"16"0"-16,19 0 15,17 18-15,-18-18 0,18 18 16,-18-1-16,1 1 15,17 0-15,0-1 16,0 1-16,0 0 0,0-1 16,17 1-16,-17-1 0,18 1 15,0-18-15,-1 18 16,1-18-16,0 0 16,-1 0-16,1 0 0,-1-18 0</inkml:trace>
  <inkml:trace contextRef="#ctx0" brushRef="#br0" timeOffset="70265.07">8184 3757 0,'0'-18'15,"-35"18"1,35 18 0,0 0-1,0 17-15,0-17 0,0 17 16,0-17-16,0-1 0,0 1 0,35 17 15,-35-17-15,18 35 0,-18-18 16,0-17-16,0-1 0,0 18 0,0-17 16,18 0-16,-18-1 15,0 1-15</inkml:trace>
  <inkml:trace contextRef="#ctx0" brushRef="#br0" timeOffset="70564.67">8096 3986 0,'-17'0'0,"-1"18"31,53-18-15,1 0-16,-19 0 16,54 0-1,-54 0-15,36 0 0,-35 0 0,0 0 16,17-18-16,-18 18 0,1 0 15,0 0-15,-18 18 32,0 0-32,0 17 15,0-17-15,0-1 16,0 1-16,17-1 0,-17 1 16,18-18 15,-18-18-31</inkml:trace>
  <inkml:trace contextRef="#ctx0" brushRef="#br0" timeOffset="70682.24">8467 3828 0,'0'0'0,"-18"0"0,0 53 31,54-53-15</inkml:trace>
  <inkml:trace contextRef="#ctx0" brushRef="#br0" timeOffset="71026.23">8872 3951 0,'-105'35'31,"87"-17"-31,0-18 16,1 18-16,-1-18 0,0 35 15,18-17-15,-17-1 16,17 18-16,0-17 0,0 0 16,35-1-16,-17-17 15,-18 18-15,17-18 16,1 0-16,0 0 0,-1-35 16,1 17-1,17-17-15,-35 0 16,0-1-16,0 19 15,0-1-15,-18-17 16,-17 17-16,18 18 16,-1 0-16,0 0 15,1 0-15,17 18 16</inkml:trace>
  <inkml:trace contextRef="#ctx0" brushRef="#br0" timeOffset="71443.59">9049 3916 0,'-36'0'16,"36"17"-16,-35 1 16,35 0-16,0-1 15,0 1-15,0 0 0,0-1 16,0 19-16,18-1 15,-18 0-15,17-35 16,-17 18-16,0-1 16,18-17-16,-18-17 31,0-1-31,0-17 16,0 17-16,18-17 15,-18 17-15,17-35 16,-17 36-16,18-1 0,0-17 15,-1 17-15,1 1 16,0 17-16,-1 0 16,1 35-16,-18-18 15,17-17-15,-17 18 0,18 17 16,0-17-16,-18 0 0,17-1 16,-17 1-16,0 0 15</inkml:trace>
  <inkml:trace contextRef="#ctx0" brushRef="#br0" timeOffset="71959.12">9701 3898 0,'0'0'0,"-17"0"16,-1 0-1,0 0-15,18 18 16,-17 17-16,17 0 16,0-17-16,0 17 15,0-17-15,0 0 0,0-1 16,17 18-16,1-17 16,-18 0-16,18-18 0,-1 17 15,1-17-15,0 0 16,-1 0-16,1 0 0,-18-35 0,18 35 15,17-18-15,-18-17 0,1 35 16,0-35-16,17 0 16,-35-18-1,18 53-15,-18-18 0,-36 18 32,36 18-17,0-1-15,0 19 16,0-19-16,0 1 15,0 0-15,36-1 0,-36 1 16,17-18-16,-17 17 0,0 1 16,0 0-16,0-1 15,-17 1 1,-1-18 0,-17 0-16,-1 0 15,19 0-15,-1 0 0,1 0 16,-1 0-16,0 0 15,-17-18-15</inkml:trace>
  <inkml:trace contextRef="#ctx0" brushRef="#br0" timeOffset="72143.67">9631 3739 0,'0'-17'0,"0"34"0,-18-34 0,1 17 15,17-18 1,17 18 0,18 0-1,1 0-15,-19 0 0,19-17 16</inkml:trace>
  <inkml:trace contextRef="#ctx0" brushRef="#br0" timeOffset="72978.35">10724 3881 0,'-17'0'31,"17"-18"-31,0 0 16,-18 18-16,1 0 16,17-17-1,-18 17-15,0 0 16,1 0-1,-1 0 1,0 17-16,1 1 16,-1 0-16,0 17 15,18-18-15,-17 1 0,17 17 16,-18-17-16,18 0 0,0 17 16,0-17-16,0-1 0,0 1 15,0 17-15,0-17 0,18-1 16,-18 1-16,0 0 15,17-1-15,19 1 0,-19 0 16,1-18 0,0 0-16,-1 0 0,1 0 15,0 0-15,-1 0 16,1 0-16,-1 0 0,1 0 16,0-18-16,-1 18 0,1-18 15,17-17 1,-35 17-16,0 1 0,18-36 15,-18 35-15,18-17 16,-18 0-16,0 17 0,0-35 16,0 35-16,0 1 0,0-18 15,-36 35-15,36-18 0,0 0 0,-17 18 16,-1-17-16,0 17 0,1 0 16,-1 0-16,0 0 0,1 0 0,-18 0 15,-1 53 1,19-53-16,17 17 15,-18 18-15,0-35 16,18 18-16,0 0 0</inkml:trace>
  <inkml:trace contextRef="#ctx0" brushRef="#br0" timeOffset="78133.27">13741 4022 0,'-18'0'31,"18"17"31,0 1-46,0 17-16,0-17 16,0-1-16,0 1 0,0 0 15,0-1-15,0 1 16,0 0-16,0-1 15,0-52 32,0 0-47</inkml:trace>
  <inkml:trace contextRef="#ctx0" brushRef="#br0" timeOffset="78307.17">13829 3669 0,'0'0'0,"-18"18"16,1-18-16,17 17 31,17 1-15,1-18-1,17 0-15,-17 0 0,-1 0 16</inkml:trace>
  <inkml:trace contextRef="#ctx0" brushRef="#br0" timeOffset="78812.23">14235 3634 0,'0'17'31,"0"1"-15,0 17-16,0-17 15,0-1-15,0 1 0,0 35 16,0-18-16,0-17 0,0 52 16,0-34-16,0-1 0,0 18 15,0-18-15,0 18 0,0-18 0,0 18 16,0 18-16,0-36 0,0 0 16,0 18-16,0-35 15,0 0-15,0 17 16,17-35-1,18-35-15,-17 17 16,0-17 0,-1 17-16,-17 0 0,18 1 15,-18-1-15,0 1 0,0-1 0,0-35 16,0 35-16,0 1 0,-35-19 16,17 36-16,18-17 0,-70-19 15,52 19-15,-17 17 16,17 0-16,-35 0 15,35 0-15,1 0 0,-1 0 16,1 0 0,52 0-1,0 0 1,0-18-16,-17 18 0,0-35 16,17 35-16,-17-18 0,17 18 0,-18-17 15,125-36 1,-107 53-16</inkml:trace>
  <inkml:trace contextRef="#ctx0" brushRef="#br0" timeOffset="79238.02">15134 3916 0,'0'0'16,"-17"-18"0,-1 18-1,18 35 1,-18-35-16,18 18 0,0 0 16,-17 35-16,-1-36 0,18 1 15,0 17-15,0-17 0,0 17 16,0-17-16,18-1 15,-18 1-15,17-18 16,19 0-16,-19 0 0,1 0 16,-1 0-16,1-18 0,0 18 0,-1-35 15,1 35-15,0-18 0,-1 1 0,-17-1 16,18-17-16,-18 17 0,0-17 16,0 17-16,0 1 0,-35-19 15,35 19-15,-18 17 0,-35-18 16,35 18-16,1-17 0,-18 17 15,17 0-15,18 35 16,0-18-16,35-17 16</inkml:trace>
  <inkml:trace contextRef="#ctx0" brushRef="#br0" timeOffset="79559.08">15646 3651 0,'-53'0'31,"53"36"1,0-19-32,0 1 15,0-1-15,0 19 0,0-1 16,0 0-16,0 1 0,0 16 15,0-16-15,0 17 0,-18 105 16,18-69 0,-35-54-16,35 0 0,0 36 15,-18-54-15,18 1 16,0 0-16,0-36 31,18-17-31,-18 17 16</inkml:trace>
  <inkml:trace contextRef="#ctx0" brushRef="#br0" timeOffset="79854.57">15804 3898 0,'-17'0'15,"-1"0"1,18 18-1,0 17 1,0 0-16,0-17 16,35 70-16,-17-17 15,-18-54-15,0 54 16,0-36-16,0-17 16,0 17-16,0-17 15,0-1 1,0-52-1,0 18-15,-18-19 16,18 19-16,0-1 0</inkml:trace>
  <inkml:trace contextRef="#ctx0" brushRef="#br0" timeOffset="80119.17">15752 3951 0,'0'0'16,"0"-18"-16,0 1 0,0-1 15,0 1-15,0-1 16,17 18-1,1 0 1,-1 0-16,1 0 0,0 0 0,35 0 16,-36 18-16,19-18 0,16 35 15,-34-35-15,0 17 0,35 19 16,-53-19 0,17 1-16,-17 0 0,0-1 15,-35 1-15,0-18 16,17 18-16,0-18 0,1 0 0,-18 17 15,-18-17-15,35 0 0,0 0 16,-35 0-16,36 0 16,-1 0-16,1 0 0</inkml:trace>
  <inkml:trace contextRef="#ctx0" brushRef="#br0" timeOffset="81228.27">16598 3792 0,'0'0'0,"-17"0"15,17-17 16,0 34 1,17-17-32,1 36 15,-1-19-15,1-17 16,-18 18-16,18 0 0,17-1 0,-17 1 16,-1-18-16,36 17 15,-18 1-15,-17-18 0,17 18 16,18-1-16,-17 1 15,-19-18-15,1 18 16,0-18-16,-18 17 0,17-17 16,-17 18-16,0 0 15,-35-1 1,17 1-16,-17-1 16,17 1-16,1-18 0,-36 35 15,35-17-15,-17-18 0,17 18 16,-35 17-16,18-35 15,-18 35-15,35-17 16,1-18-16,-1 18 0,1-1 16,34-17 77,18-17-93,-17 17 16,0-18-16</inkml:trace>
  <inkml:trace contextRef="#ctx0" brushRef="#br0" timeOffset="81760">17251 4145 0,'-35'18'78,"17"-1"-63,-17 19-15,17-36 16,-35 53-16,18-18 16,17-17-16,-35 17 15,0 0-15,36-17 16,-1-1-16,0 1 0,-17 0 0,17-1 16,1-17-16,-1 18 0,1-18 15,34 0 48,1 0-48,-1-18-15,1 18 16</inkml:trace>
  <inkml:trace contextRef="#ctx0" brushRef="#br0" timeOffset="82227.78">17604 3933 0,'0'0'15,"-18"-17"16,0 17-15,18 17-16,-17 1 16,17 17-16,-18-35 0,0 36 15,18 17-15,-17-18 16,17-18-16,0 1 0,0 17 16,0-17-16,0 0 0,0 17 15,17-17-15,1-18 16,-18 17-16,35-17 15,-17 0-15,0 0 0,17-35 16,0 17-16,-17 18 0,-1-35 16,19-18-16,-36 35 0,17 1 15,-17-36-15,0 18 16,-35-18 0,0 35-16,35 0 0,-18 1 15,-17 17-15,17 0 0,1 0 16,-1 0-16,0 17 0,1 1 15,17 17 1,0-17-16,0 0 0</inkml:trace>
  <inkml:trace contextRef="#ctx0" brushRef="#br0" timeOffset="82436.17">18045 4163 0,'-18'0'32,"18"-18"-17,0 0 1,18 18 0,-1-17-1,1 17-15,-1-18 16</inkml:trace>
  <inkml:trace contextRef="#ctx0" brushRef="#br0" timeOffset="82815.35">18415 3916 0,'-18'0'31,"-17"0"-15,0 0-1,17 17-15,1 1 16,17 17-16,0-17 16,-18-18-16,18 35 0,0-17 15,0 0-15,35-1 0,-35 1 0,18-18 16,-18 17-16,35 19 0,-17-36 16,-1 17-16,19 1 15,-19-18-15,1 18 0,0-18 16,-1 17-16,-34 1 31,-19-18-31,1 0 16,17 18-16,-17-18 15,17 0-15,1 0 0,-18 0 16,35 17-16,-18-17 0,18-17 47</inkml:trace>
  <inkml:trace contextRef="#ctx0" brushRef="#br0" timeOffset="83065.42">18309 3951 0,'-17'0'0,"34"0"0,-52 0 16,35-18-1,35 18 17,0 0-32,1 0 15,-1 0-15,0 0 0,1 0 0,34 0 16,-35 0-16,1 0 0,17 0 16,-36-17-16,1 17 0,-1 0 15</inkml:trace>
  <inkml:trace contextRef="#ctx0" brushRef="#br0" timeOffset="84079.3">19332 3828 0,'0'-18'0,"0"0"16,0 1-16,0-1 16,18 18-1,-18 18 16,0 17-31,0 0 16,0 1-16,0-19 0,0 54 16,0-36-16,0 0 0,0 53 15,0-17 1,0-53-16,0-1 0,35 19 16,-35-19-16,18-17 0,-1 0 15,1 0-15,0 0 0,-1 0 16,1 0-16,-18-17 15</inkml:trace>
  <inkml:trace contextRef="#ctx0" brushRef="#br0" timeOffset="85227.75">19226 4039 0,'-17'18'0,"34"-36"15,-52 36-15,17-18 0,-17 0 16,70 0 0,-17 0-16,53-18 15,-36 18-15,18-17 0,35-1 16,-53 18-16,1-18 0,52 1 16,-71-1-16,19-35 15,-36 36-15,17-1 16,-17 0-16,0 1 0,0-1 15,18 18-15,-18-18 0,0 1 16,0 52 0,-35-35-16,35 18 0,0-1 15,-18 36-15,18-18 0,-18-17 16,18 35-16,0 18 16,0 17-1,0-71-15,0 19 0,0-19 0,0 1 0,0 0 16,0-1-16,0 1 15,18-18-15,0 0 16,-1 0-16,1-18 16,0 18-16,-1-35 15,1 17-15,0 1 0,17-19 16,-35 19-16,17-1 0,19 0 16,-36 1-16,17 17 15,1 0-15,0 0 16,-18 17-16,17-17 0,-17 18 15,18 17-15,-18-17 0,18 0 16,-18-1-16,17 1 0,1 0 16,-1-18-16,-17 17 0,36 1 15,-19-18 1,1 0-16,17 0 0,-17 0 16,0 0-16,-1-18 0,1 18 0,0-35 15,-1 35-15,1-35 16,17-1-16,-17 1 15,-18 17-15,0-17 0,0 0 16,0 17-16,0 1 0,-18 17 16,0 0-16,-17 0 15,35 35-15,-17-17 16,-1-18-16,18 17 0,0 1 16,0 17-16,0-17 15,35-1-15,0 1 16,-17-18-16,0 0 15,35 0-15,-36 0 0,1 0 16,35-18-16,-36 18 0,19-17 16,-19 17-16,19-36 0,-19 19 0,1-1 15,17-17-15,-17 17 16,-18-17-16,0 17 16,0 1-16,-18 17 15,1 35 1,17-17-1,-18-1-15,18 19 16,0-19-16,0 1 0,0-1 16,0 1-16,0 0 0,0-1 15,0 1-15,0 0 0,0-36 47,0 0-31,0-17-16,0 0 15,0 17-15,0 1 16,18-19-16,-18 19 0,17 17 0,18-36 16,-17 36-1,0-17-15,-1 17 0,1 0 16,0 0-16,-1 0 0,1 0 16,0 17-16,-1-17 0,1 36 15,0-36-15,-1 17 0,1 1 16,-18 0-16,0-1 0,0 1 15,0 17 1</inkml:trace>
  <inkml:trace contextRef="#ctx0" brushRef="#br0" timeOffset="85550.5">21449 3898 0,'-18'0'16,"18"-17"-16,-35-1 15,35 53 17,0-17-17,0 17-15,0-17 16,18-1-16,-18 36 0,17-17 15,-17-1-15,0 35 0,0-34 16,0 52-16,0 0 16,0-53-16,-17 71 15,17-71-15,-36-17 0,36 0 16,0-1-16,36-52 16,-19 0-16,-17 0 15,18 17-15,-18-17 0</inkml:trace>
  <inkml:trace contextRef="#ctx0" brushRef="#br0" timeOffset="85811.97">21449 3916 0,'0'0'0,"-18"-18"16,54 18 15,-1 0-15,-18 18-16,36 17 15,-35-35-15,53 53 0,-54-35 16,1-1-16,-1 36 16,-17-18-1,-35-17-15,35 0 0,-88 17 16,70-35-16,-35 18 16,18-18-16,18 0 0,-19 0 0,1 0 15,17 0-15,1-36 0,-1 19 16</inkml:trace>
  <inkml:trace contextRef="#ctx0" brushRef="#br0" timeOffset="86428.58">21766 3986 0,'0'0'16,"18"0"-16,-18 18 31,18 17-31,-18 1 16,17-19-16,1 36 15,0-18-15,-18 1 16,0-19-16,0-34 31,0-1-15,0-17-1,0-18-15,0 35 0,0 1 0,0-36 16,0 35-16,35-17 0,-18-1 16,-17 19-16,36 17 15,-19-18-15,1 18 0,0 0 16,35 0-16,-53 18 16,17-18-16,1 35 0,0-17 15,17 17-15,-18-35 0,-17 18 16,36-1-16,-19-17 0,1 0 15,0 0-15,-1 0 16,1 0-16,0 0 0,-18-17 16,0-1-16,0 0 15,0-17-15,0 17 16,0 1-16,0-1 16,-18 18-16,-17 0 15,17 0-15,0 0 0,-17 35 16,35-17-16,-18 0 0,1 17 15,-1-17-15,18-1 0,-17 19 16,17-19-16,0 18 0,0-17 16,0 0-16,35-1 0,-18 1 15,1 0-15,17-18 16,-17 0-16,17 0 16,36 0-16,-36-36 15,0 36-15,54-17 0</inkml:trace>
  <inkml:trace contextRef="#ctx0" brushRef="#br0" timeOffset="87023.28">22772 4039 0,'0'0'0,"-106"0"31,71 0-31,17 18 16,0-18-16,1 35 0,-19-17 16,19-18-16,-18 53 15,17-53-15,18 17 0,0 36 16,0-17-1,18-19-15,17-17 16,0 0 0,-17 0-16,-1 0 0,1-35 15,35 17-15,-35-17 0,17 17 16,0-35-16,-17 18 0,-1 0 16,19-36-16,-19 1 15,-17-54-15,0 107 16,0-19-16,0-16 0,0 34 15,-17 18-15,-1 18 16,0 17 0,18-18-16,-17 19 15,17-19-15,0 19 0,0 34 16,0-35-16,0-17 0,0 53 16,0-36-16,0 0 0,0 0 0,0 18 15,17-17-15,1 34 16,-18-52-16,18 0 0,-1-1 15,1-17-15,35 0 16,-35 0-16,-1-17 0,36-19 16,-35 19-16,52-72 15,-70 72-15,18-19 0,17-34 16,-35 52-16,0 1 16,-17 52 15,17-17-31,-18-1 15,18 18-15,0-17 16,0 0-16,0-1 0,0 1 16,0 0-16,18-18 31,-18-36-31,17 36 0</inkml:trace>
  <inkml:trace contextRef="#ctx0" brushRef="#br0" timeOffset="87163.11">23177 3898 0,'0'0'0,"-52"35"31,52-17-15,0 17-16,35-35 16,-18 18-16,1-18 0</inkml:trace>
  <inkml:trace contextRef="#ctx0" brushRef="#br0" timeOffset="87387.8">23583 4039 0,'-159'18'31,"142"-18"-15,-1 0-16,1 18 0,-19-1 15,36 1-15,0-1 0,-17 1 16,17 0-16,0-1 15,0 1-15,0 0 0,35-1 16,-17 1-16,17-18 16,-18 0-16,36 0 15,-35-35-15,0 35 0,17-18 16</inkml:trace>
  <inkml:trace contextRef="#ctx0" brushRef="#br0" timeOffset="87628.83">23918 3634 0,'0'0'0,"-35"0"31,17 35-31,1-17 0,-1 17 16,18-18-16,0 1 0,0 70 15,0-52-15,0 52 16,0-53-16,0 36 15,0-36-15,0 0 0,0 0 16,-35 18-16,35-35 0,0 17 16</inkml:trace>
  <inkml:trace contextRef="#ctx0" brushRef="#br0" timeOffset="87944.36">23707 3986 0,'-18'0'0,"36"0"0,-54 0 16,72 0 15,-1 18-15,-17-18-16,52 18 16,-52-18-16,70 0 15,-53 0-15,1 0 16,-19 0-16,1 0 0,-1 0 15,1 0 1,-18 17 0,0 1-16,0 0 15,0 17-15,0-18 0,0 1 16,0 0-16,0-1 16,0-52 15</inkml:trace>
  <inkml:trace contextRef="#ctx0" brushRef="#br0" timeOffset="88086.34">24130 3863 0,'0'-18'0,"-18"1"16,1 17 0,17 17 15,35-17-31,-17 18 0,35 0 15,-36-18-15</inkml:trace>
  <inkml:trace contextRef="#ctx0" brushRef="#br0" timeOffset="88403.43">24536 3916 0,'0'0'0,"-36"17"0,19-17 15,-19 0-15,1 0 16,0 18-16,17-18 0,18 18 15,-35 17-15,35-17 16,-18-1-16,18 19 16,0-19-16,0 18 15,0-17-15,36 0 16,-19-18-16,1 0 16,17 0-16,-17 0 0,17-18 15,-17 18-15,-1-35 0,36-18 16,-53 35-16,18 1 0,-18-1 15,0 0-15,18 1 0,-18-1 0,0-17 16,0 17-16,-36 1 0,19-1 16,17 0-16,-36 18 0,19 0 15,-1 0 1,18 36-16,0-19 16</inkml:trace>
  <inkml:trace contextRef="#ctx0" brushRef="#br0" timeOffset="88811.4">24800 3898 0,'0'18'0,"-17"-18"16,-1 17-16,0 19 16,18-19-1,0 1-15,0 17 16,0 1-16,0-1 15,0-18-15,18 19 16,-18-19 0,18-17-16,-18-35 31,17 35-31,-17-18 0,0 1 16,0-18-16,0 17 0,18 0 15,-18-35-15,18 36 0,-18-1 16,17-17-16,-17 17 0,18 18 15,-1-35 1,1 35-16,0 0 0,-1 0 16,-17 35-16,18-35 15,0 18-15,-18 17 0,17 0 0,1-17 16,-18 17-16,18 18 16,-18-18-16,0 1 15,0-19-15,-36 1 16,19 0-16</inkml:trace>
  <inkml:trace contextRef="#ctx0" brushRef="#br0" timeOffset="89643.31">25382 3775 0,'0'0'15,"0"-18"-15,0 0 32,0 36 30,0 0-62,0-1 0,0 1 16,0 0-16,-17 17 0,17 0 15,-18 0-15,18 1 0,-35 34 16,17-34-16,-17 87 16,17-88-16,-17 36 15,17-36-15,1 0 0,17 1 0,-18 17 16,0-36-16,18 1 0,0 0 15,0-1-15,-17-17 0,17 18 16,0-53 15,35 17-31,-35 0 16,18 18-16</inkml:trace>
  <inkml:trace contextRef="#ctx0" brushRef="#br0" timeOffset="89959.27">25753 4057 0,'0'0'16,"0"-18"-16,-53 18 15,35-17-15,1 17 16,-1 0-16,0 0 0,1 35 15,-1-17-15,0-1 16,1-17-16,17 35 0,-18 1 16,0-19-16,1 36 15,17-35-15,0 17 16,0 1 0,35-19-16,-17 1 0,17-18 15,-17 17-15,-1-17 0,19 0 0,-1 0 16,0 0-16,0-35 15,1 35-15,-19-17 0</inkml:trace>
  <inkml:trace contextRef="#ctx0" brushRef="#br0" timeOffset="90224.54">26158 3739 0,'-17'0'0,"34"0"0,-34-17 16,-1 17-16,18-18 15,0 53 1,0-17 0,-17 0-16,17 17 0,0-17 0,0 52 15,0-35-15,0-17 16,0 17-16,35 1 0,-35-1 0,0 53 16,0-70-1,0 17-15,0 0 0,0-17 0,0 0 16,0-1-16,17-17 15,1 0-15,0 0 0,-1 0 16,19-17-16</inkml:trace>
  <inkml:trace contextRef="#ctx0" brushRef="#br0" timeOffset="91443.71">26476 4004 0,'-18'0'15,"-17"-18"-15,-18 18 16,35 0-16,-17 36 15,35-19-15,-17-17 0,-1 53 16,18-35-16,0-1 16,0 1-16,0 0 0,0 35 15,35-53-15,-35 17 0,0 1 16,18-18-16,-1 0 16,1 0-16,0 0 0,35-18 15,-18 1 1,18-36-16,-53 35 15,35-17-15,-35 17 0,18 1 16,-18-1-16,0 0 0,0 1 16,0-1-16,-18 18 31,18 18-15,-17-18-16,17 35 0,0-17 15,0-1-15,0 1 0,0-1 16,0 1-16,35 17 15,-35-17-15,17-18 0,1 0 16,0 18-16,-1-18 0,1 0 0,17 0 16,-17 0-16,17-36 0,18 19 15,0-19-15,18-16 16,-54 16-16,1 1 16,-18 0-16,17 17 0,-17 0 15,0 1-15,-35-1 0,18 18 16,17-17-16,-36 17 15,19 0-15,-19 0 0,19 0 0,-1 52 16,0-52-16,18 36 16,0-19-16,0 1 0,0 0 15,36-1-15,-19 19 16,19 16-16,-1-52 16,-35 18-16,18-18 0,-1 18 15,-17-1-15,18-17 0,-18 18 31,-18-18-15,1 0-16,-1 0 16,0 0-16,54 0 47,-19-35-32,1 35-15,-1-18 16,1 18-16,0-18 0,-1 18 15,36-35-15,-35 0 16,17-18-16,-17 35 16,17-35-16,-17 36 15,-18-1-15,0 1 16,-18 17 0,18 35-1,-17-18-15,17 19 16,0-19-16,0 19 15,0-19-15,0 1 0,17 0 0,-17-1 16,18-17-16,-1 35 0,19-17 16,-19 0-16,1-18 15,-18 17 1,-35-17 0,17 0-1,-17 0-15,17 18 0,1-18 16,-19 0-16,19 0 0,-1 0 15,0 18-15,36-18 47,17 0-47,-17-18 16,17 18-16,0-35 16,-17 35-16,35-18 0,-35 0 15,35 1-15,-1-18 16,-34 17-16,35 0 15,-35 1-15,-36 52 32,18-17-17,-35-18-15,35 35 0,0-18 0,-18 1 16,18 0-16,0-1 0,0 1 16,0 0-16,0-1 15,18-17 1,-18-35-16,35 35 0</inkml:trace>
  <inkml:trace contextRef="#ctx0" brushRef="#br0" timeOffset="92123.45">27658 3722 0,'0'0'0,"-18"35"31,36-35-16,17 0 1,-17 0-16,-1 0 16,1 0-16,-18-18 15,18 18-15,-18 36 32,0-19-17,0 19-15,0-19 0,0 1 16,0 35-16,0 17 15,0 1-15,-36-36 0,36 0 16,-17 54-16,17-54 0,0 0 16,-18 36-16,18-36 0,0 0 15,0 18-15,0-17 16,0-1-16,0-18 16,18-17-16,17 0 0,0 0 15,-17-17-15,0 17 0,-1-35 16,1-1-16,-1 19 0,1-36 15,-18 17-15,0-52 16,0 71-16,-35-19 0,17-17 16,-17 36-16,0-1 15,35 0-15,-18 18 0,0 0 16,18-17-16,18 17 31,0 0-15,17 0-1,-17 0-15,-1-18 0,54 1 16,-54-1-16,1 18 16,35-18-16,-35 1 15,-1 17-15,1 0 0,-1 0 16,1 0-16,-18 17 31,0 1-31,0 17 16,0-17-16,0-1 0,0 1 15,0 0-15,0-1 16,0 1-16,0-53 31</inkml:trace>
  <inkml:trace contextRef="#ctx0" brushRef="#br0" timeOffset="92274.16">28134 3810 0,'0'0'16,"-18"0"-16,1 71 31,34-54-31,36 1 16,-35-18-16</inkml:trace>
  <inkml:trace contextRef="#ctx0" brushRef="#br0" timeOffset="92504.89">28769 3951 0,'0'0'0,"-53"0"0,18 0 0,0 0 15,17 0-15,0 0 0,-35 18 16,36-18-16,-19 17 0,1 1 16,18 0-16,-1-1 0,18 1 0,-35 17 15,35-17-15,0-1 16,-18 19-16,18-19 0,0 1 0,0 0 15,35-1 1,-17-17-16,17 0 16,-17 0-16,-1 0 0,19-35 15</inkml:trace>
  <inkml:trace contextRef="#ctx0" brushRef="#br0" timeOffset="92888.38">28875 3951 0,'-35'0'15,"70"0"-15,-106 0 0,36 0 16,17 35-16,-17-17 16,17-18-16,1 18 0,-1-1 0,1 19 15,17-19-15,-18 18 16,18-17-16,0 0 0,0-1 16,35-17-1,-17 0-15,-1 0 16,1 0-16,0 0 0,-1-17 15,19-1-15,-19 18 0,1-18 0,0 18 16,17-35-16,-18 18 0,-17-1 16,18 0-16,0 1 0,-18-1 15,0 36 17,-18 17-17,18-17-15,0-1 16,0 1-16,0-1 15,0 1-15,0 0 16,18-18-16,17 0 16,-17 0-16,35 0 15,-36-18-15,19 18 0,-19-35 16</inkml:trace>
  <inkml:trace contextRef="#ctx0" brushRef="#br0" timeOffset="93084.89">29263 3722 0,'0'-18'0,"0"36"0,0-71 0,0 35 0,-18 1 15,18-1-15,0 0 16,-17 18 0,17 18-16,-18 35 0,18-35 15,-18 34-15,18-16 0,0-19 16,-17 54-16,17-53 16,0 17-16,0 0 0,0 18 15,0-35-15,-18 52 0,18-52 16,0-1-16</inkml:trace>
  <inkml:trace contextRef="#ctx0" brushRef="#br0" timeOffset="93394.09">29069 3810 0,'0'0'0,"-18"0"0,18 18 16,18-1-1,17 1 1,-17-18-16,17 18 0,-17-18 16,17 0-16,-17 0 0,-1 0 0,19 0 15,-1 17-15,-18-17 16,1 0-16,17 0 0,-17 0 16,0-17-16,-18 34 31,0 18-16,0-17-15,0 0 0,-18-1 16,18 1-16,0 0 0,-18-1 16,18 1-16,-17 0 15,17-54 1</inkml:trace>
  <inkml:trace contextRef="#ctx0" brushRef="#br0" timeOffset="93539.78">29527 3651 0,'0'0'0,"-35"0"16,18 0-16,-19 18 15,36 35 1,0-36 0,36 1-16,-36 0 0</inkml:trace>
  <inkml:trace contextRef="#ctx0" brushRef="#br0" timeOffset="94152.73">29916 3863 0,'-36'0'15,"72"0"-15,-107 0 0,53 0 16,-35 0-16,36 0 0,-36 18 16,18-18-16,17 17 0,0 18 15,1-17-15,17 0 0,-36 17 16,36-17-16,0-1 0,-17 19 15,17-19-15,0 1 0,0-1 16,0 1-16,17 0 16,19-18-1,-19 0-15,1 0 16,35-53-16,-35 18 16,17-1-16,-35 19 0,17-1 15,1-17-15,-18 17 16,0-17-16,18 0 0,-18 17 15,17 0-15,1 18 32,-18 36-32,18-19 0,-1 18 15,-17-17-15,36 17 16,-36-17-16,17 35 16,1-35-16,-18-1 0,0 1 15,0-1-15,-18-17 31,18-17-15,-17 17-16,17-35 0,0 17 16,0 0-16,0-17 0,0 17 15,0-35-15,17 36 0,-17-1 16,35-35-16,1 36 0,-1-19 16,-17 36-16,-1 0 15,19 0-15,-19 18 16,1 17-16,-1-17 15,1 17-15,0 0 16,-1 1-16,1-19 0,0 36 0,-18-35 16,0 0-16,17 17 15,-17-18-15,0 1 0,-35 0 16,17-18-16</inkml:trace>
  <inkml:trace contextRef="#ctx0" brushRef="#br0" timeOffset="95023.21">31062 3722 0,'0'-18'15,"0"36"-15,0-53 0,-18 35 0,18-18 16,0 53 0,0 0-1,0-17-15,0 0 0,0 52 16,0-52-16,0 17 0,0 36 16,-17-54-16,17 1 0,0 0 15,0-1-15,0 1 0,35-18 16,-17 0-1,17-35-15,0 17 16,1 0-16,-19 1 0,18-36 16,-17 18-16,0 17 0,17-35 15,-17 18-15,-1-1 0,-17 19 16,0-1-16,18 1 0,-18-1 16,0 0-16,-35 18 15,17 0-15,18 36 16,-18-36-16,1 17 0,17 18 15,0-17-15,0 0 0,0-1 0,0 1 16,0 0-16,0-1 0,35 1 16,-35 17-16,35-17 0,1 17 0,-19-17 15,1-1-15,-1 1 0,1 0 16,-18-1-16,18 1 0,-18 0 31,-18-18-15,-17 0-16,17 0 15,1 0-15,-1 0 0,0 0 0,1 0 16,-1 0-16,0 0 0,1-18 0,-1 18 16,0-18-16,1 18 0,-1 0 15,1-17-15,17-1 0,-18 0 16,18 1-16,0-1 0</inkml:trace>
  <inkml:trace contextRef="#ctx0" brushRef="#br0" timeOffset="95318.95">31080 3334 0,'-36'0'0,"72"0"0,-89 0 16,35 0-16,1 0 0,-1 0 16,36 0 15,17 0-31,-18 0 0,36-18 15,-35 18-15,17 0 0,1-18 16,-19 1-16,1-1 16,-18 1-16,17-1 0,-17 0 15,-17 18 1,-18 0-16,17 0 16,0 18-16,1 0 15,17 17-15,0-18 16,35-17-16,-35 18 0</inkml:trace>
  <inkml:trace contextRef="#ctx0" brushRef="#br0" timeOffset="96986.78">32614 3704 0,'-17'-17'16,"-1"17"0,0 0-1,1 0 1,-1 0-1,0 17-15,1-17 0,-1 18 0,-17-1 16,0 1-16,17 0 0,-35 17 16,35-17-16,1-18 0,-18 35 15,17-17-15,18-1 0,-18 1 16,18-1-16,36-17 16,-19 0-1,18 0-15,-17 0 16,0-17-16,-1 17 0,1-35 0,0 35 15,-1-18-15,1 0 0,0 1 16,-1-1-16,18-17 0,-17 17 16,-18 0-16,18 1 0,-1-18 15,1 17-15,-18 36 78,0-1-62,-18 1-16,18-1 16,-17 19-16,17-19 0,-18 19 15,18-19-15,-18 1 0,18 0 16,0 17-16,0-18 0,-17 1 0,17 17 16,0-17-16,0 17 15,-18 18-15,18-18 16,0 1-16,0-19 15,-17 1-15,17 17 16,0-17-16,0 0 0,-18-1 16,18 1-1,0 0 1,-18-18-16,18 17 16,-17-17-1,-1 0-15,0 18 16,1-18-16,-1 0 15,0 0 1,1 0 0,-1 0-1,1 0 1,-1 0-16,0 0 16,1 0-16,-1 0 15,0 0 1,36 0 109,0 0-110,-1 0-15,1 0 0,17 0 16,-17 0-16,-1 0 16,19 0-16,-19 0 0,19 0 0,-1 0 15,0 0-15,-17 0 0,35 0 16,-18 0-16,-17 0 0,35 17 16,-18-17-16,-18 0 15,36 0-15,-35 0 0,-18 18 16,18-18-16,-1 0 0,1 0 15,-36 0 126,18-18-141,0 1 16</inkml:trace>
  <inkml:trace contextRef="#ctx0" brushRef="#br0" timeOffset="97205.01">33161 4392 0,'0'0'0,"-18"0"0,36 0 62,0 0-62,-18 18 16,17-18-16</inkml:trace>
  <inkml:trace contextRef="#ctx0" brushRef="#br0" timeOffset="102580.76">2857 8396 0,'0'-35'32,"18"35"-32,-18-18 15,18 18 32,-18 18-16,0 17-31,0-17 16,0-1-16,0 19 0,0 17 16,0-18-16,0-18 15,0 19-15,0-19 0,0 19 0,0 17 16,0-18-16,0 0 0,0-17 15,0 17-15,0 0 0,0 1 0,0-19 16,0 36-16,0-18 0,0-17 16,0 35-16,0-18 0,0-17 15,0 35-15,0-36 0,0 1 16,-18 0-16,18 17 0,0-17 0,0-1 16,0 1-16,-18 17 0,18-17 15,0 0-15,-17-1 0,17 1 16,0-1-16,0 1 0,0 35 15,0-35-15,-18-1 0,18 36 16,0-35-16,0 17 0,0 18 16,0-18-16,0 1 0,-17-1 0,17-18 15,0 19-15,0-1 0,-18 18 16,18-35-16,0-1 0,0 19 0,-18-19 16,18 1-16,0-1 0,-17 1 15,17 0-15,0-1 0,0 1 0,0 0 16,0-1-16,0 1 0,0 17 15,0-17-15,-18-1 0,18 1 16,0 0-16,0-1 0,0 1 16,0 0-16,-18 35 0,18-36 15,0 1-15,0-1 0,0 1 16,0 0-16,-17 17 16,17 18-16,0-35 15,0-1-15,0 1 16,0 0-16,0-1 0,17 1 15,-17-1-15,0 19 16,0-19-16,18 1 0,-18 17 0,0 1 16,0-1-16,0 0 0,0 0 0,0 36 15,0-36-15,0 0 0,-18 36 16,18-36-16,0-17 0,0 35 16,0-18-16,0-17 0,0 35 15,0-18-15,18-17 0,-18-1 16,0 19-16,0-19 0,0 1 0,18 17 15,-18 0-15,0-17 0,0 17 0,0 1 16,0 16-16,0-16 0,0-19 16,0 19-16,0-1 0,0-17 0,0-1 15,0 36-15,0-18 0,0-17 16,0 35-16,0-35 0,0 17 16,0-17-16,17 17 0,-17-18 15,0 1-15,0 0 0,0-1 16,0 1-16,0 0 0,0-1 15,0 1-15,0 0 0,0-1 16,0 1-16,0-1 0,-17 1 16,17 0-16,0-1 0,-18 19 15,0-36-15,18 17 0,-17 19 16,-1-19-16,18 1 0,0 0 16,-18-1-16,18 1 0,0-1 15,0 1-15,0 0 0,0-1 0,0 19 16,0-19-16,0 1 0,0 17 15,0-17-15,0-1 0,0 19 16,0-19-16,0 1 0,0 0 16,0-1-16,0 1 0,0 0 15,0 34-15,0-34 0,0 17 0,0 1 16,-17-1-16,17 36 16,0-36-16,0 0 0,0 0 0,-18 18 15,18-17-15,0 52 16,0 0-16,0 18 15,0-71-15,0 0 0,35 18 16,-35-35-16,0 17 0,0-17 16,0-1-16,0 1 0,0 17 0,18 1 15,-18-19-15,0 1 0,0 17 16,0-17-16,0 17 0,0 0 16,0 1-16,0-1 0,-18 18 15,18-18-15,-35 0 0,18 18 16,17-35-16,0 0 0,-18 35 15,18-36-15,0 1 0,0-1 16,0 1-16,0 0 16,0-1-16,0 1 15,0 0 1,0-1-16,0 1 0,0 0 16,0-1-16,0 18 0,-18-17 0,18 17 15,0 18-15,-17-35 0,17 17 16,-18-17-16,18 17 15,0-17-15,0-1 0,-18 1 16,18-36 47,0 1-63,18 17 15,-18-18-15,18 0 16,-18 1-16,0-1 15,17-17-15</inkml:trace>
  <inkml:trace contextRef="#ctx0" brushRef="#br0" timeOffset="104431.09">582 8731 0,'-18'0'32,"18"-17"-32,18 17 109,0 0-109,17 17 16,-17-17-16,35 18 15,-36-18-15,36 18 16,-35-18-16,17 17 0,36 1 16,-36-18-16,0 17 0,53-17 15,-52 18-15,17-18 0,35 18 16,-35-18-16,0 17 0,35-17 15,-53 18-15,18-18 0,-18 0 0,53 18 16,-52-18-16,-1 0 0,36 0 16,-36 17-16,0-17 15,36 0-15,-54 0 0,19 18 16,34-18-16,-35 0 0,1 0 16,122 18-1,-16-18-15,-107 0 16,18 0-16,53 0 0,-54 0 15,1 0-15,-17 0 0,17 0 0,-1 0 16,-16 0-16,52 0 16,-53 0-16,1 0 0,34 0 15,-52 0-15,17-18 0,-17 18 0,17 0 16,-17 0-16,-1 0 0,1 0 0,17 0 16,-17 0-16,17-18 0,-17 18 0,35 0 15,-18 0-15,0 0 0,36-17 16,-36 17-16,0 0 0,53 0 15,-52 0-15,-1 0 0,0 0 16,18 0-16,-18 0 0,1 0 0,17 0 16,-18 0-16,0 0 0,18 0 0,-18 0 15,18 0-15,0 0 0,-17 0 0,16 0 16,54 0-16,-53 0 0,0 0 16,53 0-16,-71 0 0,18 0 15,71 17 1,-89-17-16,35 0 0,-34 0 15,-1 18-15,36-18 0,-36 0 16,0 0-16,0 0 0,1 0 0,17 0 16,-18 0-16,0 0 0,53 0 15,-35 0-15,-17 0 0,-1 0 16,18 0-16,-18 0 0,18 0 0,17 0 16,-34 0-16,-1 0 0,18 0 15,-18 0-15,0 0 0,1 0 0,17 0 16,-36 0-16,19 0 0,-19 0 15,19 0-15,-1 0 0,-18 0 0,54 0 16,-36 0-16,1 0 16,34 0-16,-35 0 0,1 0 0,34 0 15,-35 18-15,1-18 16,34 0-16,-34 0 0,-1 0 16,53 0-16,-53 0 0,18 0 15,0 0-15,-18 0 0,18 0 0,0 17 16,0-17-16,53 0 15,-53 0-15,0 0 0,53 0 0,-53 18 16,0-18-16,52 0 16,-52 0-16,0 17 0,35-17 15,-35 0-15,0 0 0,-17 0 0,52 18 16,-53-18-16,36 0 16,-54 0-16,18 0 0,1 0 15,-19 0-15,-34 0 125</inkml:trace>
  <inkml:trace contextRef="#ctx0" brushRef="#br0" timeOffset="106143.96">2857 8149 0,'0'-17'16,"0"-1"-1,18 18 1,-18-18 0,18 1-1,-18-1 1,0 0 0,0 1 15,0 34 78,0 1-93,17-18-16,-17 35 0,0-17 15,0 0-15,0-1 0,0 1 0,0 17 16,0-17-16,0-1 0,0 19 16,0-19-16,0 1 0,-17 17 15,17-17-15,0 17 0,0 0 16,0-17-16,0 0 0,-18 35 16,18-36-16,0 1 15,0-1-15,0 1 0,0 0 0,0-1 0,0 1 16,0 17-16,0-17 15,0 0-15,0-1 0,0 1 16,0 0 0,-18-18-16,18 17 0,0-34 156,0-1-156</inkml:trace>
  <inkml:trace contextRef="#ctx0" brushRef="#br0" timeOffset="110232.12">3475 8237 0,'0'-17'15,"0"-1"1,0 0 0,-35 36 46,17 0-46,0-1-16,18 1 15,-35-18-15,17 35 16,1-17-16,17 0 0,-18-1 0,0 18 16,18-17-16,0 35 15,0-35-15,0 17 0,0-17 0,0 17 16,0-18-16,0 1 0,18 17 16,-18-17-16,18-18 0,17 18 15,-17-1-15,-1-17 16,1 0-16,0 0 0,34-17 15,-34 17-15,0-18 16,35-17-16,-36 17 0,1 0 16</inkml:trace>
  <inkml:trace contextRef="#ctx0" brushRef="#br0" timeOffset="110573.12">3792 8114 0,'0'0'16,"-17"0"-16,17-18 0,0 1 0,0-1 15,0 0 1,0 54 15,0-19-15,0 1-16,0 17 0,0-17 15,0 35-15,0 0 16,0 35-16,0-53 0,0 18 16,0 35-16,0-53 0,0 1 15,0 34-15,0-52 0,0 0 16,0 17-16,0-17 0,0-1 16,17-17-16,1 0 15,0-35-15,-1 35 16,19-18-16,-1-35 0</inkml:trace>
  <inkml:trace contextRef="#ctx0" brushRef="#br0" timeOffset="111656.73">4198 8326 0,'-35'-18'31,"17"18"-31,0 0 0,1 0 0,-1 18 15,1-18-15,17 35 0,-36 0 16,19 18 0,-1 0-16,18-18 15,0 0-15,0-17 16,0 0-16,0-1 0,18 1 16,-1-18-1,19 0-15,-19 0 16,1-18-16,-1 18 0,1-35 0,0 17 15,-1 1-15,1-18 16,-18 17-16,0 0 0,0-17 16,0 0-16,0 17 0,0-17 15,-18 17 1,18 1-16,-17 52 31,17-18-31,0 19 16,0-19-16,0 1 0,0 0 15,0 17-15,35-17 16,-17-1-16,-18 1 0,17-18 16,19 0-16,-1 0 15,18 0-15,-36-18 16,19-17-16,-1 35 0,-17-35 16,-1 17-16,19-35 0,-19 35 15,1 1-15,-1-18 0,1 17 0,-18 0 16,0 1-16,18-19 15,-18 19-15,0-1 16,-36 18-16,19 0 16,-1 0-16,1 35 15,-1-17-15,18 0 16,0-1-16,0 1 0,0 0 16,0 17-16,35-18 0,-17 19 15,-18-1-15,17-17 0,19 17 16,-36-17-16,17-1 0,1 18 15,0-17-15,-18 0 16,0-1 0,-18-17-16,-17 0 15,17 0-15,0 0 16,1 0 0,-1-17-16,53 17 31,-17 0-16,0 0-15,35 0 16,-36 0-16,1-18 0,35 0 16,-36 18-16,1-35 0,35 0 15,-35 17-15,-1 1 0,19-19 16,-1 1-16,0-35 16,-17 52-16,-18 0 0,0 1 15,0-1-15,-18 18 16,1 0-1,-19 0-15,36 35 16,-35-35-16,17 18 0,1 0 16,17-1-16,0 1 15,0 17-15,0-17 16,35-1-16,-17 1 0,-18 0 16,53 17-16,-36-17 15,1-1-15,-1-17 16,-17 18-16,18-18 0,0 17 0,-18 1 15,0 0 1,-36-1 0,1 1-16,35 0 0,-35-18 15,17 17-15,-17-17 0,17 18 0,-17 0 16,0-18-16,17 17 0,-17-17 16</inkml:trace>
  <inkml:trace contextRef="#ctx0" brushRef="#br0" timeOffset="113954.93">935 9366 0,'0'18'140,"0"0"-124,17-18 31,-17 17-32,18-17 1,0 0 0,-1 0-1,1 0 1,0 0-16,-1 0 15,1 0-15,0 0 16,-1 0-16,1 0 16,0 0-16,-1 0 15,1 0-15,-1 0 0,19 0 16,-19 0-16,1 0 16,0 0-16,-1 0 0,19 0 15,-19 0-15,1 0 16,-1 0-16,1 0 15,0 0 1,-1 0-16,1 0 16,-18-17-16,18 17 15,-1 0-15,1 0 16,0 0 0,-1-18-16,1 18 15</inkml:trace>
  <inkml:trace contextRef="#ctx0" brushRef="#br0" timeOffset="125311.22">11148 12136 0,'0'0'0,"0"-18"31,0 0-15,0 1 93,-18 17-109,18-18 16,-18 18 0,1-18-1,34 18 95,1 0-95,17 18 1,-17-18-16,0 0 0,17 0 16,-17 0-16,-1 0 0,36 0 15,-35 0-15,17 0 0,0 0 16,-17 0-16,17 0 0,-17 0 0,17 0 15,-17 0-15,17 18 16,-17-18-16,-1 0 16,1 0-16,0 0 15,-1 0-15,1 0 16,0 0-16,-1 0 16,1-18-1,-1 18 1,-17-18-1,-35 18 32,18 0-47,-1 0 16,0 0-16,-17 18 16,17-18-16,1 18 0,-1-18 15,-17 17-15,17-17 0,1 0 0,-19 0 16,1 18-16,17-18 0,-17 0 15,17 0-15,-17 0 0,0 0 16,17 0-16,1 0 0,-1 0 16,0 0-16,1 0 15,-1 0-15,18-18 47,18 18 31,-1 0-78,1 0 16,0 0-16,35 0 16,-36 0-16,1 0 0,35 0 15,-18 0-15,-17 0 0,35 0 16,-36 0-16,18 0 0,-17 0 0,0 0 15,-1 0-15,1 0 0,0 0 0,17 0 16,-17 0-16,-1 0 16,1 0-16,-1 0 15,-34 0 32,-18 0-47,-1 0 16,19 18-16,-1-18 15,0 0-15,-17 18 0,17-18 16,1 0-16,-1 0 0,1 17 16,-36-17-16,35 0 15,0 0-15,-35 0 16,18 0-16,-18 0 16,36 0-16,-19 0 15,19 18-15,-1-18 0,0 0 16,36 0 31,17 0-47,-17 0 15,0 0-15,52 0 16,-52-18-16,70 18 16,-70-17-16,-1 17 15,36-18-15,-35 18 0,17 0 16,-17 0-16,-1 0 0,1 0 0,0 0 15,-1 0-15,1 0 16,-18-18-16,-18 18 47,1 0-31,-1 0-16,0 0 15,1 0-15,17-17 16</inkml:trace>
  <inkml:trace contextRef="#ctx0" brushRef="#br0" timeOffset="129557.61">4075 9402 0,'0'-18'16,"0"0"0,-18 18-1,18-17 1,-18 17-16,1 0 31,17-18-15,-18 18-1,0 0 1,1 0 0,-1 0-16,0 35 15,1-35-15,17 18 0,-35 0 16,17-1-16,0 1 15,1-1-15,17 1 16,-18 0-16,18-1 16,0 1-16,0 0 0,0 17 15,0-17-15,0-1 16,18 18-16,-1 1 16,1 17-1,0-36-15,-1 1 0,1-18 16,-1 18-16,1-1 0,0-17 15,-1 18-15,1-18 0,0 0 16,-1 0-16,1 0 16,0-35-16,-1 35 0,-17-18 15,18 18-15,-1-18 0,-17 1 0,36-19 16,-36 19-16,17-1 0,-17-35 16,18 18-16,-18-36 15,0 54-15,0-1 16,-35-17-16,17 35 0,18-18 15,-35 1-15,0-1 0,17 18 16,-17-18-16,17 18 0,-17 0 16,-1 0-16,19 0 0,-1 0 15,1 0-15,-1 0 0,0 0 16,1 0-16,-1 18 16,0 0-16,1-1 15,17 1-15,0-1 0</inkml:trace>
  <inkml:trace contextRef="#ctx0" brushRef="#br0" timeOffset="135920.62">3792 10477 0,'-17'0'15,"17"-17"-15,0-1 31,-18 18 48,18 18-79,-35-18 15,0 17-15,35 1 0,-36 0 16,36-1-16,-17-17 0,17 18 15,-18 0-15,18-1 0,-18-17 16,18 18-16,0 0 0,0-1 16,0 19-16,0-19 15,0 1-15,0-1 0,18 1 16,-18 0-16,35-18 0,-35 17 16,18-17-16,-18 18 0,18 0 0,-1-18 15,1 0-15,-18 17 0,53-17 16,-18 0-1,-17 0-15,-1 0 0,19-17 16,-19-19-16,1 36 0,-1-17 16,1-1-16,0 0 0,-1-17 15,1 18-15,-18-19 16,0 1-16,0 17 0,0 1 16,0-19-16,0 19 0,-18-1 15,1-35-15,-1 18 16,-35 0-1,0 17-15,18 18 16,-36 0-16,54 0 16,-36 18-16,35-18 15,1 17-15,-19 19 16,19 16-16,17-34 16,0 0-16,0 17 15,35-17-15</inkml:trace>
  <inkml:trace contextRef="#ctx0" brushRef="#br0" timeOffset="138423.7">3757 11853 0,'-18'0'31,"18"-17"0,-17 52 1,17-17-17,-35-18-15,35 17 0,-18-17 0,18 18 16,-71 17-1,54-17-15,17-1 0,-18-17 16,18 18 0,0-53-1,18 17 1,-18 1-16,35 17 16,-35-18-16,0 0 15,18 1-15,-1-1 0,-17 0 16,18 18-16,-18 18 62,0 0-46,0-1-16,0 1 16,0 0-16,18-1 15,-18 1-15,0-1 0,0 19 0,17 17 16,-17-36-16,0 19 0,18 16 15,-18-16-15,0-1 16,0 36-16,0-54 0,17 18 16,-17-17-16,0 0 0,0-1 15,0 1-15,18 0 0,-18-1 16,0 1-16,0 0 16,18-18-1,-18 17 1,-36-17-1,19 0-15,-18 0 16,17 0-16,-17 0 16,17 0-16,0 18 15,1-18-15,-1 0 16,0 0 0,18 18-16,-17-18 31,52 0 0,-17 0-31,-1 0 16,19 0-16,-1-18 0,0 18 15,-17-35-15,17 35 0,-17-18 16,35 0-16,-36 18 0,19-17 16,-1 17-16,-18-18 0,1 18 15,0 0-15</inkml:trace>
  <inkml:trace contextRef="#ctx0" brushRef="#br0" timeOffset="139846.45">3757 13670 0,'-35'-35'31,"35"17"-15,-18 53 15,1-17-16,-19 0-15,19-1 16,17 1-16,-36 0 0,19-1 16,17 1-16,-18-18 15,18-18 17,35 18-32,-17-35 15,0 17-15,-1 1 16,-17-1-16,18 0 15,0 18-15,-1-17 0,-17-1 16,18 18-16,-18 18 63,0-1-48,17-17-15,-17 36 0,0-1 16,0-17-16,18-1 0,-18 19 15,0-1-15,0-17 0,0-1 16,18 18-16,-18-17 0,0 0 0,0-1 16,0 1-16,0 0 0,0-1 0,17 1 15,-17 17-15,0-17 16,0-1-16,0 1 16,18-18-16,-18 18 15,-18-18 63,-17 0-78,17 0 16,18 17-16,-17-17 16,-1 0-16,1 18 0,-1-18 15,0 0-15,1 0 16,-1 18-1,0-18 1,36 0 109,0 0-109,-1-18-1,1 18-15,0 0 0,17 0 16,-18-18-16,1 18 0,35 0 16,-35 0-16,-1-17 0,19 17 15,-19 0-15,1 0 0,17 0 16,-17 0-16,-1-18 15,-17 53 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11:39.664"/>
    </inkml:context>
    <inkml:brush xml:id="br0">
      <inkml:brushProperty name="width" value="0.05292" units="cm"/>
      <inkml:brushProperty name="height" value="0.05292" units="cm"/>
      <inkml:brushProperty name="color" value="#FF0000"/>
    </inkml:brush>
  </inkml:definitions>
  <inkml:trace contextRef="#ctx0" brushRef="#br0">635 11465 0,'0'18'16,"-18"0"77,18-1-77,0 1 15,18-18-15,-18 17-16,35-17 0,-17 0 0,0 0 15,17 0-15,0 0 0,-17 0 16,35 0-16,-36 0 0,1 0 16,35 0-16,-18-17 0,-17 17 15,-1 0-15,19 0 0,-19 0 0,1 0 16,0-18-16,17 18 0,-17 0 16,-1 0-16,1 0 15,-1 0-15,1 0 0</inkml:trace>
  <inkml:trace contextRef="#ctx0" brushRef="#br0" timeOffset="285.33">653 11712 0,'-18'18'15,"-17"-18"1,70 0 15,-17 0-31,17 0 16,0 0-16,0 0 0,-17 0 16,0 0-16,35-18 15,-18 18-15,-17 0 0,17-17 16,-18 17-16,36 0 15,-35 0-15,0 0 0,-1-18 16,1 18-16</inkml:trace>
  <inkml:trace contextRef="#ctx0" brushRef="#br0" timeOffset="628.83">794 11359 0,'0'-17'15,"0"34"-15,0-52 16,0 18-16,0-1 31,0 53-15,0-17-16,0 17 15,0-17-15,0 35 16,0-18-16,0-17 0,0 17 0,0 0 16,0-17-16,0 17 0,0 18 15,0-35-15,0 17 0,0-18 0,0 19 16,0-19-16,0 1 16,0 0-16,17-36 31,1-17-31</inkml:trace>
  <inkml:trace contextRef="#ctx0" brushRef="#br0" timeOffset="908.47">988 11359 0,'0'-17'0,"0"34"0,0-52 16,0 70 15,0-17-15,35 0-16,-35 17 15,0 0-15,18-17 0,-18 35 16,0-18-16,0-17 0,0 17 16,0 0-16,0-17 0,0 17 0,0-17 15,-18 17-15,18-17 0,0-1 0,0 19 16,-18-19-16,18 1 0,0 0 15,-17-18-15,17 17 0</inkml:trace>
  <inkml:trace contextRef="#ctx0" brushRef="#br0" timeOffset="1965.77">1393 11395 0,'0'-18'31,"18"18"-15,-18 18 62,0-1-62,0 1-16,0 0 0,0-1 0,0 19 15,0-1-15,0 0 0,0 18 16,0-18-16,0-17 0,18 35 15,-18-18-15,0-17 0,0-1 16,0 1-16,0 0 0,17-1 0,-17 1 16,0 0-16,0-36 31,0-17-15</inkml:trace>
  <inkml:trace contextRef="#ctx0" brushRef="#br0" timeOffset="2652.04">617 12700 0,'-17'0'0,"34"0"0,-52 0 16,17-18-1,1 18-15,17-17 0,17 17 47,-17 17-31,36-17-16,-19 0 0,19 18 15,-1 0-15,0-18 0,18 17 16,-18-17-16,1 0 0,34 18 16,-35-18-16,1 0 0,-1 18 0,0-18 15,1 0-15,-19 0 0,1 0 0,17 0 16,-17 0-16,-1 0 15,-17 17-15</inkml:trace>
  <inkml:trace contextRef="#ctx0" brushRef="#br0" timeOffset="2905.46">512 12965 0,'-18'17'0,"36"-34"16,-54 34-16,54-17 31,17 0-15,-17 0-16,17 0 0,18 0 16,-35-17-16,17 17 0,18 0 15,-36 0-15,1 0 0,17 0 16,-17-18-16,0 18 0,-1 0 15,1 0-15,0 0 16,-18-18-16</inkml:trace>
  <inkml:trace contextRef="#ctx0" brushRef="#br0" timeOffset="3248.49">811 12524 0,'-17'0'0,"34"0"0,-34-18 16,17 0-16,-18 1 15,18 52 32,0 0-47,0-17 0,0 17 16,0 0-16,0 71 15,0-53-15,0-18 0,-35 71 16,17-70-16,18 16 16,-17 54-16,-1-70 15,18 52-15,0-71 16,0 1-16,0 0 0,0-54 31,0 1-15,0 18-16,35-19 0</inkml:trace>
  <inkml:trace contextRef="#ctx0" brushRef="#br0" timeOffset="3749.34">1323 12753 0,'0'0'0,"0"-18"31,0 1 1,18 17-32,-1 0 0,18 0 15,-17 0-15,0 0 16,-1 0-16,-17 35 0,18-35 15,-18 18-15,18-1 0,-18 1 0,0-1 16,17 19-16,-17-19 0,0 19 0,0-19 16,-35 19-16,35-1 0,-35 18 15,-1-18-15,19-17 0,-18 17 16,17-17-16,0-1 0,-35 19 16,36-36-16,-1 0 15,0 0-15,1-18 16,17-17-16,-18 17 15,18 0-15,0 1 16,18 17 0,17 0-1,-17 0-15,-1 0 16,36 35-16,-17-35 16,16 53-16,-34-35 15,0-1-15,-1 1 0,-17-1 0,18-17 16,-18 18-16,18 0 0</inkml:trace>
  <inkml:trace contextRef="#ctx0" brushRef="#br0" timeOffset="5113.97">917 12559 0,'0'18'0,"0"-1"109,0 1-93,0-1-16,0 1 0,0 0 15,0-1-15,0 1 0,0 35 16,-17-18-16,-1 0 16,18 1-16,0-19 0,-18 54 15,18-36-15,-17 18 16,17-35-16,0 17 0,-18 0 16,18 1-16,0-19 0,0 1 15,0 0-15,0 17 0,0-18 16,0 1-16,0 17 0,0-17 15,0 0 1,0-36 15,0 0-31,0 1 16,0-1-16,0 0 16,0 1-16,18 17 15</inkml:trace>
  <inkml:trace contextRef="#ctx0" brushRef="#br0" timeOffset="6064.06">459 14676 0,'-18'0'16,"36"0"46,-18-18-62,53 18 16,-36-18-16,18 18 16,-17-17-16,0 17 15,70 0-15,-53 0 16,0-18-16,36 18 0,-53 0 15,70 0-15,-53 0 16,-17 0-16,17-18 0,-17 18 16,-1 0-16,1 0 0</inkml:trace>
  <inkml:trace contextRef="#ctx0" brushRef="#br0" timeOffset="6363.02">476 14870 0,'0'0'0,"-17"0"0,-1 17 0,0-17 16,18 18 15,18-18-15,17 17-16,-17-17 0,0 0 15,52 0-15,-35 0 16,-17 0-16,17 0 0,-17 0 0,17 0 16,18 0-16,-35 0 15,-1-17-15,19 17 0,-19 0 16,1 0-16,0 0 16,-1 0-16,1 0 15,-18-18-15</inkml:trace>
  <inkml:trace contextRef="#ctx0" brushRef="#br0" timeOffset="6697.31">617 14411 0,'0'0'0,"-17"-18"0,17-17 15,0 17 1,17 18 15,-17 36-31,18-36 16,-18 35-16,18 18 16,-18-18-16,0 0 0,17 54 15,-17-54-15,0 18 0,0 0 0,0 35 16,0-35-16,0-18 0,-35 36 15,35-36-15,0-17 0,-18 35 16,18-36 0,0-52-1,0 17-15,0 1 16,0-19-16,36 1 0</inkml:trace>
  <inkml:trace contextRef="#ctx0" brushRef="#br0" timeOffset="6961.06">900 14358 0,'0'0'0,"0"18"31,0 17-15,0 0-16,-18 18 15,18-18-15,-18 89 16,18-71-16,0-18 0,0 53 15,0-52-15,0-1 0,0 53 16,0-70-16,0 17 16,0-17-16,18-18 15,-18 17-15,18-52 32</inkml:trace>
  <inkml:trace contextRef="#ctx0" brushRef="#br0" timeOffset="7477.2">1429 14499 0,'-18'-17'0,"18"-19"15,0 19 1,0-1-16,18 0 16,17 18-16,18-17 15,-35 17-15,-1 0 0,36 35 16,-35-35-16,-1 53 16,1-35-16,-18 17 0,0-18 15,0 36-15,0-17 0,-35-19 16,17 36-16,18-35 0,-53-1 15,18 1-15,17 0 0,1-18 16,-1 17-16,0-17 16,18-17-1,0-1 1,18 18 0,0 0-16,17 0 15,0 18 1,-17-1-16,-1-17 0,19 36 15,-36-19-15,17 1 0,1 0 16,0-1-16,-18 1 0,0-1 16,0 1-16,0 0 0,-36-1 15,1 1-15,17-18 16,-34 18-16,34-18 0,0 0 0,-35 0 16,36 0-16,-19 0 0,1 0 15</inkml:trace>
  <inkml:trace contextRef="#ctx0" brushRef="#br0" timeOffset="8429.83">406 16334 0,'0'0'0,"-18"0"16,36 0 30,17 0-30,0 0 0,-17 0-16,17 0 0,-17 0 15,-1 0-15,36 0 16,-35 0-16,35 0 0,-35 0 16,17 0-16,0 0 0,-17-18 15,17 18-15,-17 0 0,17-18 16,-17 18-16,34-17 15,-34 17-15,0 0 0,-18 17 47,-36-17-47</inkml:trace>
  <inkml:trace contextRef="#ctx0" brushRef="#br0" timeOffset="8776.4">370 16475 0,'0'17'16,"0"-34"-16,-17 34 0,-1-17 16,0 18-16,1-18 15,34 0 16,1 0-31,-18 18 0,35-18 16,-17 0-16,0 0 0,17 0 16,-17 0-16,-1 0 0,19 0 15,-19 0-15,1 0 0,17 0 0,18-18 16,-18 18-16,-17 0 0,35 0 16,-36-18-16,1 18 0,0 0 15,-1 0-15,1 0 0,-18-17 16,18 17-16,-1 0 15,-17-18 1</inkml:trace>
  <inkml:trace contextRef="#ctx0" brushRef="#br0" timeOffset="9143.41">547 16122 0,'0'0'15,"-18"0"-15,1-18 0,-1 18 0,0-17 16,18-1 0,18 18 15,-18 18-31,35 17 15,-17-17-15,-18-1 0,0 1 16,0 35-16,17 0 16,-17 35-16,0-53 15,-35 36-15,35-36 0,0 0 16,-17 1-16,17-1 0,0-18 16,0 1-16,0-36 31,17 1-16,1-18 1</inkml:trace>
  <inkml:trace contextRef="#ctx0" brushRef="#br0" timeOffset="9426.93">741 16140 0,'0'-18'0,"17"0"31,-17 54-15,0-19-1,0 1-15,0 35 0,0-18 16,0 53-16,0-52 16,0 34-16,0-35 15,0 1-15,0-1 0,0 18 16,0-18-16,-17-17 0,17-1 0,0 1 15,0 0-15,0-1 0,0 1 16,17-18 0,-17-18-16</inkml:trace>
  <inkml:trace contextRef="#ctx0" brushRef="#br0" timeOffset="10001.01">1517 16104 0,'0'-17'31,"0"34"0,0 19-15,0-19-16,0 54 16,0-54-16,0 19 15,0-19-15,0 19 0,0-19 16,0 1-16,0 0 0,18-1 15,-1 1-15,18-18 16,-17 0-16,0 0 16,17-35-16,-17 17 0,17 18 15,0-53-15,-17 35 16,0 1-16,-1-36 0,1 17 16,-1 1-1,-17 18-15,0 52 31,-17 0-31,17-17 16,0 17-16,-18 0 16,18-17-16,0 0 0,-17 35 15,17-36-15,0 1 0,0 17 16,0-17-16,0-1 0,0 19 16,0-19-16,0 1 0,17-18 15,1 0 1,-1 0-16,-17-18 15</inkml:trace>
  <inkml:trace contextRef="#ctx0" brushRef="#br0" timeOffset="15860.69">2999 10283 0,'0'-17'16,"0"-1"15,0 1-16,0 34 48,0 1-47,0 17-16,0-17 0,0-1 15,0 19-15,-18-19 0,18 1 16,0 17-16,-18-17 0,18-1 15,0 19-15,0-19 0,0 1 16,0 0-16,-17-1 16,17 1-1,0-53 17,0 17-17,0 0-15,0 1 16,0-1-16,0 0 0,0 1 0,0-18 15,0 17-15,0 0 0,0-17 0,0 0 16,17 17-16,-17 0 0,0 1 16,18-1-16,-18 1 0,18-1 0,-1-17 15,-17 17-15,18 18 0,0-35 16,-1 35-16,-17-36 16,18 36-1,-18-17-15,17 17 0,1 0 16,-18-18-1,18 18 1,-1 35 0,1-17-16,0 17 15,-1 1 1,-17-19-16,36 54 16,-36-54-16,17 1 0,-17 35 15,18-18-15,-18-17 0,0 0 16,0 17-16,17-18 0,-17 1 0,0 0 15,0-1-15,0 1 0,0 0 16,0-36 47,-17 18-63,-1-18 0,1 1 15,-1 17 1</inkml:trace>
  <inkml:trace contextRef="#ctx0" brushRef="#br0" timeOffset="16078.84">2963 10389 0,'-17'0'0,"34"0"0,-52 0 0,17 0 16,1 0-1,52 0 16,0 0-15,-17 0-16,0 0 0,17 18 0,18-18 16,-18 0-16,-17 0 0,52 18 15,-52-18-15,17 0 0,36 0 16,-54 0-16</inkml:trace>
  <inkml:trace contextRef="#ctx0" brushRef="#br0" timeOffset="16341.84">3598 10372 0,'0'0'0,"-35"0"15,17 0 1,1 0 0,17 17-1,-18 19 1,0-19-16,18 18 15,0-17-15,-17 0 0,17 17 16,0-17-16,0 17 16,0-17-16,0-1 15,35-17 1,0 0-16,-17 0 16,17-17-16,1-19 0</inkml:trace>
  <inkml:trace contextRef="#ctx0" brushRef="#br0" timeOffset="16610.74">3969 10072 0,'-36'0'0,"36"-18"0,-35 18 0,-18 0 32,53 35-32,0-17 15,0 17 1,0-17-16,18 53 15,-18-54-15,35 36 16,-17-18-16,-18 18 16,0-17-16,0-1 0,0 0 0,0 53 15,0-70-15,-18 17 16,18-17-16,0 0 0,0-1 16,-17-17-16,17-35 15,-18 35-15</inkml:trace>
  <inkml:trace contextRef="#ctx0" brushRef="#br0" timeOffset="17752.82">3739 10389 0,'0'0'0,"-35"0"16,70 0 15,1 0-31,-19 0 16,1 0-16,17 0 0,1-17 0,16 17 15,-16-18-15,-19 18 0,72 0 16,-72 0 0,1 0-16,-1 0 15,-17 18-15,0-1 16,0 19-16,0-19 16,0 1-16,0-1 0,0 1 15,0 0-15,0-1 16,18 1-16,-18 0 0,0-1 15,18-17-15,-1 0 16,1 0 0,0 0-16,17-35 0,-17 17 15,-1 18-15,19-53 0,-36 36 16,17-1-16,1 1 0,-18-1 0,17 0 16,-17 1-16,0-1 0,18 0 15,-18 54 16,0-19-31,-18-17 16,18 18-16,0 0 0,0-1 0,0 1 16,0-1-16,0 1 15,0 0-15,0-1 0,0 1 16,0 0-16,18-18 16,-18 17-16,18-17 15,-1 0-15,1 0 0,0 0 16,-1-35-16,1 35 0,0-18 0,-1 18 15,1-35-15,-1 35 0,1-18 0,0 1 16,-18-1-16,0 1 0,0-1 16,0-17-1,0 17-15,-18 18 16,0 0 0,1 18-1,-1-1-15,18 1 16,0 0-16,-17-1 0,17 1 0,0-1 15,0 1-15,-18 0 0,18-1 0,0 1 16,0 0-16,0-1 0,35-17 16,-17 0-1,17 0-15,-35-35 16,18 35-16,-1-18 0,1 1 16,-18-19-16,18 19 0,-18-1 15,0 1-15,0 34 47,0 1-47,0-1 16,0 19-16,0-19 15,35 19 1,-17-19-16,-1-17 16,1 0-1,-1 0-15,1 0 0,0-35 16,-1 17-16,1 18 0,0-35 15,-18 0-15,17 17 0,-17-52 16,18 34-16,-18-34 16,0 35-16,0-1 0,0 19 0,0-19 15,0 1-15,-35 17 0,35 1 0,0-1 16,-18 1-16,18-1 16,0 36 15,0-1-31,0 1 15,0 35-15,0-36 0,18 1 16,-18 17-16,0-17 0,0 17 0,17-17 16,-17 35-16,0-18 15,0-17-15,0 35 0,0-36 16,0 1-16,0 52 16,0-34-1,0-19-15,0 1 16,18-18-16,0 0 15</inkml:trace>
  <inkml:trace contextRef="#ctx0" brushRef="#br0" timeOffset="18706.5">6315 10142 0,'0'-17'0,"0"-1"15,0 0 1,17 18 0,-17 36-1,0-19 1,0 1-16,0 0 0,18 52 16,-18-35-16,0 36 15,0-53-15,0 17 0,18 71 16,-18-71-16,0-17 15,0 17-15,0-17 0,0-1 0,0 1 16,0 0-16,0-1 16,0-34-1,0-19 1,17 1-16,-17-18 0,0 18 16</inkml:trace>
  <inkml:trace contextRef="#ctx0" brushRef="#br0" timeOffset="18986.12">6297 10125 0,'0'0'16,"0"-18"-16,-18 18 0,18-18 15,0 1 1,36 17-16,17 0 16,-36 0-16,19 0 15,-1 0-15,-18 17 0,1-17 16,35 36-16,-35-19 0,17 36 15,-35-35-15,18 0 16,-18 17-16,0-18 16,-36 19-16,1-19 15,-18 1 1,35 0-16,-34-18 16,34 0-16,-17 0 15,17 0-15,18-18 0</inkml:trace>
  <inkml:trace contextRef="#ctx0" brushRef="#br0" timeOffset="19352.34">6703 10389 0,'17'18'31,"19"0"-15,-1-1 0,0 18-16,-17-17 15,0 35-15,-18 0 16,0-35 0,-18-18-16,0 0 15,1-18 1,17 0-1,-18 18-15,18-35 0,0 17 16,0 1-16,0-1 0,0-17 0,18 0 16,17 17-16,-35 0 0,35-17 15,-17 35-15,-1-18 0,1 1 0,35-1 16,-18 18-16,36 0 16,-54 0-16,19 0 15</inkml:trace>
  <inkml:trace contextRef="#ctx0" brushRef="#br0" timeOffset="20102.02">7214 10495 0,'0'0'16,"0"18"-16,0-1 31,0-34-15,36 17-1,-36-36-15,35 19 0,-18-1 16,-17 1-16,18-1 0,0 0 15,-18 1-15,0-1 0,0 0 16,0 1-16,-36 17 16,19 0-16,-1 35 15,1-17-15,-1 17 16,0-17-16,18-1 0,0 1 16,0-1-16,-17 1 0,17 17 15,0-17-15,35 0 16,-17-1-16,-1-17 0,36 0 15,-35 0-15,17 0 0,18 0 16,-18 0-16,1-17 16,16 17-16,-34-36 0,17 36 15,-17-17-15,0-1 0,-1 18 0,1-18 16,-18-17-16,0 18 16,0-1-16,0 0 15,-18 18-15,1 0 16,-19 0-16,19 0 0,-1 0 15,0 0-15,1 18 0,-1 17 16,18-17-16,0-1 16,0 1-16,0 0 0,0-1 0,-17 19 15,17-19-15,0 1 16,0 0-16,0-1 16,35-17-16,-18 0 15,19-35-15,-19 17 16,1 18-16,0-35 0,-1 0 0,1 17 15,0 0-15,-1-17 0,-17 0 0,35-36 16,-35 54-16,0-19 0,0 1 16,0-35-16,0 34 0,0 1 15,-17-18-15,17 36 0,0-1 16,-18 18-16,18-18 0,-17 18 16,17 36-1,-18-36-15,18 52 16,0-34-16,0 0 0,0 35 15,0-36-15,18 71 16,-18-70-16,0 0 0,17 35 16,-17-36-16,0 19 0,18-1 15,-18-18-15,0 1 0,0 17 16,0-17-16,0 0 16</inkml:trace>
  <inkml:trace contextRef="#ctx0" brushRef="#br0" timeOffset="23753.81">5574 9701 0,'0'-88'31,"0"176"-31,35-193 0,-35 87 16,18 18 31,-18 18-47,0 17 15,17 35 1,-17 19-16,18-54 15,-18 0-15,0 36 0,0-36 16,0 0-16,0 53 0,0-52 16,0-1-16,0 36 0,-18-36 15,18 0-15,0 36 16,-17-36-16,17 0 0,0 18 16,-18-18-16,18 1 0,0-19 0,0 19 15,0-1-15,0 0 0,0-17 0,0 52 16,0-34-16,0 52 15,0-53-15,0 0 0,0-17 16,0 17-16,0-17 0,0 17 0,0 18 16,0-35-16,0 17 0,0 0 15,0-17-15,0 17 0,0 1 0,0-1 16,0-18-16,0 19 0,0-1 0,0 18 16,0-18-16,0 0 0,0-17 15,0 35-15,0-35 0,0 17 16,0-17-16,0 17 0,0-18 15,0 54-15,0-36 16,0-17-16,0 35 0,0-18 16,0-17-16,0 52 0,0-34 15,0 17-15,0-18 0,0 0 0,0 18 16,0-18-16,0 1 0,0 34 16,0-35-16,0 1 0,0-1 15,35 0-15,-35 1 0,0-1 0,18 18 16,-18-18-16,18 0 0,-1 18 15,-17 18-15,0 35 16,18-71-16,-18 35 16,0-34-16,0 17 0,0-18 0,0 0 15,0 18-15,0-18 0,0 18 16,0-17-16,18 16 0,-18-16 0,0 17 16,0 17-16,0-17 0,0-18 15,0 36-15,17-36 0,-17 1 16,0 16-16,0-34 0,0 17 15,0 1-15,0-19 0,18 36 16,-18 35-16,0-70 16,0 17-16,0 18 15,0-18-15,0 1 0,-18 17 16,18-18-16,-17 71 16,17-71-16,0 18 0,-18 70 15,18-87-15,-18 17 0,18-18 16,0 0-16,0 0 0,0 1 0,0 34 15,-17-34-15,17-1 0,0 35 16,0-52-16,0 17 0,-18 54 16,18-19-1,-18-35-15,18-17 0,0 35 16,-17-35-16,17-1 0,0 1 16,0-1-16,0 1 0,-18 0 0,18-1 15,0 36-15,-17-35 0,17 0 16,0-1-16,0 1 0,-18 0 15,18 17-15,0 0 0,0-17 16,-18-1-16,18 19 0,0-1 16,-17-17-16,17-1 15,0 1 1,0-1 0,0 1-16,-18 0 15,18-1-15,0 1 16,0 0-16,0-1 15,0 1-15,-18-18 0,18 18 0,0-1 32,0 1-1,0-53 16,0 17-47,0 0 15</inkml:trace>
  <inkml:trace contextRef="#ctx0" brushRef="#br0" timeOffset="25565.39">8467 9895 0,'0'-17'0,"0"34"0,17-34 0,-17-19 15,0 19-15,0-1 16,0 1-16,0-1 16,0 0-16,-17 1 15,17-1 1,0 53 46,0-17-46,0 17-16,0-17 16,0 17-16,17 18 0,-17-35 15,0 17-15,0 36 0,0-36 16,0 0-16,0 36 0,0-36 16,0 0-16,0 53 15,0-52-15,0-1 0,0 53 16,0-53-16,0 18 0,0-17 0,0 52 15,0-35-15,0 0 0,0 0 16,0-1-16,0 1 0,0 0 0,0 71 16,0-71-16,0 0 0,0 52 15,0-69-15,18 17 0,-18 35 16,0-53-16,0 0 0,0 1 16,0-1-16,0 0 0,0 0 0,0 18 15,0 18-15,0 17 16,0 0-16,0-35 0,0 18 15,0 52-15,0-70 0,-18 18 16,18 35-16,0-36 0,0-17 16,0 0-16,0 0 0,-17-18 0,17 18 15,0 0-15,0-18 0,0 18 16,0-18-16,0 18 0,0 36 16,0-36-16,0-1 0,0 54 15,0-53-15,0 0 0,0 53 16,0-53-16,0 0 0,0 53 15,0-53-15,0-18 0,0 71 16,0-71-16,0 0 0,0 18 0,0-18 16,0 1-16,0-1 0,0 0 0,0 36 15,0-36-15,0 0 0,0 18 16,0 18-16,-18-18 0,0 35 16,18-35-16,0 0 0,-17 35 15,17-53-15,0 18 0,-18 53 16,18-71-1,0 1-15,-18 16 0,18-16 16,0-1-16,-17 18 0,17-18 16,0-17-16,0 17 0,0-17 0,0 17 15,0-17-15,-18 35 0,18-18 16,0-18-16,0 54 0,0-36 16,0 1-16,-17 34 0,17-35 15,0 1-15,-18 17 16,18-18-16,0-17 0,0-1 0,0 1 15,-18-1-15,18 1 0,0 0 0,0-1 16,0 1-16,0 0 0,0-1 16,0 1-16,-17 17 15,17-17-15,0-1 0,0 1 16,0 0-16,-18-1 0,18 1 0,0 17 16,-18 1-16,18-19 0,0 1 15,-17 17-15,17-17 0,0-1 16,0 1-16,-18-18 0,18 18 15,0-1-15,0 1 16,0 0-16,0-1 16,0 1-16,-18 0 15,18-1-15,0 1 0,0-1 16,0 19 0,0-19-16,0 1 0,0 0 15,0-1-15,-17-17 16,17 18-16,0 0 0,0-1 15,0 1-15,0-1 16,0 1-16,0 0 0,0-1 16,0 1-1,0 0 1,0-1 15,0-34 16,0-1-47,0-17 16,0-1-16,0 19 15,0-1-15,-35 1 0</inkml:trace>
  <inkml:trace contextRef="#ctx0" brushRef="#br0" timeOffset="26834.41">5503 15998 0,'18'0'110,"0"36"-63,-18-1-32,17-17 1,-17-1-16,0 1 0,0 17 16,0-17-16,0-1 0,0 19 15,18-19-15,-18 1 0,0 17 16,0 1-16,0-19 15,0 36-15,0-35 0,0 17 16,0 18-16,0-18 0,-18-17 16,18 52-16,0-52 0,0 17 15,-17-17-15,17 17 0,0-17 0,0 17 16,0-17-16,0 35 0,0-18 16,0 0-16,0 18 0,0-17 15,0 34 1,0-52-16,0 17 0,0-17 15,0-1-15,0 19 16,0-19-16,0 1 0,0-1 0,0 19 16,0-19-16,0 1 0,0 0 0,0 17 15,0-17-15,0-1 0,0 1 16,0-1-16,0-34 109,0-18-93,0-1 0,0 19-16</inkml:trace>
  <inkml:trace contextRef="#ctx0" brushRef="#br0" timeOffset="28865.46">2469 9719 0,'18'0'15,"-36"0"-15,36-18 0,0-17 16,-18 17-16,17 1 15,-17-1-15,18 1 16,-18-1-16,18 0 16,-18 1-1,0 34 63,0 19-78,0-19 16,0 36-16,0-18 16,0 54-16,0-54 0,0 18 15,0 17-15,0-17 16,-18-17-16,18 69 0,-18-69 16,18 17-16,0-18 0,0 18 0,0-18 15,0 18-15,-17 35 0,17-53 16,0 18-16,0-17 0,0 52 15,0-35-15,0 0 0,0 0 16,0-18-16,0 18 0,0 0 0,0 52 16,0-52-16,0 0 0,0 53 15,0 18-15,-18 17 16,18-88-16,0 0 0,0-18 16,0 18-16,0-18 0,0 36 15,0 17-15,0-53 16,0 0-16,0 1 0,0-1 0,0 0 15,18 36-15,-18-36 0,0 0 0,17 53 16,-17-52-16,0 17 16,0 35-16,18-35 0,-18 0 15,0 0-15,0 0 0,0-1 0,0 1 16,0 0-16,0 53 0,0-53 16,-18-18-16,18 71 0,0-71 15,0 18-15,0 36 0,0-37 16,0 1-16,0 36 0,0-37 15,18-16-15,-18 52 16,0-35-16,0-18 0,0 53 16,0-35-16,0-17 0,0-1 0,0 0 15,0 18-15,0-18 0,0 1 0,18 34 16,-18-35-16,0 89 16,0-89-16,17 0 0,-17 54 15,0-54-15,0 0 0,0 53 16,0-52-16,0-1 0,0 35 15,0-34-15,0-19 0,18 54 16,-18-36-16,0 1 0,0-1 16,0 0-16,0-17 0,0 17 0,0 0 15,0 18-15,0-18 0,0-17 16,18 35-16,-18-18 0,0-17 16,0 17-16,17-17 15,-17 17-15,0 0 0,0-17 16,0 17-16,0 18 15,18-35-15,-18 17 0,0 18 0,0-35 16,0 17-16,0-17 0,0 52 16,0-52-16,0 17 0,17 0 15,-17-17-15,0 17 0,0 1 0,0 16 16,0-34-16,0 17 0,0 1 16,18 17-16,-18 17 15,0-52-15,0-1 0,0 19 16,0-19-16,0 1 0,0 0 15,0 17-15,0-17 0,0-1 0,0 1 16,0-1-16,0 19 0,0-19 0,0 1 16,-35 17-16,35 1 0,0-19 15,-18 18-15,18-17 0,0 0 16,0 17-16,0-17 0,0-1 0,0 1 16,0 35-16,-17-35 0,17-1 15,0 1-15,0 35 0,0-36 16,0 1-16,0 35 0,0-35 15,-18-1-15,18 18 16,0-17-16,-18 0 0,18 17 16,0-17-16,-17-1 0,17 1 15,0 0-15,0-1 0,0 1 16,-18-18-16,18 17 0,0 1 16,0 0-16,0-1 15,0 1-15,0 0 16,0-1-16,0 1 15,0-53 48,0 17-47,18 18-16,-18-18 0,0 1 15,0-19-15,0 1 16,0 0-16</inkml:trace>
  <inkml:trace contextRef="#ctx0" brushRef="#br0" timeOffset="31034.82">317 10742 0,'-17'0'0,"34"0"0,-52 0 15,18 0-15,-1 0 141,18 18-110,0-1 1,18-17-17,-1 18 1,1-18-16,-1 18 15,1-18-15,0 0 0,35 17 16,-36-17-16,19 0 0,34 18 16,-35-18-16,124 0 15,-124 0 1,107 18-16,-107-18 16,18 0-16,35 17 0,-53-17 0,1 0 15,-1 0-15,35 18 16,-34-18-16,17 0 0,-18 0 15,-18 0-15,54 0 0,-53 0 16,17 0-16,-17 0 0,17 0 16,0 0-16,-17 0 0,17 0 0,0 0 15,1 0-15,-19 0 0,19 0 0,34 0 16,-35 0-16,1 0 0,34 0 16,-35 0-16,-17 0 0,53 17 15,-36-17-15,0 0 0,18 0 16,-18 0-16,1 0 0,-19 18 15,54-18-15,-36 0 0,-17 0 16,17 0-16,0 0 0,1 0 0,-19 0 16,54 0-16,-36 0 0,-17 0 15,52 0-15,-34 0 0,34-18 16,-17 18-16,-18 0 16,36 0-16,-36 0 0,0 0 15,18 0-15,-17 0 0,-1 0 16,-17 0-16,17 0 0,-18 0 0,19 0 15,-1 0-15,18 0 16,-35 0-16,17 0 0,0 0 0,0 0 16,-17 0-16,17 0 0,36 0 15,-36 0-15,0 0 0,54 0 16,-54 0-16,0 0 0,36 0 16,-36 0-16,0 18 0,36-18 15,-36 0-15,0 18 0,1-18 0,-1 0 16,18 0-16,-18 0 0,0 0 0,18 0 15,36 0-15,-37 0 0,37 0 16,-54 0-16,0 0 0,53 0 16,-52 0-16,-1 17 0,18-17 15,-18 0-15,0 0 0,1 0 16,17 0-16,-18 0 16,88 0-16,-87 0 15,-1 0-15,35 0 0,-17 0 16,53 0-16,-70 0 15,-1 0-15,0 0 0,18 0 0,-35 0 16,17 0-16,35 0 0,-34 0 16,-1 0-16,18 18 0,-18-18 15,0 0-15,1 0 0,34 0 16,-34 0-16,-1 0 0,0 0 16,0 0-16,1 0 0,-1 18 0,36-18 15,-36 0-15,18 0 0,17 0 16,-34 0-16,-1 0 0,35 17 15,-34-17-15,-1 0 0,36 0 16,-19 0-16,-16 0 0,17 18 16,52-18-16,-52 0 0,0 0 15,18 0-15,-18 0 0,0 18 0,17-18 16,36 17-16,-53-17 0,0 0 16,35 18-16,-35-18 0,0 0 15,88 17 1,-106-17-16,106 18 0,-88-18 15,0 0-15,0 0 0,0 0 0,0 0 16,0 18-16,0-18 0,17 0 16,-17 0-16,-17 0 0,52 17 15,-53-17-15,0 0 0,36 0 16,-53 0-16,17 0 0,0 0 16,-17 0-16,-1 0 0,1 0 0,0 0 15,-18 18-15,17-18 16,1 0 15,0 0-15,-1 0-1,1 0 17,-1 0-17,1 0 1,0 0-1,-18 18-15,17-18 16,-34-18 125</inkml:trace>
  <inkml:trace contextRef="#ctx0" brushRef="#br0" timeOffset="57102.64">6879 11677 0,'-17'0'16,"-1"0"31,0 0-16,18-18 0,-17 18-15,17-17 31</inkml:trace>
  <inkml:trace contextRef="#ctx0" brushRef="#br0" timeOffset="57920.07">6756 11589 0,'-18'-18'31,"18"0"-31,0 1 0,0-1 15,0 1 1,0-1 0,-18 18 31,1 0-47,-1 35 15,18-17-15,-18-18 16,18 35-16,-17-35 0,17 18 0,0-1 15,0 19-15,0-19 0,0 19 16,0-19-16,0 1 0,17-1 16,-17 1-16,36 0 0,-36-1 0,35 1 15,18 17-15,-35-17 0,52 0 16,-52-18-16,-1 17 16,19-17-16,-19 0 0,1 0 15,17-35-15,-17 35 0,0-18 16,-1 18-16,1-35 0,-18 17 0,17-17 15,1 0-15,-18 0 0,0 17 16,0-17-16,0-1 16,-35 1-16,0-18 0,-1 36 15,19 17-15,-54-36 16,53 36-16,-17 0 16,18 0-16,-1 0 0,-35 0 15,35 18-15,1-18 16,-1 0-16,0 18 0,1-18 15,-1 17-15,0 1 0,1-18 16,17 17-16,-18 1 16,18 0-16</inkml:trace>
  <inkml:trace contextRef="#ctx0" brushRef="#br0" timeOffset="58998.18">6932 12524 0,'0'-18'16,"-18"18"-1,1 0 1,-1 0-1,18-18 1,-17 18-16,-1 0 16,0 0-1,1 0-15,-1 36 16,0-36-16,18 17 0,-17-17 16,-19 36-16,36-19 0,-17 1 15,-1 17-15,0-17 0,18-1 16,-17 36-16,17-35 15,0 0-15,0 52 0,0-35 16,0-17-16,17 0 0,-17-1 0,0 19 16,36-19-16,-19 18 0,-17-17 15,36 0-15,-1-1 16,-17-17-16,-1 0 0,19 18 16,-19-18-16,1 0 0,17 0 15,-17-35-15,-1 35 0,1-36 0,0 19 16,-1-1-16,1-17 0,0 17 0,-1-17 15,1-18-15,-18-35 16,0 70-16,-35-17 0,-1-18 16,36 35-16,-35 1 0,0-1 15,17 18-15,0 0 0,-34 0 16,34 0-16,0 0 0,-17 18 16,0-1-16,17-17 0,0 36 15,1-19-15,-1 1 0,18 0 0,-18-1 16,18 19-16</inkml:trace>
  <inkml:trace contextRef="#ctx0" brushRef="#br0" timeOffset="60370.34">6950 14252 0,'-18'0'16,"-17"0"-1,17 0 1,-17 0-16,35 18 0,-18-18 15,18 35-15,-17-35 0,-1 18 0,0-1 16,1 1-16,-1 0 0,0-1 16,1 1-16,-1 0 15,0-1-15,18 1 0,-17 0 16,-1-1-16,18-34 31,35-1-15,-17 18-16,-18-35 0,18 17 15,-1 0-15,1 18 0,0-17 0,-1-1 16,1 0-16,0 18 0,-1-17 16,1 17-1,-18-18-15,0 53 47,0-17-47,0 0 16,18-1-16,-18 1 0,0 17 15,0-17-15,0 52 0,0-34 16,0 70-16,0-71 16,0 0-16,0 36 0,0-36 15,0-17-15,0 34 0,0-34 16,0 17-16,-18 1 16,18-19-16,0 1 15,-18-18 32,-17 0-31,17 0-16,1-18 15,-1 18-15,0 0 0,-17 0 16,17 0-16,1 0 16,-1 0-16,1 0 0,-1 0 15,0 0-15,1 0 16,17 18 15,35-18-31,-17 0 16,17 0-16,-18 0 15,54 0-15,-53 0 16,17 0-16,18 0 16,-18 0-16,36 0 15,-18 0-15,-18 0 16,-17 0-16</inkml:trace>
  <inkml:trace contextRef="#ctx0" brushRef="#br0" timeOffset="61633.97">6756 16175 0,'0'-18'16,"0"36"-16,0-53 0,0 17 0,0-17 15,0 17-15,0 0 16,0 1-16,0-1 16,-18 53 15,0-17-16,-17 17-15,17-17 16,1 0-16,17-1 0,-18 1 16,1 17-16,-1-35 15,18 18-15,0-54 32,35 36-32,-35-17 15,18 17-15,-18-18 0,17-17 16,1 17-16,0 1 0,-1-1 15,-17 0-15,18 1 0,-18-1 0,18 0 16,-1 18 0,-17 18-1,0 0 1,0 17-16,0-17 16,0-1-16,0 1 0,0 0 15,0-1-15,0 1 0,0-1 0,0 1 16,0 35-16,0-35 0,0 17 15,0-17-15,0 17 0,0 0 0,-17-17 16,17 52-16,-18-34 0,18-1 16,-18 18-16,18-36 0,0 1 15,0 35-15,0-35 16,0-36 15,0 0-15,0 1-1,-17-1-15,-1 18 16,0 0-16,-17 0 16,18 0-16,-19 0 15,19 0-15,-1 0 16,0 0-16,18 18 16,18-1 30,0-17-30,-18 18-16,17-18 16,1 0-16,0 0 0,-1 0 15,18 0-15,18 0 0,-35-35 16,17 35-16,18-18 0,-35 18 16,0 0-16,17-18 0,-18 18 15,1 0-15,0 0 0,-1 0 16,-17 36-1</inkml:trace>
  <inkml:trace contextRef="#ctx0" brushRef="#br0" timeOffset="83580.27">3739 11430 0,'18'0'15,"-36"18"126,1-18-125,-1 0-16,18 17 0,-17-17 15,-1 0-15,18 18 0,-18-18 16,1 18-16,-1-18 15,18 17-15,-18 1 0,1-1 16,17 1 0,0 0-16,-18-1 15,18 1-15,0 0 16,0-1-16,0 1 0,0 0 16,35-18-16,-35 17 0,0 1 0,18-1 15,17 1-15,-17 0 16,-18-1-16,18-17 0,-1 18 0,1-18 15,-18 18-15,17-18 0,1 17 16,0-17-16,-1 0 0,1 0 16,0 0-16,17 0 15,-17 0 1,17-35-16,-18 35 0,1-18 16,17-17-16,-17 17 15,0 1-15,-1-1 16,1 1-16,0-1 0,-18 0 15,0 1-15,17-1 0,-17 0 16,0 1-16,0-1 16,0 0-16,-35 1 0,35-18 15,-53-1 1,53 19-16,-18 17 0,-17-36 16,17 36-16,1-17 0,-18-1 15,17 0-15,0 18 0,1 0 0,-1 0 16,0-17-16,1 17 15,-1 0-15,0 0 0,1 0 0,-1 35 16,1-35-16,-1 18 16,0-18-16,18 17 0,-17 1 0,17 0 15,-18 17 1,0-35-16,18 35 0,0-17 16</inkml:trace>
  <inkml:trace contextRef="#ctx0" brushRef="#br0" timeOffset="89731.43">3810 12665 0,'0'0'0,"0"-18"16,-18 18-16,18-18 16,0 1 46,-17 17-31,-1 0-31,0 35 16,1-35-16,17 18 16,-18-18-16,1 17 0,-1 1 15,18 0-15,-18-1 16,18 1-16,-17-18 0,17 18 15,-18-18 32,18-18-15,0 0-17,35 1-15,-35-1 16,18 0-16,0 1 0,-1-1 15,1 18-15,-1-18 16,1 1-16,0 17 16,-18-18-16,17 18 47,-17 18-47,0-1 15,0 1 1,0 0-16,18-1 0,-18 1 15,0 0-15,0-1 0,0 36 16,0-35-16,0-1 0,0 54 16,0-53-16,0 52 15,0-52-15,0-1 0,0 19 16,0-19-16,0 1 0,0 0 16,0-1-16,0 1 0,0 0 15,0-1-15,0 1 16,0 0-1,-18-18 64,-17 0-64,35 17-15,-18-17 16,1 0-16,-1 18 15,1-18-15,17 17 0,-18-17 0,0 0 16,1 0-16,-1 0 16,0 18-1,1-18-15,-1 0 32,36 0 93,-1 0-110,19 0 1,-19 0-16,1 0 0,0 0 0,-1 0 15,18 0-15,-17 0 0,17 0 16,1 0-16,-19 0 0,36 0 16,-35 0-16,-1 0 0,1 0 0,17 0 15,-17 0-15,0 0 16,-1 0-16,1 0 16,-53 0 93,17 0-93,0 0-1,1 0-15</inkml:trace>
  <inkml:trace contextRef="#ctx0" brushRef="#br0" timeOffset="93949.96">3863 14358 0,'-18'0'32,"1"0"-17,-1 0 32,0 0-16,18-18-31,-17 18 32,-1 0-32,0 0 0,1 0 0,-1 0 15,1 0-15,-1 0 16,0 0-16,1 18 15,-1-18-15,0 18 16,1-18-16,-1 17 0,18 1 16,-18 0-16,1 17 15,17-17-15,-18 52 16,0-52-16,18 35 16,0-36-16,0 36 15,0-35-15,0 35 16,0-36-16,18 36 15,-18-35-15,18 0 16,-18-1-16,17-17 0,-17 18 16,36-1-16,-19-17 0,1 18 15,0-18 1,35 0-16,-36 0 16,18-18-16,-17 18 15,0-35-15,17 18 0,-17-1 16,-1 0-16,1 1 0,0-1 15,-1-17-15,1 17 0,-18 0 16,17 1-16,-17-18 0,0 17 16,0 0-16,0-17 0,0 17 15,0 1-15,-52-54 16,52 54-16,-89-36 16,54 17-1,17 36-15,-17-17 16,18-1-16,-1 18 15,0 0 1,18 18 15,0-1-31,-17 19 16</inkml:trace>
  <inkml:trace contextRef="#ctx0" brushRef="#br0" timeOffset="98944.07">3757 16016 0,'0'-18'78,"-18"18"-16,1 18-46,-1 0 0,18-1-16,-17-17 15,17 18-15,0 0 0,-18-18 16,18 17-16,-18-17 15,18-17 79,36-1-94,-36-17 16,17 35-16,-17-18 0,18 0 0,-1 1 15,-17-1-15,0 1 16,18 17-16,0-18 0,-18 0 16,17 1-16,-17-1 31,0 53 16,0-17-47,0 0 15,0-1-15,0 1 16,0-1-16,0 1 0,0 17 16,0-17-16,0 0 0,0 17 15,0 0-15,0-17 0,0 35 16,0-18-16,-17 36 16,17-54-16,0 1 15,0 17-15,0-17 0,0-1 16,0 1-16,0 0 0,0-1 15,0 1-15,0 0 16,0-1 0,0 1-1,0 0-15,0-1 16,-18-17 0,18 18-1,0-1 16,-18 1-15,1-18 0,17 18-1,0-1 79,-18-17-16,-17 0-47,17 0-15,18-17-16,-17 17 0,-1 0 16,0 0-16,1 0 15,-1 0-15,0 0 16,1 0-16,-1 0 16,0 0-1,1 0 1,-1 0 31,1 0-32,-1 0 1,0 0 31,36 0 31,0 0-62,-1 0-16,18 0 15,-17 0-15,0 0 16,35 0-16,-36 0 0,19 0 15,69 0 1,-87 0-16,17 0 0,1 0 16,-19 0-16,19 0 0,-19 0 15,1 0-15,-1 0 0,1 0 0,0 0 16,-1 0-16,1 0 16,0 0-16,-1 0 15,-17 17 141,-17-17-156,-1 0 16,-17 18 0,17-18-16,0 18 0,1-18 15,-1 0-15,1 0 0,-1 0 16,-17 0-16,17 0 0,0 0 16,-17 0-16,17-18 15,1 18-15,-1 0 0,1 0 0,-1 0 16,-17 0-16,17-18 0,-17 18 15,17 0-15,0 0 0,1 0 16,-1 0-16,0 0 0,1 0 16,-18 0-1,17 0-15,0 0 16,1 0-16,17 18 16,17-18 62,1 0-78,0-18 15,-1 18-15,1 0 16,-1-17-16,1 17 16,0 0-16,-1 0 15,1 0-15,0 0 0,-1 0 16,1 0-16,0 0 15,-18 17-15,17-17 0,1 0 16,0 0 0,-18 18-16,17-18 15,1 0 1,-1 0 0,1 0 15,0 0 0,-1 0 47,1 0-31</inkml:trace>
  <inkml:trace contextRef="#ctx0" brushRef="#br0" timeOffset="105153.64">2575 12030 0,'-17'0'46,"-1"0"-30,0 0 0,1 0-1,17 17-15,-18-17 16,0 0-16,18 18 16,-17-18-16,-1 0 0,1 0 15,17 18-15,-18-18 16,36 0 62,-1 0-62,1 0-1,-1 0-15,1 0 16,0 0-1,-1 0-15,1 0 16,0 0-16,-1 0 0,1 0 16,0 0-16,-1 0 0,1 0 15,-1 0-15,1 0 16,0 0-16,-1 0 0,1 0 0,35 0 16,-35 0-16,-1 0 0,18 0 15,1 0-15,-19 0 0,19 0 16,-19 0-16,1 0 0,53 17 15,-54-17-15,1 0 0,17 0 16,-17 0-16,-1 0 0,19 0 16,-1 0-16,-17 0 0,52 0 15,-52 0 1,-1 0-16,19 0 0,-19 0 16,19 0-16,-19 0 0,1 0 0,17 0 15,-17 0-15,-1 0 0,1 0 16,35 0-16,-18-17 15,1 17-15,-19 0 16,1 0-16,17 0 0,-17 0 16,-1 0-16,1 0 0,0 0 15,-1 0-15,19 0 0,-19 0 16,1 0-16,35 0 16,-36 0-16,1 0 0,35 0 15,-18 0-15,-17-18 0,-1 18 0,19 0 16,-19 0-16,1 0 0,0 0 0,35 0 15,-36 0-15,1 0 0,17 0 16,-17 0-16,17 0 16,-17 0-16,17 0 15,-17 0-15,-1 0 16,1 0-16,0 0 0,-1 0 0,36 0 16,-35 0-16,-1-18 0,1 18 15,17 0-15,-17 0 0,0 0 16,17 0-16,-18 0 0,1 0 15,0 0-15,17 0 16,0 0-16,-17 0 16,35 0-1,-35 0-15,-1 0 0,1 0 0,-1 0 16,1 0-16,17-17 0,1 17 16,-19 0-16,1 0 0,17 0 15,-17 0-15,-1 0 0,1 0 0,17 0 16,-17 0-16,0 0 0,17 0 15,0 0-15,-17 0 0,-1 0 0,19 0 16,34 0 0,-34 0-16,-19 0 15,19 0-15,-19 0 0,1 0 16,17 0-16,-17 0 0,-1 0 0,19 17 16,-19-17-16,1 0 0,17 0 15,-17 0-15,-1 0 0,1 0 16,0 0-16,-1 0 0,19 0 15,-19 0-15,1 0 0,0 0 0,-1 0 16,1 18-16,35-18 0,-36 0 16,36 0-16,-35 0 15,17 0-15,1 18 16,-19-18-16,1 0 0,35 0 0,-36 0 16,1 0-16,0 0 0,-1 0 15,1 0-15,17 17 0,-17-17 0,-1 0 16,1 0-16,0 0 0,17 0 0,0 18 15,-17-18-15,0 0 0,34 0 16,-34 0-16,0 0 0,35 0 16,-36 0-16,1 0 0,70 0 15,-70 0-15,-1 0 16,36 0-16,-35 0 0,35 0 16,-35 0-16,17 0 0,-18 0 15,36 0-15,-35 0 0,0 0 16,17 0-16,-17 0 0,17 0 0,-18 0 15,36 0-15,-17 0 0,-19 0 16,36 0-16,-17 0 0,-19 0 16,18 0-16,-17 18 0,17-18 15,-17 0-15,53 0 16,-36 0-16,35 0 16,-34 0-16,-19 0 0,19 0 15,-19 0-15,18 0 0,1 0 0,17 0 16,-36 0-16,19 0 0,17 0 15,-36 0-15,1 0 0,35-18 16,-36 18-16,1 0 0,0 0 16,-1 0-16,1 0 15,0 0 17,-1 0-17,1 0 1,-1 0-16,1 0 15,0 0 1,-1-18 0,1 18 93,-36 0 0,-17 0-93,17 0-16</inkml:trace>
  <inkml:trace contextRef="#ctx0" brushRef="#br0" timeOffset="106606.03">159 12065 0,'0'0'0,"-18"0"16,0 0-16,1 0 31,17 18 16,17-18-31,19 17-1,-19 1 1,1-18-16,0 0 0,17 18 15,0-18-15,-17 0 0,35 17 16,17-17-16,-34 0 0,52 0 16,-53 0-16,36 0 15,-36 18-15,0-18 0,0 0 0,36 0 16,-53 0-16,17 0 0,18 0 16,-18 0-16,0 0 0,-17 0 15,17 0-15,-17 0 0,17 0 0,18 0 16,-35 0-16,17 0 0,-17 0 15,17 0-15,18 0 0,-18 0 16,18 0-16,-18 0 16,-17 0-16,70 0 15,-70 0-15,35 0 0,-18 0 16,-17 0-16,35 0 0,-18 0 16,-17 0-16,-1 0 0,18 0 0,-17 0 15,0 0-15,-1 0 0,1 0 16,0 0-16,17 0 0,-17 0 0,-1 0 15,1 0-15,-1 0 0,1 0 0,17 0 16,-17 0-16,0 0 0,-1-18 16,1 18-16,17 0 15,-17 0-15,-1 0 16,1 0-16,0 0 16,-1 0-1,1 0-15,0 0 16,-1 0-1,1 0-15,0 0 16,17 0-16,-17 0 16,-1 18-16,1-18 15,-1 0-15,1 0 16,0 0-16,-1 0 31,1 0 0,0 0-15,-18-18-16,17 18 16,1 0 15</inkml:trace>
  <inkml:trace contextRef="#ctx0" brushRef="#br0" timeOffset="108624.28">8273 12100 0,'0'18'0,"17"-18"109,1 0-109,0 0 16,-1 0-16,1 0 16,-1 0-16,1 0 15,0 0-15,-1 0 16,1 0-16,0 0 0,-1 0 16,1-18-16,17 18 0,-17 0 15,-1 0-15,1 0 0,0 0 0,-1 0 16,1 0-16,35 0 15,-35 0-15,-1 0 0,36 0 16,-18 0-16,18 0 16,-17 0-16,-19 0 0,19 0 15,-19 0-15,36 0 16,-35 0-16,17 0 16,-17 0-16,-1 0 0,1 0 0,17 18 15,-17-18-15,-1 0 0,19 0 16,-1 0-16,-17 18 0,35-18 15,-36 0-15,1 0 0,35 0 16,0 0 0,17 0-16,-52 0 15,17 0-15,-17 0 0,-1 0 0,1 0 16,0 0-16,-1 0 0,-17-18 16,18 18-16,0 0 0,-1 0 15,1 0 1,-18-18-1,18 18-15,-1 0 16,1 0-16,-1 0 16,1 0-16,0 0 15,-1 0-15,-17 18 94,18-18-78,-18 18-16,18-18 15,-1 0 1,1 0 78,0 0-79,-1 0 1,-52 0 31,17 0-47,-17-18 0</inkml:trace>
  <inkml:trace contextRef="#ctx0" brushRef="#br0" timeOffset="109666.17">8961 11236 0,'0'-18'47,"0"1"-16,17 17 47,1 0-62,-1 0-16,1 17 16,0-17-16,-1 0 0,19 0 15,-19 0-15,54 18 16,-36-18-16,-17 0 0,35 0 16,-36 0-16,19 18 0,17-18 15,-18 0-15,0 0 0,18 0 16,-18 0-16,1 0 0,34 0 15,-35 0-15,1 0 0,34 0 16,-52 0-16,17 0 0,0 0 16,18-18-16,-35 18 0,0 0 15,17 0-15,-17 0 0,-1 0 16,18 0-16,-17 0 16,0 0-16,-1 0 15,1 0 1,0 0-16,-1 0 15,1 0-15,0 0 16,-1 0-16,1 0 0,-1 0 16,1 0-16,0 0 0,-18 18 15,17-18-15,1 0 16,-18 17-16,18-17 16</inkml:trace>
  <inkml:trace contextRef="#ctx0" brushRef="#br0" timeOffset="110546.69">9560 12118 0,'0'18'0,"18"-18"31,0 0-16,-1 0 1,1-18 0,-1 18-16,19 0 15,-19 0-15,54 18 16,-53-18-16,17 17 16,-18-17-16,54 18 15,-53-18-15,-1 17 0,36-17 16,-35 0-16,17 0 0,0 18 15,1-18-15,-19 0 0,1 0 16,0 0-16,-1 18 0,1-18 16,0 0-16,-1 0 0,-17 17 15,18-17-15,-1 0 16,1 0 15,-18-17-15,18 17-1,-54 0 17,1 0-32</inkml:trace>
  <inkml:trace contextRef="#ctx0" brushRef="#br0" timeOffset="111269.13">9172 11659 0,'18'-17'31,"-18"34"32,17-17-63,-17 18 16,18 35-1,-18-36-15,18 19 16,-18-19-16,17 19 15,1-36-15,-18 17 0,18 1 16,-1-18 15,1-35-31,17 17 16,-17 18-16,52-71 16,1 36-16,17 0 15,-53 17-15,36 1 16,-36-1-16,1 18 0,-19 0 0,18-18 15,-17 18-15,0 0 0,35-17 16,-36 17-16,1 0 0,0 0 0,17 0 16,-17 0-16,-1 0 15,1 0-15,-18 17 47,-18 1-31,1-18-1,17 18-15,-18-18 0,-17 0 16</inkml:trace>
  <inkml:trace contextRef="#ctx0" brushRef="#br0" timeOffset="113929.51">353 13705 0,'0'0'15,"-18"0"-15,-52 18 31,52-18-31,0 0 16,1 0-16,-1 0 16,0 0-1,1 0 1,-1 0 78,36 0-47,-18 18-32,35-18-15,-17 0 16,35 0-16,-36 0 15,1 0-15,52 17 0,-34-17 16,-1 0-16,53 0 0,-35 0 16,0 0-16,35 0 0,-35 0 15,-18 0-15,106 0 16,-88 0-16,36 0 16,-36 0-16,-18 0 0,0 0 0,36 0 15,-36 0-15,0 0 0,36 0 16,-54 0-16,19 0 0,34 0 15,-35 0-15,1 18 0,34-18 16,-34 0-16,-1 0 0,35 0 16,-52 0-16,17 0 0,1 0 0,-1 0 15,0 0-15,0 0 16,1 0-16,17 0 0,-18 0 0,35 0 16,-34 0-16,-1 0 0,0 0 15,36 0-15,-36 0 0,0 0 16,36 18-16,-36-18 0,1 0 15,-1 0-15,18 0 0,-18 0 0,0 0 16,36 0-16,-36 0 0,-17 0 16,17 0-16,36 0 0,-36 0 15,0 0-15,18 0 16,18 0-16,34 0 16,-69 0-16,34 0 15,-52 0-15,17 0 0,36 0 16,-36 0-16,0 0 0,36 0 15,-36 0-15,-17 0 0,17 0 0,36-18 16,-36 18-16,-17 0 0,52 0 16,-52 0-16,17 0 0,18-18 15,-18 18-15,-17 0 0,35 0 16,-18 0-16,0 0 0,54 0 16,-54 0-16,0 0 15,36 0-15,-36 0 0,0 0 16,18 0-16,-18 0 0,1 0 15,-19 0-15,19 0 0,-19 0 16,18 0-16,1 0 0,-1 0 16,-17 0-16,35 0 0,-18 0 15,-17 0-15,17 0 0,0 0 0,0 0 16,1 0-16,52 0 16,-53 0-16,0 0 0,124-17 15,-53 17 1,-53 0-16,-18 0 0,53 0 15,-52 0-15,-1 0 0,53-18 16,-35 18-16,0 0 0,0 0 0,-18 0 16,18 0-16,0 0 0,-18 0 15,18 0-15,-18 0 0,18 0 0,-17 0 16,52 0-16,-35 0 0,-18 0 16,18 0-16,-18 0 0,0 0 0,18 0 15,71 0-15,-89 0 16,53 0-16,-52 0 0,17 0 15,35 0-15,-35 0 0,-18 0 16,18 0-16,-18 0 0,18 0 0,-18 0 16,18 0-16,-17 0 0,-1 0 0,18 0 15,-18 0-15,36 0 0,-19 0 16,-16 0-16,34 18 16,-34-18-16,16 0 0,19 0 15,-18 0-15,70 17 16,-70-17-16,-17 0 0,69 0 15,-52 0-15,-17 18 0,17-18 0,52 0 16,-69 0-16,17 0 0,17 0 16,-35 18-16,1-18 0,34 0 15,-34 0-15,-1 0 0,35 17 16,-34-17-16,-1 0 0,35 0 16,-34 0-16,-1 0 0,53 18 15,-52-18-15,-1 0 16,88 18-16,-87-18 15,52 0-15,-53 0 0,0 0 16,1 0-16,34 17 0,-17-17 16,-35 0-16,52 0 0,-34 0 15,-1 18-15,18-18 16,-18 0-16,-17 0 0,17 0 16,-17 0-16,-1 0 0,18 17 15,-17-17-15,0 0 0,-1 0 16,1 0-16,0 0 0,17 0 15,-17 0-15,-1 18 16,1-18-16,-1 0 16,1 0-1,0 0 1,-1 0-16,1 0 16,0 0-16,-1 0 0,1 0 0,0 0 15,17 0-15,-17 0 0,-1 0 16,18 0-16,-17 0 0,0 18 15,-1-18-15,-34 0 141,-1 0-125,0 0-16,1 0 0,-1 0 15</inkml:trace>
  <inkml:trace contextRef="#ctx0" brushRef="#br0" timeOffset="116881.59">9737 12788 0,'-18'0'47,"18"18"-16,-18-18-31,18 17 16,-17-17-16,-19 0 15,19 18-15,-36 0 16,35-1-16,-17-17 0,17 18 0,-52 17 16,35-35-16,17 18 0,-35 17 15,18-17-15,-36 35 16,53-36-16,-17 19 16,18-19-16,-19 1 15,36 0 1,-17-18-1,17-18 79,35 18-78,-35-18-16,35-17 15,-17 17-15</inkml:trace>
  <inkml:trace contextRef="#ctx0" brushRef="#br0" timeOffset="117380.45">9296 12735 0,'-18'-17'0,"36"34"0,-54-52 0,19 17 16,-1 1-1,18-1-15,-18 0 16,54 18 31,-19 36-47,1-36 0,-18 17 16,35-17-16,1 36 15,34 34-15,-35-35 16,18 18-16,0 36 15,0-19 1,-35-35-16,-1-17 0,19 70 16,-19-52-16,19 34 15,-19-52-15,19 52 16,-36-52 0,0 0-16,17-18 15,-17-18 110,0 0-125,0 1 31</inkml:trace>
  <inkml:trace contextRef="#ctx0" brushRef="#br0" timeOffset="120124.91">317 15575 0,'0'0'15,"0"-18"1,-17 18-16,-1 0 16,18-17-16,-17 17 15,-1 0-15,0 0 16,1 0-1,-1 0 1,0 0 0,1 0-1,-1 0-15,0 0 16,36 0 125,0 0-126,-1 0-15,1 0 16,17 0-16,1 0 0,34 17 15,-35-17-15,1 0 0,87 0 16,-88 0-16,1 0 16,17 0-16,-18 0 0,0 0 0,36 0 15,-18 0-15,-18 0 0,53 0 16,-53 0-16,18 0 16,-17 0-16,105 0 15,-18-17-15,-70 17 16,0 0-16,35 0 0,-53-18 15,1 18-15,52 0 0,-53 0 16,1 0-16,-1 0 0,0 0 0,0 0 16,-17-17-16,17 17 0,1 0 15,-1 0-15,0 0 0,0 0 0,18 0 16,-17 0-16,-1 0 0,35 0 16,-34 0-16,17 0 0,-18-18 15,53 18-15,-53 0 0,54 0 16,-54 0-16,0 0 0,53 0 15,-52 0-15,-1 0 0,18 0 16,-18 0-16,0 0 0,1 0 16,34 0-16,-35 0 0,-17 0 15,53 0-15,-36 0 0,0 0 16,36 0-16,-54 0 0,19 0 16,17 0-16,-18 0 15,71 0-15,-71 0 16,-17 0-16,52 0 15,-52 0-15,17 0 0,36 0 0,-36 0 16,0 0-16,36 0 0,-36 0 16,0 0-16,36 0 15,-36 0-15,0 0 0,36 0 16,-18 0-16,-18 0 0,36 0 16,-36 0-16,0 0 0,18 0 15,-18 0-15,1 0 0,70 0 16,-71 0-16,0 0 0,36 0 15,-36 0-15,18 0 0,17 18 16,-17-18-16,-17 0 0,52 0 16,-35 17-16,0-17 0,35 0 15,-35 0-15,0 0 0,-18 18 16,18-18-16,0 0 0,0 0 16,88 0-16,-88 0 15,0 0-15,0 0 0,-1 0 0,1 0 16,106 0-16,-124 0 15,18 0-15,36 0 16,-37 0-16,1 0 0,-17 0 0,17 17 0,-18-17 16,18 0-16,53 0 0,-71 0 15,18 0-15,0 0 0,70 0 16,-70 0-16,0 0 0,0 0 16,17 0-16,-17 0 0,0 0 0,53 0 15,-53 0-15,0 0 0,35 18 16,-35-18-16,-18 0 0,106 18 15,-88-18-15,0 0 16,36 0-16,-37 0 0,37 17 16,-36-17-16,-1 0 0,1 0 15,36 18-15,-37-18 0,1 0 16,36 18-16,-36-18 0,-18 0 16,53 17-16,-53-17 0,1 0 15,34 0-15,-35 18 0,1-18 16,34 0-16,-35 0 0,-17 0 15,88 18 1,-71-18-16,-17 0 0,52 0 0,-34 17 16,-1-17-16,53 0 15,-53 0-15,1 0 0,52 0 16,-35 18-16,-18-18 0,53 0 16,-35 0-16,0 18 0,18-18 15,-18 0-15,-18 17 0,0-17 0,36 0 16,-36 0-16,18 18 0,-18-18 15,0 0-15,1 0 0,105 0 16,-106 17-16,36-17 16,-36 0-16,0 0 15,36 0-15,-54 18 0,19-18 0,-1 0 16,0 0-16,-17 0 0,17 0 0,-17 0 16,35 0-16,-18 0 0,-17 18 15,17-18-15,-17 0 0,17 0 16,-17 0-16,34 0 0,-34 0 15,17 0-15,1 17 0,-1-17 16,-17 0-16,34 0 16,-34 0-16,35 0 15,-35 0-15,52 18 16,-52-18-16,-1 0 16,1 0-16,0 0 0,-1 0 0,1 0 15,0 0 16,-54 0 63,19 0-78,-19 0-16,19 0 0</inkml:trace>
  <inkml:trace contextRef="#ctx0" brushRef="#br0" timeOffset="122624.25">9966 14534 0,'0'0'0,"-18"0"16,18-17-1,-17 17 1,17-18-16,-36 53 47,1-17-32,-53 53 1,-18 17 0,71-53-16,-18 0 0,-53 54 15,71-72-15,0 18 0,-1-17 16,19 17-16,-1-17 0,-35 17 15,35-17-15,18 0 0,-17-1 16,-1-17-16,18-17 78,0-1-78,0 0 16,35 1-16,-35-1 0</inkml:trace>
  <inkml:trace contextRef="#ctx0" brushRef="#br0" timeOffset="123076.54">9313 14587 0,'0'0'16,"0"-53"-1,0 36-15,0-1 31,18 18-15,0 35 0,-1-35-16,1 18 0,0 0 0,34 35 15,-34-36-15,17 19 0,36 52 16,-53-53 0,52 71-16,1 17 15,-54-87 1,1 17-16,0-18 0,-1-18 15,1 1-15,-1 0 0,1-1 16,-18 1-16,18-18 0,-18 18 16,17-18-16,1 0 15,-18-18 95,18 18-110</inkml:trace>
  <inkml:trace contextRef="#ctx0" brushRef="#br0" timeOffset="125922.23">9137 16528 0,'0'-18'31,"0"0"1,18 18 15,-18 18-1,35-18-30,-35 18-16,17-1 16,1 1-16,-18 0 0,18-1 15,-18 1-15,17-1 16,-17 1-16,18 0 0,-18-1 16,18 1-1,-18 0-15,17-18 31,1 0-15,0 0-16,-1-18 16,19 0-16,-1 18 0,-18-35 15,19 17-15,-1 1 0,0-1 0,1 1 16,-1-1-16,0 0 0,0 1 0,1-1 16,52-17-16,-53 17 15,-17 0-15,17 1 0,18-1 16,-18 18-16,-17-17 0,35 17 15,-18-18-15,18 0 16,-35 18-16,17 0 16,-17-17-16,-1 17 0,1 0 15,-1 0-15,1 0 16,-36 17 312,1-17-312</inkml:trace>
  <inkml:trace contextRef="#ctx0" brushRef="#br0" timeOffset="145568.49">1887 4427 0,'0'0'0,"-17"-17"16,17 34 46,0 19-46,-36-19-16,19 19 0,17-19 16,-53 36-16,53-35 0,-18-1 15,1 1-15,17 0 0,-18-1 16,18 1-16,18-18 47,-1 0-47,-17-18 15,36 18-15,-19 0 0,1-17 0,17-1 16,-17 18-16,-1-18 0,19 18 16,-19 0-16,1 0 0,35 0 15,-36 0-15,1 0 0,17 0 16,-17 18-16,0-18 0,-1 35 15,-17-17-15,0 0 16,0-1-16,0 18 0,0-17 0,0 17 16,0-17-16,0 17 0,-17-17 0,17 0 15,-18 17-15,18-17 0,-35-1 0,-1 1 16,19 17-16,-1-35 0,1 18 16,-19-18-16,19 0 0,17 17 15,-18-17-15,0 0 16,1 0-16,-1 0 15,0 18-15,1 0 16,-1-18-16,18 17 16,-17-17-16,17-35 15,35 17-15</inkml:trace>
  <inkml:trace contextRef="#ctx0" brushRef="#br0" timeOffset="145801.09">1852 4516 0,'-18'0'0,"36"0"0,-53-18 0,17 18 0,1-18 15,-1 18-15,0-17 0,1-1 16,17 0 0,35 1-1,-35-1-15,35 18 0,0-18 0,1 1 16,-19-1-16,54 1 0,-36-1 15,0 0-15,36 1 0,-53 17 16,17-18-16,0 18 16,-17 0-16,-1 0 0,19 35 15</inkml:trace>
  <inkml:trace contextRef="#ctx0" brushRef="#br0" timeOffset="146185.87">2417 4374 0,'0'18'16,"-18"-18"-16,18 18 15,-18-1-15,18 1 16,0 0-16,0-1 0,0 1 16,0 35-16,0-36 0,0 19 15,18-1-15,-18 0 0,18-17 16,17 17-16,-35-17 15,17-1-15,19 19 0,-19-36 16,1 0-16,0 0 0,-1 0 16,1 0-16,0-36 0,17 1 15,0 0-15,0-18 16,-17 35-16,-18 1 0,0-36 16,0 18-16,0 17 0,-18-35 15,18 35-15,-35 1 0,0 17 16,17-18-16,1 18 0,-36 0 15,35 0-15,0 35 0,1-35 0,-19 18 16,19-18-16,17 18 16,17-18-1</inkml:trace>
  <inkml:trace contextRef="#ctx0" brushRef="#br0" timeOffset="146567.16">3263 3810 0,'0'0'0,"0"-18"0,-35 18 16,35-17-16,-18-1 0,1-17 16,-1 17-16,18 1 15,0-1-15,0 53 31,18 0-15,-18 1-16,0-1 0,17 0 16,-17 18-16,18 0 0,-18 0 0,0 53 15,0-36-15,0 1 0,0 0 16,0 70-16,0-71 0,0 1 16,0 52-16,0-52 0,0-18 15,-18 35-15,18-35 0,0-36 16,0 36-16,0-35 0,0 0 15,0-36 17,0-17-32,0-18 15,0 18-15,0-1 0,-17-52 16</inkml:trace>
  <inkml:trace contextRef="#ctx0" brushRef="#br0" timeOffset="146785.92">2910 4180 0,'-35'0'0,"70"0"0,-88 0 16,36 0-16,17-17 0,-18 17 15,18-18 1,35 18-16,1 0 0,-1 0 15,36 0-15,-54 0 16,1 35-16,17-17 16,-17-18-16</inkml:trace>
  <inkml:trace contextRef="#ctx0" brushRef="#br0" timeOffset="147004.88">3739 4533 0,'0'0'0,"-35"0"0,35-17 15,-35-1 1,35-17-16,0 17 16,0 0-16,0 36 46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7:12:54.055"/>
    </inkml:context>
    <inkml:brush xml:id="br0">
      <inkml:brushProperty name="width" value="0.05292" units="cm"/>
      <inkml:brushProperty name="height" value="0.05292" units="cm"/>
      <inkml:brushProperty name="color" value="#FF0000"/>
    </inkml:brush>
  </inkml:definitions>
  <inkml:trace contextRef="#ctx0" brushRef="#br0">11024 6421 0,'0'0'0,"-17"0"125,-1 0-109,0 0 0,1 0-1,-1 0-15,0 0 16,1 0-16,-1 0 15,1 0-15,-1 0 16,0 0-16,1 0 16,-1 0-16,18 17 0,-18-17 0,1 0 15,-1 0-15,18 18 0,-18-18 16,1 0-16,-1 0 0,18 17 16,-17-17-16,-1 0 0,0 18 15,1-18-15,-1 18 16,-17-18-1,35 17-15,-18-17 0,0 0 16,1 18-16,-1-18 16,0 18-16,1-18 15,17 17-15,-18-17 16,1 18-16,-1-18 16,0 18-16,1-1 15,-1-17-15,0 18 16,18-1-16,-17-17 15,17 18-15,-18-18 0,18 18 16,-18-18-16,18 17 16,-17-17-16,17 18 15,0 0-15,-18-1 16,1 1 0,17 0-16,-18-18 15,18 17-15,0 1 0,0 0 16,-18-1-1,18 1-15,0-1 16,-17 1 0,17 0-16,0-1 15,-18-17-15,18 18 0,0 0 16,0-1-16,0 1 16,-18 0-16,18-1 15,0 1-15,0-1 16,0 1-16,0 0 15,0 17-15,0-17 16,18-1-16,-18 1 0,0 0 16,18-1-16,-18 1 0,17-1 15,-17 1 1,0 0-16,0-1 16,0 1-16,18-18 0,-18 18 15,0-1-15,0 1 16,0 0-16,18-1 15,-18 1-15,0 0 0,17-1 16,-17 1-16,18-1 16,-1 1-16,1 0 15,-18-1-15,18-17 16,-18 18-16,17-18 0,1 18 16,0-1-16,-18 1 15,17-18-15,-17 18 0,36 17 16,-19-35-16,1 17 15,-18 1-15,17-18 16,19 35 0,-19-35-16,-17 18 0,18-18 15,0 18-15,-1-18 16,-17 17-16,18-17 16,0 0-16,-18 18 0,17-18 15,1 0-15,0 0 16,-18 18-16,17-18 0,18 0 15,-17 0-15,0 0 0,-1 0 16,1 17-16,0-17 0,-1 0 0,36 0 16,-35 0-16,-1 18 15,1-18-15,0 0 0,-1 0 16,1 0-16,0 0 0,-1 17 16,1-17-16,0 0 15,-1 0-15,1 0 0,-1 0 0,1 0 16,0 0-16,-1 0 0,1 0 15,17 0-15,-17 0 0,17 0 16,-17 0-16,17 0 0,-17 0 16,17 0-16,-17 0 15,17-17-15,-17 17 0,-1 0 16,1 0-16,0 0 16,-1 0-16,1-18 0,-1 18 15,1 0-15,0-17 16,-1 17-1,1 0-15,0 0 0,-1-18 16,1 18-16,0-18 16,-1 18-16,1-17 0,-1-1 15,1 18 1,-18-18-16,18 18 0,-1-17 16,1-1-16,0 0 15,-1 1-15,1-1 16,-18 1-16,18-1 0,-18 0 15,17 18-15,-17-17 0,18-1 32,-18 0-32,0 1 0,0-1 15,18 0 1,-18 1-16,0-1 0,0 1 16,17-1-16,-17 0 0,0 1 15,0-1-15,18 0 0,-18 1 16,0-1-16,0 0 15,0 1-15,0-1 0,0 0 16,0 1-16,0-1 0,0 1 16,0-1-16,0 0 0,0 1 15,0-1-15,0 0 0,0-17 16,0 17 0,0 1-16,0-1 15,0 1-15,-18-1 16,18 0-16,0 1 0,-17 17 15,17-18-15,0 0 0,-18 18 16,0-17-16,18-1 0,-17 0 16,-1 1-16,0-1 15,18 1-15,-17 17 0,17-18 16,-18 18-16,18-18 16,-18-17-16,1 35 15,17-18-15,-18 18 16,18-17-16,-18 17 0,18-18 15,-17 18-15,17-18 0,-18 18 16,18-17-16,-17 17 0,-1-18 16,18 0-16,-18 18 0,18-17 15,-17 17-15,17-18 0,-18 18 16,18-17-16,-18 17 16,18-18-16,-17 18 0,17-18 15,-18 18-15,0 0 16,18-17-16,-17 17 15,17-18-15,-18 18 16,1-18-16,-1 18 16,0-17-16,1 17 15,17-18-15,-18 18 0,0 0 16,18-18-16,-17 18 0,-1 0 16,18-17-16,-18 17 15,1 0 1,-1 0-16,1-18 15,-1 18-15,0 0 16,1 0-16,-1 0 16,18-17-1,-18 17-15,1 0 16,-1 0-16,0 0 16,18-18-16,-17 18 0,-1 0 15,0 0 1,1-18-16,-1 18 15,1 0 1,-1 0 0,0-17-1,1 17 1,-1 0 0,0 0-1,1 0 1,-1 0-1,0 0 1,1 0 0,-1 17-1,1-17-15,-1 0 16,0 0-16,18 18 0,-17-18 0,-1 0 16,0 18-16,1-18 0,-1 0 15,0 17-15,1-17 0,-1 18 0,-52 17 16,-1 0-1,36-35-15,-1 18 16</inkml:trace>
  <inkml:trace contextRef="#ctx0" brushRef="#br0" timeOffset="12837.25">1411 494 0,'-18'0'16,"1"0"77,17-18-77,-18 1 0,1 17-1,17-18-15,0 0 16,0 1 15,17 17-31,18 0 16,-17-18-16,0 18 0,17 0 15,0 0-15,-17 0 0,0 0 16,-1 0-16,18 0 0,-17 18 0,0-1 16,-1-17-16,-17 36 0,18-19 15,-18 19-15,0-19 0,-35 1 16,-1 35-16,19-36 0,-18 1 15,-18 17-15,17-17 0,19 0 16,-54 17 0,54-35-16,17 17 15,-18-17-15,0 0 16,18-35 0,-17 35-1,17-17-15,35 17 16,0 0-1,-17 0-15,17 0 0,-17 0 0,17 0 16,0 17-16,-17-17 0,17 0 16,0 18-16,1-1 15,-19 1-15,1 0 0,-18-1 16,0 1-16,-35-18 0,-1 18 16,1-1-16,18-17 15,-54 18-15,36-18 0,17 0 16,-17 18-16,0-18 0,-1 0 0,1 0 15,17 0-15,-17 0 0,17 0 0,1 0 16,-1 0-16,1 0 0,-1-36 0,0 36 16,36 0 31,17 0-47,-17 0 15,-1 0-15</inkml:trace>
  <inkml:trace contextRef="#ctx0" brushRef="#br0" timeOffset="13432.04">2487 547 0,'18'0'15,"-1"-18"17,1 18-17,0 18 1,-1 17 0,1-17-16,-18 17 15,18 0-15,-18-17 0,0 17 16,0-17-16,17-1 15,-17 1-15,0 0 0,0-1 16,0 1 0,0-53-1,-17-1 1,17 19-16</inkml:trace>
  <inkml:trace contextRef="#ctx0" brushRef="#br0" timeOffset="13708.69">2487 353 0,'-18'17'31,"1"-17"-31,17-17 31,0-19-15,0 19-1,0-1-15,0 1 16,-18 17 0,1 0-1,-1 17-15,18 1 16,0 17-16,0-17 16,0-1-16,35 1 15</inkml:trace>
  <inkml:trace contextRef="#ctx0" brushRef="#br0" timeOffset="14084.3">2963 247 0,'-17'0'31,"17"35"16,17-17-47,-17-1 16,18 36-16,-18-17 0,0 17 16,0-18-16,0 0 15,0 18-15,0 35 0,0-52 0,0 16 16,0 37-16,0-54 15,0 53-15,0-53 16,0-17-16,0 35 0,0-35 16,0-1-16,0 1 0,0 0 0,0-1 15,0 1-15,0-1 0,0 1 16,0 0 0</inkml:trace>
  <inkml:trace contextRef="#ctx0" brushRef="#br0" timeOffset="14452.5">3404 670 0,'0'-17'0,"0"34"0,0-52 0,-17 17 16,17 36 15,0 17-15,35-17-16,-35 17 15,18 0-15,-1 54 16,-17-54-16,0 18 0,0 0 15,0-18-15,0 18 0,0 18 0,0 17 16,0-35-16,0 35 16,0-71-16,0 1 0,0 0 15,0-54 1,-17 19 0,17-18-16,0-1 0,-18 1 0</inkml:trace>
  <inkml:trace contextRef="#ctx0" brushRef="#br0" timeOffset="14753">3404 617 0,'-17'0'0,"17"-17"16,0-1-1,0 0-15,17 18 16,19 0-16,-19 0 0,36 0 15,-35 0-15,35 18 16,-36-18-16,1 18 0,35 17 16,-35-17-16,-18-1 15,0 1-15,0 0 0,0-1 16,-18 1-16,-35-1 0,35 1 16,1-18-16,-19 18 0,19-18 0,-19 17 15,1-17-15,18 18 0,-1-18 16,-17 0-16,17 0 0,18-18 15</inkml:trace>
  <inkml:trace contextRef="#ctx0" brushRef="#br0" timeOffset="15128.95">3881 564 0,'0'0'0,"17"0"0,-17-17 0,18-1 15,-18 1-15,0-1 16,-18 18 0,1 35-1,17-17 1,-18-1-16,18 19 16,0-19-16,0 1 0,18 0 15,-18-1-15,35-17 0,-35 18 0,17 0 16,19-1-16,-19 1 15,1-18-15,0 17 0,-1 1 16,1 0-16,-18-1 16,0 1-1,-18 0-15,-17-18 16,35 17-16,-53 1 16,35-18-16,-17 0 15,18 0-15,-1 0 0,0 0 0,1 0 16,-1 0-16,0 0 15</inkml:trace>
  <inkml:trace contextRef="#ctx0" brushRef="#br0" timeOffset="16411.02">5838 688 0,'0'0'0,"-17"0"31,-1 0-16,1 0-15,-1 0 16,0 0-16,-35 0 16,36 0-16,-19 0 0,1 0 0,-35 0 15,34 0-15,1 0 0,-18 0 16,18 0-16,0 0 0,-18 0 0,-18-18 16,36 18-16,0 0 0,-36-17 15,53 17-15,1 0 0,-1 0 16,-17 0-16,17 0 15,53 0 17,1 0-17,-19-18-15,36 0 0,-17 18 16,-19-17-16,54-19 0,-54 36 16,19-17-16,17-18 15,-36 17-15,18 0 0,1-17 0,-19 17 16,-17 1-16,18-1 0,-18-17 15,18 17-15,-18 0 0,0 1 16,-36 17-16,19 0 16,-19 0-1,19 0-15,-1 17 0,1-17 0,-1 36 16,0-19-16,1 1 0,17 0 16,0-1-16,0 1 0,0 0 15,0-1-15,0 1 0,17 0 0,19-1 16,-36 1-16,17-1 0,1 1 15,17 0-15,0 17 16,18 0-16,-35-35 16,17 36-16,-17-19 0,0 1 15,-18-1-15,17-17 0,-17 18 16,0 0-16,0-1 0,0 1 16,0 0-16,-35-1 0,17 1 15,-17 0 1,35-1-16,-18-17 0,1 18 15,17-1-15,0 1 16,0 0 0,17-18-16</inkml:trace>
  <inkml:trace contextRef="#ctx0" brushRef="#br0" timeOffset="17797.08">7144 494 0,'-18'0'0,"18"-18"16,-18 18-1,1 0 17,17 36-32,-18-36 15,1 17-15,17 1 0,-18-18 16,18 17-16,-18-17 0,18 18 15,0-36 32,0 1-47,0-1 16,18 18-16,-18-53 16,35 18-16,-17 35 15,-18-18-15,17 1 16,1 17-16,-18 17 47,0 1-32,18 17-15,-18-17 16,0 0-16,17-1 0,-17 18 16,0-17-16,18 35 15,-18-18-15,0 18 16,18-35-16,-18-1 0,0 19 15,0-19-15,0 1 0,0 17 16,0-17 0,0 0-16,0-1 15,-18 1 1,0-18 15,1 0-31,17-35 0,-18 35 16,0 0-16,1 0 0,-1 0 15,1-18-15,-1 18 16,0 0-16,36 0 94,0 0-79,17 0-15,-18 0 0,1 0 16,17 0-16,-17-18 0,17 18 16,18-17-16,-35 17 0,17-18 15,18 18-15,-18-18 0</inkml:trace>
  <inkml:trace contextRef="#ctx0" brushRef="#br0" timeOffset="19175.32">8537 494 0,'0'0'0,"-35"0"15,17 0-15,1 0 16,-1 0-16,0 0 16,1 0-1,-1 0-15,0 18 16,18 17-16,-35 0 16,18-35-16,-1 35 15,18-17-15,0 0 0,0-1 0,-18 19 16,18-19-1,0 1-15,0-1 0,36 1 0,-36 0 16,35-18-16,-18 0 16,1 17-16,17-17 0,-17 0 0,0 0 15,35 0-15,-18-35 0,-18 35 16,54-53-16,-53 36 16,17-54-16,-35 53 15,0 1-15,0-36 0,-35 35 16,35 1-16,-71-19 0,53 19 15,-17 17-15,-18-18 0,36 18 16,-1 0-16,-17 0 0,17 0 16,0 0-16,18 18 0,0-1 15,36-17 1</inkml:trace>
  <inkml:trace contextRef="#ctx0" brushRef="#br0" timeOffset="19525.07">9013 229 0,'0'0'0,"-35"-17"31,35 52-16,0-17 1,0 17-16,0-18 16,0 19-16,0-19 0,0 54 15,0-36-15,-17 89 16,17-71-16,-18-18 0,-17 71 16,35-71-16,0 0 0,-36 106 15,36-123-15,0 0 16,0-1-16,18-17 31,0-17-15</inkml:trace>
  <inkml:trace contextRef="#ctx0" brushRef="#br0" timeOffset="19808.23">9243 600 0,'0'0'0,"-18"17"31,0-17-31,18 18 16,0 0-16,-17-18 0,17 35 16,0-17-16,0-1 0,0 36 15,0-18-15,0 1 0,35 122 16,-35-87-1,0-36-15,0-17 0,0 17 16,0-17-16,0-1 0,-18-52 31,18 0-31,-17 0 0,17-1 16,0 1-16</inkml:trace>
  <inkml:trace contextRef="#ctx0" brushRef="#br0" timeOffset="20094.05">9119 564 0,'0'0'16,"0"-17"-16,36-1 31,-19 18-31,18 0 16,-17 0-16,0 0 0,17 0 16,-17 0-16,17 35 0,0-35 15,-35 18-15,18-18 0,17 18 16,-35-1-16,18 19 15,-18-19-15,0 1 16,-35-18-16,35 18 16,-53-1-16,35-17 0,-53 18 15,54-18-15,-1 0 16,0 0-16,1 0 0,-1 0 16,1 0-1</inkml:trace>
  <inkml:trace contextRef="#ctx0" brushRef="#br0" timeOffset="20292.09">9754 776 0,'0'0'16,"-17"0"-16,-1 0 0,0 0 15</inkml:trace>
  <inkml:trace contextRef="#ctx0" brushRef="#br0" timeOffset="21702.37">1623 1429 0,'-18'-18'0,"0"0"31,18 1-31,0-1 16,18 18 31,17 0-32,-17 0-15,0 0 0,-1 0 0,72 18 16,-54-18-16,0 0 16,18 17-16,-18-17 0,18 0 0,0 0 15,18 0-15,-1 0 0,1 0 0,17 0 16,71-17-16,35 17 16,-18-18-16,-88 18 0,1-17 15,87-1-15,-106 18 0,1 0 16,70 0-16,-70 0 0,-18-18 15,17 18-15,71 0 0,-88-17 16,18 17-16,70 0 0,-88-18 16,17 18-16,71-18 15,-70 18-15,0 0 0,70-17 0,-71-1 16,1 18-16,-1-18 0,71 1 16,-70 17-16,158-18 15,-176 18-15,18 0 0,123-17 16,-124 17-16,-17 0 15,0 0-15,18 0 0,-18 0 0,52 0 16,-34 0-16,-18 0 16,88-18-16,-70 18 0,-1 0 0,89-18 15,-71 1-15,-17 17 0,87-18 16,-87 18-16,0 0 0,-19 0 16,72-18-16,-18 18 15,0 0-15,-71 0 16,18 0-16,35-17 0,-35 17 15,0 0-15,53 0 0,-53 0 16,-1 0-16,54 0 0,-53-18 16,0 18-16,0 0 0,0 0 0,0 0 15,-18 0-15,53 0 16,-52 0-16,-1-18 0,18 18 0,-18 0 16,0 0-16,1 0 0,-1 0 0,18 0 15,0 0-15,35 0 16,-70 0-16,35-17 15,-36 17-15,1 0 0,17 0 16,-17 0-16,-1 0 0,1 0 16,0 0-16,-1 0 0,1 0 15,0 0-15,-1 0 16,1-18 0,-1 18-1,-34 0 95</inkml:trace>
  <inkml:trace contextRef="#ctx0" brushRef="#br0" timeOffset="25744.08">5221 5468 0,'0'0'0,"-18"0"16,18-18 0,-17 18-16,17-17 15,0-1 16,0 0-15,17 18-16,1 0 16,0-17-1,-1 17-15,19 0 0,-19 0 16,19 0-16,-1 0 0,-18 0 16,1 0-16,53 17 15,-54 1-15,1-18 0,0 53 16,-1-35-16,-17 17 15,0-17-15,0-1 0,-35 19 16,35-19-16,-18 1 0,-17-1 16,17 1-16,1-18 0,-19 18 15,19-1-15,-1-17 0,1 0 16,17 18-16,-18-18 16,18-35-1,0 17 1,0 0-1,18 1-15,-1-1 16,-17 1-16,35-1 0,-17 18 16,17-18-16,-17 1 0,0-1 0,-1 0 15,19 1-15,-19-1 0,1 0 0,0-17 16,-18 17-16,17 1 0,1-1 16,-18 1-16,0-1 0,0 0 15,0 1 1,-18 17 15,1 17 0,-1 1-31,18 17 16,-18-35-16,18 18 0,0-1 0,0 19 16,0-19-16,0 1 0,0 17 15,0-17-15,0 0 0,18 52 16,-18-52-1,18 17-15,-1 0 16,-17-17 0,18-18-16,-1 0 15,1 0 1,0 0 15,-18 18-31,17-18 16,1 0-1</inkml:trace>
  <inkml:trace contextRef="#ctx0" brushRef="#br0" timeOffset="26036.31">5909 5627 0,'0'-18'0,"-18"18"15,18-17 1,0 52 31,0-18-47,0 1 16,18 17-1,-18-17-15,0 53 16,0-54-16,0 1 15,0-1 1,0-52 0,-18 35-1</inkml:trace>
  <inkml:trace contextRef="#ctx0" brushRef="#br0" timeOffset="27525.62">5927 5080 0,'-18'-18'0,"36"36"0,-54-53 0,19 35 15,-1-18-15,0 0 0,1 1 16,-1-1-16,1 1 16,-1-1-16,0 18 0,-17-35 15,17 35-15,-17-18 16,17 0-16,-17 18 0,18 0 0,-19 0 16,1 0-16,17 0 0,-52 0 15,52 0-15,-17 0 0,0 0 16,-18 18-16,35-18 0,0 0 15,-17 18-15,17-18 0,1 17 0,-18 1 16,-1 17-16,19-35 0,-1 18 16,-35 35-1,35-36-15,-17 36 0,18-17 16,-19-1-16,19-18 0,17 1 16,-18 0-16,0 35 0,1-36 15,17 1-15,-18-18 0,18 18 0,0-1 16,-18 1-16,18 35 15,0-36-15,0 1 16,0 0-16,0-1 0,0 1 0,0 17 16,0-17-16,0 0 15,18 17-15,-18 18 16,18-36-16,-1 36 16,1-35-16,-18 0 0,35 34 15,1-16 1,-36-19-16,17 1 0,1 17 15,-1-17-15,-17 0 16,18 17-16,0-18 16,-18 1-16,17 0 0,-17-1 15,18-17-15,0 18 16,-1 0-16,19-1 16,-36 1-16,17 0 0,1-1 15,-1-17-15,19 18 16,-19 0-16,19-1 15,-19 1-15,1-18 0,0 17 16,-1-17-16,18 0 16,-17 18-16,0-18 0,17 0 15,-17 0-15,-1 0 0,1 0 16,0 0-16,-1 0 0,36 0 16,-35 0-16,17 0 15,-17-18-15,-1 18 16,1 0-16,0 0 0,35-17 15,-36-1 1,36 18-16,-35-17 16,17 17-16,-17-18 0,-1 18 15,1-18-15,0 18 16,-1 0-16,18-17 16,-35-1-16,36 18 15,-19-18-15,19-17 0,-19 35 16,-17-18-16,36 1 0,-36-1 15,17 0-15,-17 1 0,18-1 16,-18 1 0,0-1-16,0 0 0,0 1 15,0-1-15,0 0 0,0 1 16,0-1-16,0 0 0,0 1 16,0-1-16,0 1 0,0-19 15,0 19-15,0-1 16,0 0-16,0 1 0,0-1 15,0 0-15,0 1 16,0-1-16,0 1 16,0-1-16,0 0 0,0 1 15,-18-1-15,18 0 0,0 1 16,0-1-16,-17 0 16,17 1-16,0-1 15,-18-17-15,18 17 16,-18 1-16,18-1 15,-17 18-15,17-18 0,-18 1 16,18-1-16,-18 18 0,18-18 16,0 1-16,-17 17 0,17-18 15,-18 18-15,18-18 0,-18 1 16,1-1-16,17 1 16,-18-1-16,1 0 15,-1 1-15,0-1 16,1 0-16,-1 1 15,0 17-15,1-18 0,-1 18 16,0-18-16,1 18 16,-1-17-16,1 17 0,17-18 15,-36 18-15,36-17 0,-17 17 16,-1-18-16,0 18 0,1 0 16,17-18-16,-36 18 0,19 0 15,-1 0-15,-17 0 16,17 0-16,-35 0 15,36 18-15,-36-18 16,17 18-16,19-18 0,-36 17 16,18 1-16,-1-18 0</inkml:trace>
  <inkml:trace contextRef="#ctx0" brushRef="#br0" timeOffset="29336.2">5239 7091 0,'0'0'0,"-18"0"15,18-18-15,-18 18 16,18-17-16,0-1 16,0 0-1,36 18 1,-19 0-16,36 0 16,-35 0-16,0 0 0,17 18 15,-18 0-15,1-18 0,17 35 16,-17 0-16,-18-17 0,18 35 15,-18-36-15,0 19 0,0 34 16,0-52-16,-18 17 0,-17 53 16,17-70-16,0 0 15,1-1-15,-1 1 0,1-18 0,-1 17 16,0-17-16,1 0 16,17-17-1,-18-1 1,18 1-16,0-1 15,35-17-15,-35 17 16,18 18-16,-18-35 16,18 17-16,-1 0 0,18 1 0,1-36 15,-1 18-15,-17 17 0,35-35 16,-36 18-16,1 17 0,0 0 0,-1-34 16,-17-1-1,0 35-15,0 0 0,0 1 16,-17-1-16,-1 18 31,18 18-15,-18-18-16,18 17 15,0 19-15,0-19 0,0 1 16,0 0-16,0-1 0,0 18 16,0-17-16,0 35 0,0-18 15,0-17-15,0 17 0,0 0 0,0 1 16,18-1-16,-18 18 15,0-18-15,0-17 0,0 17 0,0-17 16,0-1-16,18 1 16,-18 0-16,0-1 0,17-17 15,-17-17 32</inkml:trace>
  <inkml:trace contextRef="#ctx0" brushRef="#br0" timeOffset="29771.94">5821 7391 0,'-18'-18'31,"18"0"-31,35 18 31,-17-17-31,0 17 16,17 0-16,-17 35 15,-1-35-15,1 18 16,-18-1-16,18-17 0,-18 53 16,0-35-16,0 0 0,0-1 15,-36 1-15,36-1 0,-35 19 16,17-36-1,1 17-15,-1-17 0,36 0 79,-1 0-79,1 0 15,0 0-15,35 0 0,-36 0 16,1 0-16,17 0 0,0 0 15,-17-17-15,0 17 0,-1 0 16,1 0-16,-18-18 0,0 0 16,0 1-16</inkml:trace>
  <inkml:trace contextRef="#ctx0" brushRef="#br0" timeOffset="31052.18">6050 6950 0,'-18'0'16,"36"0"-16,-36-18 0,1 18 0,-1-18 15,1 1-15,-1-1 16,18 1-16,-18-1 0,18 0 16,-17 1-16,-1-1 15,0 18-15,1 0 0,-1-18 16,0 18-16,1 0 0,-36-17 16,35 17-16,-17 0 0,-18 0 15,18 0-15,0-18 0,-18 18 16,17 0-16,19 0 0,-36 0 15,17 0-15,19 0 0,-18 0 0,-18 0 16,-18 0 0,53 0-16,1 0 0,-1 18 15,-52-1-15,52-17 0,-35 36 16,35-19-16,-17 1 0,0 17 16,17-17-16,1-1 15,-19 19-15,19-19 0,-1 1 16,18 0-16,-18 17 0,1-17 15,17-1-15,-18 1 0,18-1 0,-18 1 16,18 17-16,-17 1 16,17-19-16,0 19 0,-18-1 0,18-18 15,0 19-15,0-1 16,0 0-16,0-17 0,0 17 16,0 1-16,0-19 0,0 1 0,18 17 15,-18-17-15,0-1 0,17 19 16,-17-19-16,18 1 0,-18 0 0,18-1 15,-18 1-15,17-1 0,1 19 16,-18-19-16,18-17 0,-1 36 16,1-19-16,0 1 15,17 0-15,-17-1 0,-1 1 16,1-1-16,-1-17 0,1 18 16,0-18-16,-1 18 0,1-18 15,0 17-15,-1-17 0,1 0 16,35 18-16,-36-18 0,1 0 15,17 0-15,-17 0 0,0 0 16,17 0-16,0 0 0,-17 0 16,17 0-16,-17 0 0,-1 0 0,1-18 15,17 18-15,-17 0 0,0-17 0,-1 17 16,19 0-16,-19-18 0,18 18 16,-17 0-16,0-18 0,35 1 15,-36 17-15,1 0 0,0-18 16,-1 18-16,1 0 0,17-17 15,-17 17-15,-1-18 0,19 18 16,-19-18-16,1 18 0,0 0 16,-1-17-16,1 17 15,17-18-15,-17 0 16,-1 1-16,1 17 0,-18-18 16,18 18-16,-1-18 0,-17 1 0,18 17 15,-18-18-15,0 1 16,18-1-16,-18-17 0,0 17 15,17 0-15,-17 1 0,0-1 16,0 0-16,18 1 0,-18-1 16,0 1-16,0-1 0,0 0 15,0 1-15,0-19 0,0 19 16,0-1-16,-18-35 16,18 35-16,0 1 0,0-1 0,-17-17 15,17 17-15,0 1 0,0-1 0,0-17 16,0 17-16,0 0 0,-18 1 15,18-1-15,0 1 16,-18 17-16,18-18 0,0 0 0,-17 1 16,-1-1-16,18 0 0,-18 1 15,1-1-15,-1 18 0,18-18 16,-35 1-16,17 17 16,1-18-16,-19 1 0,19 17 15,-54-18-15,53 0 0,-17 18 16,-18-17-16,36 17 0,-19 0 15,1 0-15,0 0 16,17 0-16,-52 0 0,52 0 16,-17 17-16,-1-17 0,19 0 0,-19 18 15,1-18-15,-18 18 0,36-1 16,-19-17-16</inkml:trace>
  <inkml:trace contextRef="#ctx0" brushRef="#br0" timeOffset="32506.35">5221 9049 0,'0'-18'16,"35"18"0,-17 0-1,-18-18-15,18 18 0,17 0 16,-17 0-16,-1 18 15,1 17-15,17 1 16,0 17 0,-35-36-16,0 1 0,18 17 0,-18-17 15,0-1-15,0 36 0,0-35 16,0 0-16,-35 17 0,17-17 16,-17-1-16,17 1 15,1-18-15,-1 0 0,0 17 0,1-17 16,-1 0-16,0 0 15,18-17-15,0-1 16,0 1 0,0-1-16,18 0 15,0 1-15,17-1 16,-17 0-16,-1 18 0,1-17 0,17-1 16,-17 0-16,-1 1 0,1-1 0,17 0 15,1-17-15,-19 18 0,1-1 16,0-35-16,-1 35 0,1 1 15,-18-36-15,0 35 0,0 1 16,0-1-16,0 0 16,-18 18-1,1 0-15,-1 36 16,0-19-16,1-17 0,17 18 16,-18-1-16,18 19 15,0-19-15,0 1 0,0 0 0,0-1 16,0 1-16,0 0 0,0-1 0,0 1 15,18-1-15,-18 1 0,0 0 0,35-1 16,-35 1-16,0 0 0,18 17 16,-18-17-16,17-1 0,1 1 0,-1 0 15,-17-1-15,18 1 16,0-18-16,-18 17 0,17-17 16,1 0-16,-18 18 15,18-18-15,-1 0 16,1 0-1,-18-35 1</inkml:trace>
  <inkml:trace contextRef="#ctx0" brushRef="#br0" timeOffset="33067.15">5891 9313 0,'-17'0'32,"17"-17"-17,17 17-15,19-18 16,-19 18 0,1 0-16,0 0 15,-1 0-15,1 0 16,-1 0-16,-17 18 15,18-1-15,-18 19 16,0-19-16,0 1 16,-35 0-16,17-18 15,18 17 1,18-17 31,-1 0-32,1 0-15,0 0 0,-1 18 16,1-1-16,17 1 16,-17-18-16,-18 18 0,35 17 15,-17-35-15,-18 18 0,18-1 16,-18 1-16,0 0 0,0 17 16,-36-18-16,36 1 0,-17 0 15,-1-18-15,18 17 0,-53-17 16,35 0-16,1 0 15,-1 0-15,0 0 0,1-17 16,-1 17-16,18-18 16,-17 18-16,17-18 15,-18 18-15,0 0 16</inkml:trace>
  <inkml:trace contextRef="#ctx0" brushRef="#br0" timeOffset="34485.3">6332 9066 0,'0'0'15,"0"-17"-15,-35-54 32,17 71-32,18-17 15,-17 17-15,17-18 0,-18 18 16,18-18-16,-35 1 0,35-1 0,-18 18 16,1-18-16,-1 1 15,0-1-15,1 18 0,-1-18 16,0 18-16,1-17 0,-54-1 15,54 18-15,-36 0 16,35-17-16,0 17 0,-17 0 0,0 0 16,0 0-16,17 0 0,0 0 15,1 0-15,-1 0 0,0 0 0,-17 0 16,17 0-16,1 0 0,-18 0 16,17 0-16,0 0 15,1 17-15,-1-17 0,0 18 16,-17-18-16,17 0 15,1 17-15,-36 1 0,35-18 0,-17 18 16,0-18-16,17 17 16,0-17-16,-17 18 0,0-18 15,17 18-15,1-18 0,-1 17 0,0 1 16,1-18-16,-1 18 0,0-1 16,1 1-16,-1-1 15,18 1-15,-35 0 16,35-1-16,-18 1 15,1 0-15,-1-1 0,0 1 16,1 0-16,17-1 16,-18 1-16,18-1 15,0 1-15,-18 0 0,18-1 16,0 1-16,0 0 0,-17-18 16,17 17-16,0 1 0,0 0 15,0-1-15,0 1 0,0 0 16,0 17-16,35-18 15,-35 1-15,18 0 0,-1-1 0,19 36 16,-19-35-16,-17 0 16,35 17-16,-35-18 0,18 1 15,17 17-15,-35-17 0,18 0 16,0-1-16,-1-17 0,-17 18 0,18 0 16,0-1-16,17 1 15,-18-1-15,1-17 0,0 18 16,-1-18-16,1 18 0,0-18 0,17 35 15,-17-17-15,34-1 16,-34-17-16,0 0 0,17 18 16,-17-18-16,17 0 15,0 0-15,-17 0 0,0 18 0,34-18 16,-34 0-16,0 0 0,17 0 16,-17 0-16,-1 0 0,19 0 15,-19 0-15,1 0 0,-1 0 16,1 0-16,0-18 15,-1 18-15,1 0 0,0-18 16,17 18-16,-17 0 16,-18-17-16,35 17 0,-18 0 15,1-18-15,0 18 0,-1 0 16,1-18-16,0 18 0,-1 0 16,1-17-16,0 17 0,-1-18 15,1 18-15,0-18 16,-1 1-16,1 17 15,-18-18-15,17 18 0,-17-17 0,18-1 16,0 0-16,-1 1 16,-17-1-16,18 18 0,-18-35 15,0 17-15,18 18 0,-18-35 16,17 17-16,-17 1 16,18-19-16,-18 19 15,18-1-15,-18 0 0,0 1 16,0-1-16,0 0 0,0 1 15,0-1-15,0 1 0,0-1 16,0 0-16,0 1 0,0-19 16,-18 36-16,18-17 15,0-19-15,-18 19 16,18-1-16,0 0 0,-17 1 16,17-1-16,-18 1 15,18-1-15,-18 0 0,1 18 16,17-17-16,-18-1 0,0 0 15,1 1-15,-1-1 0,1 0 16,17 1-16,-18 17 0,0-35 16,18 17-16,-17 18 0,17-18 0,0 1 15,-18-1-15,0 18 0,1-35 16,-1 35-16,0 0 0,1-18 0,-36 18 16,18 0-16,17 0 0,-53 0 15,36 0-15,0 18 0,-53-1 16,35-17-16,0 36 0</inkml:trace>
  <inkml:trace contextRef="#ctx0" brushRef="#br0" timeOffset="37261.48">6279 5450 0,'-17'0'0,"-1"0"16,36 0 125,17 0-126,-17 0-15,-1 0 0,19 0 16,-1 0-16,35 18 15,-34 0-15,-1-18 16,71 17-16,-89-17 16,54 18-16,-36-18 0,1 0 15,-1 18-15,0-18 0,0 0 0,-17 17 16,53 1-16,-36-18 0,0 18 16,0-18-16,36 17 0,-36 1 15,1-18-15,34 35 0,-35-35 16,1 18-16,34-1 0,-34 1 15,-19 0-15,36-1 0,-18-17 16,1 18-16,17 0 16,-18-1-16,0 1 0,18-1 15,-35-17-15,87 36 16,-69-36-16,-1 17 0,0-17 0,36 18 16,-36 0-16,0-18 0,36 35 15,-36-35-15,1 18 0,34-1 16,-35 1-16,1-1 0,17 1 15,-36-18-15,18 18 0,18-1 16,-35-17-16,17 18 0,1-18 16,17 18-16,-36-1 0,1-17 15,35 36-15,-36-36 0,19 17 16,-1 1-16,-17 0 0,-1-18 16,36 17-16,-35 1 0,-1-18 15,19 35-15,-19-35 16,1 18-16,35-1 0,-36-17 15,19 0-15,-1 18 0,0-18 16,-17 18-16,17-1 0,1-17 0,-1 18 16,0-18-16,0 18 0,1-18 0,17 17 15,-36 1-15,18-18 0,1 17 16,-19-17-16,1 0 0,0 18 0,17-18 16,-17 0-16,17 18 15,-18-18-15,1 0 0,17 17 16,1-17-16,-19 18 15,1-18-15,0 0 0,-1 18 0,1-18 0,17 0 16,-17 17-16,-1-17 16,1 0-16,-18 18 0,18-18 15,-1 0 1,1 0 0,-18 18-16,18-18 0,-1 0 15,1 17 1,-18-34 78,0-1-63,0 0-16,-18 18-15,18-17 16</inkml:trace>
  <inkml:trace contextRef="#ctx0" brushRef="#br0" timeOffset="37653.07">10072 6385 0,'0'0'0,"-18"0"32,18 18 15,0 0-47,0-1 15,0 1 1,18-1-16,-18 1 0,35 0 15,-17-1-15,-1 1 16,1 0-16,-18-1 0,18 1 16,-1-18-1,-17 18-15,0-1 16,0 1-16,0-1 31,0 1-15,-17 0-16,-1-18 15,0 17 1,-17-17-16,17 18 0,1-18 16,-1 0-16</inkml:trace>
  <inkml:trace contextRef="#ctx0" brushRef="#br0" timeOffset="39909.03">6279 7144 0,'-17'0'15,"-1"0"16,36 0 32,-1 0-47,-17 35-16,18-35 15,0 18-15,-1-18 16,1 0-16,0 0 0,35 17 15,-18-17-15,-18 0 0,54 18 16,-36-18-16,1 0 0,16 0 16,19 0-16,-18 0 0,70 0 15,-70 0-15,-17 0 16,52-18-16,-35 18 0,0 0 16,35-17-16,-35 17 0,-18-18 15,53 18-15,-35 0 0,-18-18 16,71 18-16,-18-17 15,-35 17-15,53-18 16,-53 18-16,106-18 16,-106 18-16,0 0 0,35 0 15,-35 0-15,0 0 0,0 0 0,-18 0 16,18 0-16,0 0 0,35 0 16,-53 0-16,18 0 0,-18 0 0,18 0 15,-17 0-15,-1 0 0,0 0 0,53 0 16,-52 0-16,-1 0 0,35 0 15,-34 0-15,-1 0 0,36 0 16,-36 0-16,0 0 0,18 0 16,-18 0-16,1 0 0,-1 0 15,-17 0-15,17 0 0,0 0 0,71 18 16,-71-18-16,71 0 16,-71 0-1,54 0-15,-72 0 0,18 0 0,1 18 16,-1-18-16,-17 0 15,-1 0-15,19 0 0,-19 0 16,1 0-16,-1 0 16,1 0-1,0 0 1,-18-18-16,17 18 16,1 0-16,0-18 0,-1 18 15,1 0 1,0 0-1,-36 0 79,0 0-78,1 0-16,-1-17 15,0 17-15,1-18 16,-1 1-16,18-1 16,-18 18-16,18-18 0,-17 1 15,-1-1-15,1 18 16,17-18-16,-18 18 0,0-17 16,1 17-16,17-18 0,-18 18 15,0 0-15,1 0 16,-1 0-16,0 0 15,1 0 17,17 18-17,-18-18-15,18 17 16,0 1 0,-17-18-1,17 18 1,0-36 78,-18 18-79,0 0-15,18-18 16,-17 18-1,-1 0-15,0 0 16,1 0 0,-1 0 15,36 0 63,-18 18-79,17-18 1,1 18-16,0-18 0,-1 35 16,1-35-16,0 18 0,17-1 15,-18 1-15,1-18 16,-18 17-16,18-17 0,-18 18 15,17 0 1,-17-1-16,0 1 16,0 0-16,0-1 15,-17 1-15,17 0 16,-18-18-16,18 17 0,0 1 0,-18-18 16,1 17-16,-1 1 15,1 0-15,-1-1 16,0 1-16,1 0 15,-19-1 1,19-17-16,17 18 16,-18-18-16,0 0 0,-17 18 0,17-18 15</inkml:trace>
  <inkml:trace contextRef="#ctx0" brushRef="#br0" timeOffset="41589.6">6509 9172 0,'-18'0'16,"0"0"-1,18 18 63,-17-18-62,17 17 0,17-17 15,1 0-16,0 0-15,-1 0 16,19-35-16,-19 35 0,36-17 16,-35 17-16,17-18 0,36 0 15,-36 18-15,0-17 0,36-1 16,-18 0-16,-18 1 0,88-1 16,-87 0-16,52-17 15,-53 18-15,18 17 0,18-36 16,-18 19-16,-18-1 15,0 0-15,36-17 0,-18 17 16,-18 1-16,0-1 0,0-17 0,1 17 16,-1 1-16,53-19 0,-53 19 15,1-1-15,52-17 0,-53-1 16,1 19-16,52-18 16,-35 17-16,0 0 0,70-52 15,-70 52-15,53-35 16,-71 53-16,53-53 15,-52 53-15,-19-17 0,36-1 16,-35 0-16,17 1 0,0-1 16,1 0-16,-19 18 0,18-17 15,-17-1-15,17 18 0,-17-17 0,35-1 16,-35 18-16,-1-18 0,18 18 16,1-17-16,-1-1 15,0 0-15,-17 18 0,0-17 16,35 17-16,-36-18 0,18 18 15,18-18-15,-17 18 0,-19-17 16,54-1-16,-36 18 0,-17 0 16,17-18-16,-17 18 0,17 0 15,-17 0-15,-1-17 0,1 17 0,-1 0 16,1 0-16,-18-18 0,18 18 16,-1-17-16,1 17 15,0 0-15,-1-18 16,1 18-16,0-18 0,-1 18 15,1 0-15,0-17 0,-1 17 16,1 0-16,-18-18 16,17 18-16,1 0 31,0-18-31,-1 18 16,1 0-16,0 0 0,-1-17 15,1 17 1,17 0-16,-35-18 15,18 18-15,-1 0 16,-34 0 125,-1 0-110,1 0-15,17-18-1,-18 18-15</inkml:trace>
  <inkml:trace contextRef="#ctx0" brushRef="#br0" timeOffset="41989.98">10054 7638 0,'-17'0'15,"-19"0"1,54 0 62,-18 17-78,35-17 0,-17 18 16,-1 0-16,19-1 15,-19 1-15,1-18 16,0 17-16,-1-17 15,-17 18-15,0 0 0,18-1 16,-18 1 0,0 0-16,0-1 15,0 1-15,0 0 16,-35-18-16,35 17 0,-18 1 16,-17-1-16,17-17 15,0 18-15,1-18 0,-18 35 16,17-35-16,0 18 0,-17 0 15,17-18-15</inkml:trace>
  <inkml:trace contextRef="#ctx0" brushRef="#br0" timeOffset="49166.52">10213 8678 0,'0'-17'15,"0"-1"1,0 0 0,0 1-16,0-1 15,0 36 48,0 17-48,0-17-15,0 17 0,0 0 16,0 71-16,0-71 16,0 1-16,0 17 0,0-18 15,0-18-15,0 1 0,0 0 0,0-1 16,0 1-16,0 0 0,-18-1 16,18 1-16,0-36 46,-35-17-46,35 17 16,-18 1-16,18-1 0,-17-17 16,-1 35-16,18-18 0,-18 1 15,18-1-15,-17 0 0</inkml:trace>
  <inkml:trace contextRef="#ctx0" brushRef="#br0" timeOffset="49761.73">10072 8749 0,'0'0'0,"17"0"0,-17-18 0,18 18 15,17-17-15,-17 17 16,0 0-16,-1 0 0,1 0 16,17 0-16,0 17 15,-17-17-15,0 18 16,-1-18-16,1 18 0,17 17 16,-17-35-16,-18 17 0,35 1 15,-35 0-15,18-1 0,-1 1 16,1 0-16,-18-1 15,0 1-15,0 0 16,-18-1 0,1-17-1,-1 18-15,1-18 16,17-18 31,0 1-47,0-1 15,0 0-15,0 1 16,0-1-16,17-17 0,1 17 0,-18-17 16,35 17-16,-35 1 0,18-19 15,-1 19-15,1-1 0,0-17 0,-1 17 16,-17 0-16,18 1 0,0 17 16,-18-18-16,17 0 0,-17 1 15,18 17-15,-18 17 31,0 19-31,0-19 0,0 19 16,0-19-16,0 19 0,0-19 16,0 19-16,0-19 0,18 18 0,-18 18 15,0-17-15,0-19 16,0 19-16,0-19 0,0 1 0,17-1 16,-17 19-16,0-19 0,0 1 15,0 0-15,0-1 0,0 1 16,18-18 15</inkml:trace>
  <inkml:trace contextRef="#ctx0" brushRef="#br0" timeOffset="50205.95">11095 8890 0,'0'0'0,"-18"0"16,-70 18 0,53-18-16,-36 53 15,54-36-15,-36 1 16,53-1-16,-18 1 0,0 17 16,1-17-16,17 0 15,0-1-15,35-17 16,-35 18-16,18-18 0,17 0 15,-17 0-15,17 0 0,-18 0 16,19-18-16,-19 18 16,1-35-16,0 17 0,-1 18 15,-17-17-15,18-1 0,-18 0 16,18 1-16,-18 34 47,0 1-32,17-18-15,-17 18 16,18-1-16,-18 1 0,35 17 16,-17-35-1,-1 18-15,1-18 16,0 0 0,-18-35-16,17 35 0,-17-18 15</inkml:trace>
  <inkml:trace contextRef="#ctx0" brushRef="#br0" timeOffset="50464.96">11324 8608 0,'0'-18'0,"0"36"0,-17-36 32,17 53-17,0 1 1,0-19-16,0 36 15,0-35-15,35 17 0,-18 53 16,-17-70-16,0 17 0,18 18 16,-18-35-16,0 17 0,0 18 15,0-35 1,0-1-16,0 1 16,-18-18-1,18-35-15</inkml:trace>
  <inkml:trace contextRef="#ctx0" brushRef="#br0" timeOffset="51860.47">11148 8802 0,'-18'0'0,"36"0"0,-36 17 0,0-17 0,36 0 31,17 0-15,1 0-16,17-17 15,-18 17-15,0-18 0,18 1 16,-18 17-16,1-18 0,17-17 16,-36 17-16,1-17 15,-18 17-15,17-17 16,-17 17-16,0 0 16,0 54 15,-17-36-31,17 17 0,0 1 15,0 35-15,0-35 0,0 17 16,0 35-16,0-52 0,0 17 16,0 1-16,17 34 0,-17-52 15,0 17-15,0-17 0,0-1 16,0 1-16,18 0 0,0 17 16,-18-17-16,0-1 15,0-52 16,0 17-31,0-17 16,0 17-16,0 1 0,35-1 0,-35 0 16,0 1-16,18-1 0,-1 1 15,-17-1-15,18 0 16,0 18-16,-1 0 16,1 0-16,-18 36 15,17-19-15,1 1 16,0 17-16,-18-17 0,17-1 15,-17 1-15,18 0 0,-18-1 16,18 1-16,-1-18 16,-17 18-16,18-18 15,0 0 1,-1-36-16,-17 19 16,18 17-16,-18-36 0,18 19 15,-18-1-15,0 0 0,0-17 16,0 18-16,0-1 0,-18 0 15,0 18 1,1 36 0,-1-19-1,18 18-15,-18-17 0,18 0 16,0-1-16,0 1 0,0 0 16,0-1-16,18-17 0,-18 18 15,35-18-15,-17 0 16,0 0-16,-1 0 0,1 0 15,-1-18-15,1 18 0,0-17 0,-1 17 16,1-36-16,0 19 0,-18-1 16,17 0-16,-17 1 0,0-1 15,0 1-15,0-1 0,0 0 16,-17 18 0,17 18 15,0 17-16,0-17 1,0-1-16,0 1 0,0 17 16,0-17-16,0 0 0,0-1 15,17-17 1,-17-17 15,0-1-15,0-17-16,0 17 0,0-17 15,0 17 1,0 1-16,0-1 0,18 18 16,-18-18-16,18 18 15,-1 0 1,1 36-16,-1-36 0,1 17 16,0 1-16,-1-18 0,1 35 15,0-17-15,-1-1 0,-17 1 16,18-18-16,-18 18 0,18-18 15,-18 17-15,0-34 47,0-19-47,0 19 0,0-1 16,0 0-16,0 1 0,0-18 16,0 17-16,0 0 15,17 1-15,1 17 16,-1 0-1,1 0-15,0 0 16,-1 17-16,1 1 0,0-18 16,-1 53-16,1-36 0,0-17 15,-1 36-15,-17-19 0,18-17 16,-18 18-16,18 0 0,-18-1 16,17 1-1</inkml:trace>
  <inkml:trace contextRef="#ctx0" brushRef="#br0" timeOffset="52246.02">12771 8925 0,'0'-17'0,"-53"17"47,35 0-47,0 35 0,1-17 15,-1 17 1,0 18-16,18-36 16,0 19-1,0-19-15,0 1 0,18-18 16,0 0 0,-1 0-16,1-18 15,0 1-15,-18-19 16,17 19-16,-17-1 15,0 0-15,0 1 0,0-1 0,0 1 16,0 34 15,0 1-15,0 17-16,18-17 16,-18-1-16,0 1 0,35-18 15,-17 18-15,-18-1 0,35-17 16,-17 0-16,-1 0 15,1-35-15</inkml:trace>
  <inkml:trace contextRef="#ctx0" brushRef="#br0" timeOffset="52482.75">12929 8555 0,'0'-18'0,"0"36"0,-17-36 0,-1 18 31,18 18-31,0 17 16,0-17-16,0-1 0,0 19 16,0-19-16,35 19 0,-17 69 15,0-69-15,-18-1 0,17 18 16,1-18-16,-18 0 0,0 18 16,0-35-16,0 0 0,0 17 15</inkml:trace>
  <inkml:trace contextRef="#ctx0" brushRef="#br0" timeOffset="52774.99">12823 8872 0,'-17'0'0,"34"0"0,1 0 31,17 0-15,-17 0-16,0 0 15,17 0-15,-17 0 0,17 0 0,18 0 16,-18 0-16,-17 0 0,17 0 16,-17 0-16,-1 0 15,1 0-15,-18 36 16,18-36-16,-18 17 16,0 1-16,0 0 15,17-1-15,-17 1 0,0-1 16,0 1-16,0 0 0,-17-18 31,17-18-31</inkml:trace>
  <inkml:trace contextRef="#ctx0" brushRef="#br0" timeOffset="52916.87">13123 8678 0,'0'0'16,"-17"0"-16,17 18 15,0 0 1,0 17-16,17 0 16,1-35-16,-18 18 0,35-1 0,-17 1 15,0-18-15,-1 18 0</inkml:trace>
  <inkml:trace contextRef="#ctx0" brushRef="#br0" timeOffset="53758.06">13476 8890 0,'0'-18'15,"-18"1"1,1 17 0,-1 0-16,1 0 15,17 35-15,-18-35 16,18 18-16,-18-1 0,18 1 16,0 0-16,0 17 15,0 0 1,0-17-16,18-18 0,0 17 15,17-17-15,-18 0 16,1 0-16,0 0 0,-1 0 0,19 0 16,-19 0-16,19-17 0,-19 17 0,18-18 15,-17 18-15,0-35 0,17 17 16,-35 1-16,0-1 0,18 0 16,-54 18-1,19 0 1,-19 0-16,19 18 0,-1-18 15,-17 18-15,17-1 0,1 1 16,17 17-16,0-17 16,0-1-1,17-17-15,19 18 16,-19-18-16,1 0 16,-1 0-16,1 0 15,-18-35-15,18 35 0,17-18 16,-17-35-1,-18 36-15,17-1 0,-17 36 47,0-1-47,0 18 16,0-17-16,18 0 0,-18-1 16,18 1-16,-1 0 15,1-18-15,0 17 0,17-17 16,-18 0-16,36-35 15,-35 35-15,0-18 0,17-17 16,-17 0-16,-18 17 16,17-52-16,-17 34 0,0 1 15,0 0-15,0 0 0,0-18 0,-17 17 16,17 1-16,-18-18 0,18 18 0,-35 0 16,35-1-16,-18 19 0,18-19 0,-18 19 15,18-1-15,-17 18 0,17-18 16,0 54-1,0-19 1,0 1-16,0 17 0,0 18 16,0 0-16,0-18 0,35 36 15,-35-36-15,0 18 0,0-18 16,0 18-16,0-17 0,18 17 0,-18 17 16,0-17-16,0-18 0,0 18 15,-18-18-15,18-17 0,0 17 16,0-17-16,0 0 0,0-1 15</inkml:trace>
  <inkml:trace contextRef="#ctx0" brushRef="#br0" timeOffset="55480.06">10760 9772 0,'-36'0'0,"36"-18"16,-17 18-16,17-17 15,-18 17-15,1 0 0,17-18 16,-18 18-16,0 0 16,1 0-16,17 35 15,-53-17 1,53 17-16,-18-17 0,0 17 15,1 0-15,17 18 16,0-17-16,0-19 0,0 19 16,0-19-16,17 1 0,-17-1 0,36 1 15,-36 0-15,17-18 0,36 17 16,-35 1-16,0-18 0,52 0 16,-52 0-16,17 0 0,0 0 0,1 0 15,-1 0-15,0-18 0</inkml:trace>
  <inkml:trace contextRef="#ctx0" brushRef="#br0" timeOffset="56292.94">11218 9895 0,'0'0'0,"-17"0"15,-124 36 17,123-19-32,0-17 0,1 18 15,-19 17-15,36-17 16,0 35-1,0-36-15,18 1 16,0 0-16,17-1 0,0-17 16,-35 18-16,35-18 15,-17 0-15,0 0 0,-1 0 16,1-35-16,0 35 0,-1-36 16,-17 19-16,0-1 0,18 1 15,-18-1-15,0 0 0,0 1 0,-35-19 16,35 1-16,0 17 0,-18-35 15,18 36 1,0-1-16,35 18 16,-17-17-16,17 17 15,-17 0-15,17 0 0,-17 0 0,17 35 16,-17-35-16,-1 17 0,19-17 0,-19 18 16,19 17-16,-19-17 0,1 0 15,-18-1-15,17 1 16,-17 0-16,0-1 15,-35-17 32,35-35-47,-17 17 0,17-17 16,-18 17-16,18 1 16,0-1-16,0 0 0,0 1 15,0-1-15,18 18 0,-18-17 16,17 17-16,18 0 0,-17 0 15,0 0-15,-1 0 0,1 35 16,53-18-16,-54 19 16,36 17-16,-35-36 0,-18 1 15,17 17-15,1-17 0,-18 0 16,0-1-16,-18-17 31,18-17-15,-17-19-16,-1 19 15,18-1-15,0-35 16,-18 35-16,18 1 0,0-19 0,0 19 16,0-1-16,0 1 15,36-1-15,-19 0 0,19 18 16,-19 0-16,19 0 16,-19 0-16,1 18 0,17 17 15,-17-35-15,-1 35 0,-17-17 0,36 17 16,-36-17-16,0 0 0,17 17 15,-17-17-15,0-1 0,0 36 16,0-35 0,-17-18-16</inkml:trace>
  <inkml:trace contextRef="#ctx0" brushRef="#br0" timeOffset="56574.21">12206 9807 0,'18'-17'0,"-18"-1"16,0 53 15,0-17-31,0-1 16,0 1-16,0 17 0,35 18 15,-35-35-15,18 17 0,-1 36 16,-17-18-16,18-18 0,0 71 15,-18-71-15,17 18 16,-17-18-16,0-17 0,0 0 16,0-1-16,0-52 31,-17 0-31,17 17 0,-18 0 16,-17-35-16</inkml:trace>
  <inkml:trace contextRef="#ctx0" brushRef="#br0" timeOffset="56825.78">12136 9948 0,'-18'-17'16,"36"34"-16,-36-52 0,18 17 0,0 1 0,0-1 16,35 18-16,-17-18 0,-18 1 15,35 17-15,0 0 16,-17 0-16,17 0 0,18 0 16,-18 17-16,-17-17 0,0 18 0,-1-18 15,1 35-15,0-17 0,-18 0 0,0 17 16,0-17-16,0-1 0,-18 1 15,18 0-15,-53-1 0,35-17 0,-34 35 16,34-35-16,-17 18 0,-18-18 16,35 0-16,0 18 0,1-18 15,17-36 1,17 36 0,-17-17-16</inkml:trace>
  <inkml:trace contextRef="#ctx0" brushRef="#br0" timeOffset="57226.74">12524 9931 0,'17'0'16,"-34"0"-16,52-18 0,0-17 0,-17 17 16,-18 0-16,17 18 15,-17-17-15,0-1 16,0 53 0,0-17-16,0 17 15,0-17-15,0 17 16,0-17-16,0 0 0,18-1 15,-18 1-15,18 0 0,-1-1 16,1-17-16,0 0 16,-1 0-16,1 0 0,0 0 15,-1-35-15,1 17 0,-1 18 16,-17-35-16,18 17 0,-18 1 0,18-1 16,-18-17-1,0 17-15,0 53 31,-18-17-31,18 17 16,0 1-16,0-19 16,0 1-16,18 0 0,-18-1 0,35-17 15,-35 18 1,35-18-16,-17 0 16,0 0-16,-1-35 0,18 17 15,-17 0-15,0-17 0,-18 17 0,17-17 16,-17 0-16</inkml:trace>
  <inkml:trace contextRef="#ctx0" brushRef="#br0" timeOffset="57440.87">13070 9578 0,'0'-35'0,"0"70"0,-17-123 16,17 70-16,-18 18 0,18-18 15,-18 18-15,18 18 32,0 0-17,0 35 1,36 35-16,-36-53 15,17 0-15,19 54 0,-36-54 16,17 0-16,1 36 0,-18-36 16,18-17-16,-18 35 15,0-36-15,0 1 0</inkml:trace>
  <inkml:trace contextRef="#ctx0" brushRef="#br0" timeOffset="57948.95">12965 9754 0,'0'0'0,"-18"-17"16,18-1-1,35 0 1,0 18-16,1 0 0,34-17 16,-34 17-16,-1 0 15,53 0-15,-53 0 16,1 0-16,34 0 0,-52 0 15,52 0 1,-52 0-16,0 0 0,-54 0 31,19 0-15,17 17-16,-53 19 16,35-36-16,1 17 0,-19 19 15,19-19-15,17 1 0,-18-1 0,0 36 16,18-35-16,0 0 15,0-1-15,0 1 0,36-18 16,-36 18-16,17-18 0,19 0 16,-19 0-16,18-36 15,-17 36-15,-18-17 0,18-1 16,-1 0-16,-17 1 0,0-1 16,0 0-16,0 1 0,0-1 15,-17 18 1,17 18-1,0 17 1,0-17-16,0 17 16,0-17-16,0-1 0,17 1 0,-17 0 15,18-1-15,0-17 16,-18 18-16,35-18 0,-17 0 16,-1-35-16,1 35 0</inkml:trace>
  <inkml:trace contextRef="#ctx0" brushRef="#br0" timeOffset="58188.74">13705 9437 0,'0'0'0,"-17"-18"15,-1 18 1,18 18 0,0 17-1,0-17-15,0-1 0,35 1 16,-17 35-16,-18-18 0,18 0 15,-18 1-15,17 34 0,1-34 16,-18-1-16,0 35 16,0-34-16,0 52 15,0-70-15,0-1 0,0 1 16</inkml:trace>
  <inkml:trace contextRef="#ctx0" brushRef="#br0" timeOffset="58486.16">13582 9737 0,'-18'0'15,"36"0"-15,-18 0 16,35-18 0,-17 18-16,17 0 0,0-18 0,-17 18 15,53 0-15,-54 0 0,19 0 16,-19 0-16,1 0 0,17 0 15,-17 0-15,-1 18 0,1-18 16,0 18-16,-18-1 16,17 1-16,-17 0 0,0-1 15,18 18 1,-18-17-16,0 0 0,0-1 16,0 1-16,0 0 0,-35-1 15,35 1-15,-18-18 16,18-18-16</inkml:trace>
  <inkml:trace contextRef="#ctx0" brushRef="#br0" timeOffset="58640.01">14005 9525 0,'-35'0'0,"70"0"16,-88 0-1,53 35 1,36-35-16,-36 18 15,53 0-15,-36-18 16,1 17-16,17-17 0</inkml:trace>
  <inkml:trace contextRef="#ctx0" brushRef="#br0" timeOffset="59309.08">14411 9666 0,'0'0'15,"-35"18"1,17-18-16,18 17 15,-35-17-15,35 18 0,-18 0 0,0-1 16,1 1-16,-1 0 0,18 17 16,-17-18-16,17 19 0,0-1 15,0-17-15,0-1 0,0 19 16,0-19-16,17 1 16,-17 0-16,18-18 15,-1 0-15,1 0 16,0 0-16,-1-36 15,-17 19-15,18-1 16,-18-17-16,0 17 16,0 0-16,0-35 0,0 36 15,0-1-15,18-17 0,-18 17 16,0 1-16,17-19 16,1 19-1,0 17-15,-1 0 0,1 0 16,0 0-16,-1 0 15,1 17-15,-1 19 16,1-36-16,-18 17 0,18 1 0,-1 17 16,1-17-16,-18-1 0,18 19 15,-18-19-15,0 1 16,0 0-16,0-1 16,-18-17-1,18-17 1,-18 17-16,18-18 0,-17 18 15,17-53-15,0 35 0,-18 1 16,18-36-16,0 35 0,0 1 16,0-1-16,0 0 0,35 1 15,-17-1-15,0 18 0,-18-18 16,17 18-16,1 0 16,0 0-16,-1 0 0,18 36 15,-35-19-15,18 1 0,35 53 16,-35-54-16,17 36 15,-35-35-15,18-1 0,-1 36 16,-17-35-16,18 0 0,-18-1 0,0 1 16,0 0-16,0-1 0,0 1 15,-35-1-15,-1 1 16,1-18-16</inkml:trace>
  <inkml:trace contextRef="#ctx0" brushRef="#br0" timeOffset="86288.52">12047 7161 0,'-17'0'47,"-1"0"31,0 0 62,36 0-46,0-17-78,17 17-16,-17 0 0,17 0 15,0-18-15,18 18 16,-18 0-16,1-18 0,87 18 16,-88 0-16,36 0 15,-18 0-15,-18 0 0,0 0 16,54 0-16,-54 0 0,0 0 16,-17 0-16,17 0 0,-17 0 0,17 0 15,0 18-15,1-18 0,-19 0 16,36 0-16,-35 0 0,-1 0 15,19 0-15,17 18 0,35-18 16,-71 0-16,19 0 16,-19 17-16,54-17 15,-53 0-15,17 0 0,0 0 0,0 18 0,-17-18 16,17 0-16,18 0 0,-18 0 16,1 18-16,-1-18 15,0 0-15,-17 0 0,17 0 0,-17 17 16,17-17-16,0 0 0,18 0 15,-17 0-15,-1 0 0,0 0 0,36 0 16,-54 0-16,19 0 0,17 18 16,-36-18-16,1 0 0,17 0 15,-17 0-15,-1 0 0,36 18 16,-35-18-16,0 0 0,17 0 16,0 0-16,-17 0 0,17 0 15,-17 0-15,17 0 0,0 0 0,1 0 16,16 0-16,-16 0 0,-1 0 15,-17 0-15,35 0 0,-18 0 16,18 0-16,-18 0 16,0 0-16,-17 0 15,0 0-15,-1 0 0,1 0 16,0 0-16,-18-18 0,17 18 16,1 0-1,-1 0 63,-34 0 32,-1-18-110,1 18 15</inkml:trace>
  <inkml:trace contextRef="#ctx0" brushRef="#br0" timeOffset="86728.55">14958 7020 0,'-18'0'0,"0"-17"16,36 17 46,0 0-46,-18 17-16,17-17 16,1 18-16,17 0 0,-17-18 15,0 17-15,17 1 0,0-18 16,0 17 0,-17 1-16,17 17 15,-35-17-15,18-18 0,-18 35 16,0-17-16,18 0 0,-18 17 15,0-18-15,0 1 0,-36 17 16,1-17-16,35 0 0,-53 17 16,36-17-16,-1-1 0,-17 19 15,35-19-15,-18-17 0,0 18 16,1-1-16,-1-17 0,18 18 16,-18 0-16,1-18 15,17 17-15,-18-17 16</inkml:trace>
  <inkml:trace contextRef="#ctx0" brushRef="#br0" timeOffset="87945.54">15840 6914 0,'-36'-17'31,"36"-1"-31,0 1 15,-17 17 32,17 35-47,-35-18 16,35 1-16,-18 0 0,0 17 16,1-17-16,17 17 0,-18-17 15,18 17-15,-18 0 0,18 0 0,0 1 16,0 17-16,0-18 0,0 0 15,18-17-15,-18-1 0,35 1 0,-35 0 16,18 17-16,17-35 0,-17 18 16,17-18-16,-17 0 0,-1 0 15,1-36-15,17 36 0,-17-35 0,0 17 16,34-35-16,-34 18 0,0 0 16,-18 0-16,17-1 0,-17 1 15,0-18-15,0 18 0,0 0 0,0 17 16,-17-17-16,17-1 0,-36 1 15,1 18-15,18-1 0,-36 0 16,35 18-16,0 0 0,-52 0 16,52 0-16,1 18 15,-1-18-15,18 18 0,0 17 16,0-18-16,35-17 0,0 0 16,-17 18-16</inkml:trace>
  <inkml:trace contextRef="#ctx0" brushRef="#br0" timeOffset="88331.51">16492 6632 0,'0'-17'0,"0"34"0,-35-34 15,17-19 1,1 36-16,17-17 15,0 52 17,0 0-17,0-17-15,0 17 16,0 0-16,0 1 0,0-1 0,0 71 16,-35-36-16,35 1 0,-18-1 15,18 19-15,-35-1 0,17-18 0,0 19 16,1-19-16,-1 1 0,0-18 0,18-18 15,-17 35-15,17-52 0,-18 0 16,18-1-16,0 1 0,0-36 47,0 1-47,0-19 16,35 1-1</inkml:trace>
  <inkml:trace contextRef="#ctx0" brushRef="#br0" timeOffset="88628.04">16739 7179 0,'0'-18'0,"0"1"31,-17 17-15,17 35-16,0 0 15,0-17-15,0 17 16,0 18-16,0 35 0,-18-52 0,18 17 16,0 17-16,0-17 0,-18 0 15,1 0-15,-1 35 0,18-35 16,-18-35-16,18 34 0,0-34 16,-17 0-16,17-36 31,35-35-31,-35 0 15,18 18-15,-18 0 0,17-1 16</inkml:trace>
  <inkml:trace contextRef="#ctx0" brushRef="#br0" timeOffset="88927.43">16739 7214 0,'0'-35'0,"0"70"0,0-123 16,0 70-16,0 1 15,0-1-15,0 1 0,0-1 16,0 0-16,0 1 15,18 17-15,-18-18 0,35 18 0,-17 0 16,17-18-16,-17 18 0,-1 0 16,36 0-16,-35 0 0,0 36 15,35-19-15,-36-17 0,1 36 16,17-19-16,-35 1 16,18-1-16,-18 1 0,0 0 0,0-1 15,-18 36 1,-17-35-16,-18 0 15,35-18-15,-17 17 0,-18-17 16,18 0-16,17 0 0,-35 0 16,36 0-16,-19 0 0,19 0 15,-1 0-15,0 0 16</inkml:trace>
  <inkml:trace contextRef="#ctx0" brushRef="#br0" timeOffset="93342.18">15646 5380 0,'0'-18'0,"0"1"15,0-1 1,0 0-1,0 1 1,0-1 15,0 53 32,0-17-48,0 0-15,0-1 16,0 18-16,0 1 0,0-1 16,0-17-16,0 17 0,0-17 15,0 17-15,0 0 0,-18 18 16,18-35-16,0-1 0,0 19 0,0-1 16,0 0-16,0-17 0,0 17 15,0-17-15,0-1 16,0 1-1,0-36 32,0-17-31,0 17 0,0 1-16,-18-1 0,18 1 15,0-36 1,0 0-16,0 35 15,0 0-15,36 18 16,-36-17-16,0-1 16,17 18-16,1 0 15,0 0 1,-1 0-16,1 35 16,0-35-16,-1 18 0,1-18 0,-1 18 15,1-18-15,-18 17 0,35 1 16,1 17-16,-36-17 0,17 17 15,1-35-15,-18 35 16,18-17-16,-18 0 0,0-1 0,0 1 16,0 0-16,0-1 0,-36 19 15,19-19-15,17 1 16,-18-1-16</inkml:trace>
  <inkml:trace contextRef="#ctx0" brushRef="#br0" timeOffset="93933.26">16281 5786 0,'0'0'15,"-18"-18"1,-17 0-16,17 18 31,0 0-15,18 18-16,-17 17 16,-1-17-16,18-1 15,-17 19-15,-1-19 0,18 1 16,-18 17-16,18-17 0,0 17 15,0 0-15,0-17 0,0 17 16,0-17-16,36 0 0,-36-1 0,17 1 16,-17 0-16,18-18 0,-1 0 15,19 0 1,-19 0-16,1-18 16,0 18-16,-1-18 0,1-17 0,0 0 15,-1 17-15,1 0 0,-18-52 16,18 52-16,-18-17 0,0 17 0,0-17 15,0 17-15,-36-17 0,36 18 0,-17-19 16,-19 19-16,1 17 16,17 0-16,1 0 0,-19 0 15,19 0-15,-18 17 16,17 1-16,18 17 16,-18-17-16,18-1 15,0 1-15,36 0 16,-19-18-16,-17 17 0,18-17 15,17 0-15,-17 0 16,-1 0-16,19 0 0,-1 0 16,-17 0-16,17 0 0,-17 0 15,-1 0-15,36-17 0,-35-19 16,-1 36-16</inkml:trace>
  <inkml:trace contextRef="#ctx0" brushRef="#br0" timeOffset="94321.23">16792 5274 0,'0'-18'0,"0"36"0,-17-53 0,17 17 16,-18 0-16,0 1 15,1 17-15,17-18 0,-18 18 16,0 0 0,18 18-1,-17-18-15,-1 35 16,18-17-16,-18 17 0,1 0 16,-1 106-1,1-105-15,17 34 16,0-52-16,0 17 0,35 36 15,-35-36-15,0-17 0,17 17 0,1 18 16,-18-36-16,18 1 0,-1 17 16,-17-17-16,18 0 0,0-1 15,-1-17-15,19 18 16,-19-18-16,1 0 16</inkml:trace>
  <inkml:trace contextRef="#ctx0" brushRef="#br0" timeOffset="94912.93">16933 5486 0,'0'-18'16,"0"36"-16,0-54 16,0 19-1,18 17 1,17 0-1,-17 0-15,0 17 0,-1-17 0,36 18 16,-35 17-16,-1-17 0,1 0 16,0-1-16,-18 19 15,0-19-15,0 1 16,0-1-16,-36-17 0,36 18 0,-53 0 16,53-1-16,-52-17 15,52 18 1,-18-18-16,18-35 31,35 35-15,-17-18-16,17 0 15,-17 18-15,-1-17 0,1 17 16,0-18-16,-1 1 0,19-1 16,-19 0-16,-17 1 0,35-1 15,-17 0-15,-18 1 0,18-1 16,-18 0-16,0 1 0,-18 17 47,0 17-32,18 1-15,-17 0 16,17-1-16,0 1 0,0 17 16,0 1-1,0 16-15,17-34 0,-17 0 16,36 17-16,-36-17 15,17-1-15,-17 1 0,18-18 0,-18 18 16,18-18-16,-1 17 0,1-17 16,0 0-16,-1-35 15</inkml:trace>
  <inkml:trace contextRef="#ctx0" brushRef="#br0" timeOffset="95227.5">17498 5151 0,'-18'0'0,"-17"-18"15,35 0 1,17 18 15,19 0-31,-19 0 0,1 36 16,35-19-16,-35-17 0,17 35 15,18 1-15,-36-19 0,1 1 16,35 70-16,-35-53 16,17 18-16,-35-17 15,18-1-15,-18 88 16,0-70-16,0-17 0,-53 69 16,17-52-16,1 0 0,-35 71 15,34-71-15,-17 0 0,-53 52 16,54-52-16,-1 0 0</inkml:trace>
  <inkml:trace contextRef="#ctx0" brushRef="#br0" timeOffset="120452.52">7355 3475 0,'-17'0'15,"17"-18"-15,-18 18 31,18-17-31,-18 17 16,18-18-16,-17 18 16,17-18-16,0 1 15,-18 17-15,18-18 16,-17 18 0,17-18-16,0 1 15,35 17 16,-18 0-15,1 0-16,0 0 0,-1 0 16,1 0-16,0 0 0,-1 0 0,1 17 15,0 1-15,-1-18 0,1 35 16,0-17-16,-18 0 0,17-1 16,-17 1-16,0-1 0,0 1 0,0 0 15,0 17-15,0 0 0,0-17 16,0 0-16,0 17 0,0-17 15,-17 17-15,-19-18 16,36 1-16,-17-18 0,-1 18 31,18-54 16,0 19-31,0-1-16,18 1 0,-18-1 0,17 0 15,-17 1-15,18-19 0,-18 19 0,18-1 16,-18-17-16,17 17 0,1-17 0,-1-18 16,-17 18-16,18-1 0,0-17 15,-1 36-15,-17-1 0,18-17 16,-18 17-16,0 1 16,0-1-1,0 53 32,0-17-47,-18-18 0,18 18 16,0-1-16,-17 36 0,-1-35 15,18-1-15,-18 72 16,1-72-16,17 71 16,0-70-16,0 53 15,0-36-15,0-17 0,0 17 0,35 0 16,-35 0-16,18-17 0,-18 0 15,17-1-15,1 1 0,0 0 16,-1-18-16,1 0 31,-18-18-15,0 0-16,18 18 0,-1-70 16,-17 52-16</inkml:trace>
  <inkml:trace contextRef="#ctx0" brushRef="#br0" timeOffset="120881.03">8043 3616 0,'-35'0'0,"17"18"15,18-1 32,0 19-31,0-19-16,0 1 0,0 17 15,0-17-15,0-1 16,0 1-16,0 0 0,0-1 16,0 1-16,0 0 15,18-18 16,0 0-31,-18-36 0,17 36 16,-17-35-16,18 0 0,-18 17 16,18 0-16,-18-34 0,0 34 15,0-17-15,0-1 16,-36 19-16,36-1 0,-17 18 16,-19 0-16,19 0 0,-1 0 0,-17 0 15,17 18-15,1-18 0,-19 17 16,36 1-16,0 0 15</inkml:trace>
  <inkml:trace contextRef="#ctx0" brushRef="#br0" timeOffset="122270.77">8149 3175 0,'0'0'0,"0"-18"16,-17 18-16,-1-17 16,18-1-16,-18 0 15,1 1-15,17-1 0,-18 1 16,-35-19-1,35 36-15,-35-17 16,36-1-16,-18 18 16,17-18-16,-17 18 0,17 0 15,-17 0-15,17-17 0,-17 17 0,17 0 16,-17 0-16,0 0 0,17 0 0,-17 0 0,-1 0 16,1 0-16,18 0 15,-19 0-15,19 0 0,-1 0 16,-17 17-16,17-17 0,0 18 15,-52 0-15,52-1 16,-52 19-16,52-19 16,0-17-16,1 18 0,-1-1 0,-17 1 15,17 0-15,-17-1 0,17 1 16,1 0-16,-1-1 16,0 1-16,18 0 0,-35 17 15,35-18-15,-18 1 0,18 17 16,-17 1-16,17-19 0,0 1 0,-18 17 15,18 18-15,0 0 16,0-35-16,0 17 0,35 18 16,-35-18-16,18-17 0,0 17 15,-18 0-15,17-17 0,1 17 16,0 1-16,-1-19 0,1 18 16,-18-17-16,18 0 0,-18-1 15,17 1-15,1 0 0,-18-1 16,17 1-16,1 0 0,0-1 15,-1 1-15,1-1 16,17 1-16,-35 0 16,18-18-16,0 17 0,-1-17 15,1 18-15,-1-18 0,-17 18 16,18-18-16,0 17 0,-1-17 16,1 18-16,0-18 0,-1 18 15,1-18-15,0 0 16,-1 17-16,1-17 0,0 0 15,-18 18-15,17-18 0,1 0 16,-1 0-16,19 18 16,-19-18-16,1 0 15,0 0-15,-1 0 0,1 0 16,0 0-16,-1 0 16,18 0-16,-17 0 0,0 0 15,17-18-15,-17 18 0,-1 0 16,19-18-16,-19 18 0,1 0 15,-1-17-15,1 17 0,0 0 16,-18-18-16,35 18 0,18-35 16,-35 35-1,-1-18-15,1 18 16,0-18-16,-1 18 0,1-17 16,-1-1-16,1 18 15,-18-18-15,18 18 0,-1-17 16,1-1-16,0 1 15,-1-1 1,1 0-16,0 1 16,-1-1-16,-17 0 0,18 1 15,-18-1-15,17 18 0,-17-35 16,18 17-16,-18 1 16,0-1-16,0 0 0,0 1 15,0-1-15,0 0 16,0 1-16,0-1 15,0 0-15,0 1 0,0-1 16,0 1-16,0-1 0,0 0 16,0 1-16,0-1 0,0-17 15,0-1 1,-18 19-16,18-1 0,-17-17 16,17 17-16,-18 18 15,18-17-15,-17 17 0,17-18 0,-18 0 16,0 1-16,1-1 15,17 0-15,-18 1 0,0-1 16,1 0-16,-1 1 0,0-18 16,1 35-16,-1-18 0,1-17 15,-19 17-15,-34-17 16,52 35-16,-35-18 16,35 18-16,1-18 0,-18 18 15,-18 0-15,17 0 0,19 0 16,-36 0-16,35 0 0,-17 0 15,0 0-15,17 18 0,0-18 16,1 18 0,17-1-16</inkml:trace>
  <inkml:trace contextRef="#ctx0" brushRef="#br0" timeOffset="124133.07">8237 4216 0,'-17'0'16,"17"-18"-1,0 0 17,-18 18-32,36 0 93,-18 18-93,17-18 16,-17 18-16,18-18 0,0 17 16,-1 1-16,1-18 0,0 18 15,-1-1-15,1 1 0,17 0 16,-17-1-16,-1-17 0,1 18 0,0-1 16,-1-17-16,1 18 0,35 17 15,-36-17-15,1 0 16,0-1-16,-1 1 0,1-18 0,0 18 15,35 34-15,-53-34 16,53 17-16,-36-17 0,1 0 16,17 17-1,-17-17-15,-1 17 0,1 0 0,-18-17 16,18-1-16,-1 19 0,1-19 16,0 19-16,-1-19 0,-17 1 15,18 0-15,-1-1 0,19 18 16,-36-17-16,17 0 0,1 17 15,0-17-15,-1-1 0,19 36 16,-19-35-16,-17-1 0,35 19 16,-35-19-16,18-17 0,0 36 15,-1-19-15,1 1 0,0 17 16,-1-35-16,1 18 0,0 17 16,-1-35-16,-17 18 0,36 17 15,-19-35-15,-17 18 0,35-1 16,-35 1-16,18 0 0,0-1 15,-1 1-15,1 0 16,17 17-16,-17-35 16,17 35-16,-17-17 15,-1-18-15,19 17 0,-19 1 16,1-18-16,17 35 0,-17-35 16,0 18-16,-1 0 0,1-1 15,-1-17-15,1 18 0,0-18 16,-1 17-16,-17 1 0,18-18 0,0 18 15,-1-18-15,1 17 0,0 1 16,-1 0-16,1-1 16,-18 1-16,18-18 0,-1 18 15,-17-1-15,18 1 0,-1-1 16,1-17-16,0 18 0,-1 0 16,-17-1-16,18-17 0,-18 18 15,18 0-15,-1-18 16,-17 17-16,0 1 15,18-18-15,-18 18 0,0-1 16,18-17-16,-18 18 16,35 0-16,-35-1 15,35 1-15,-17-1 16,-1 1-16,1 0 16,-18-1-16,18-17 0,-1 18 15,-17 0 1,18-18-16,-18 17 0,18-17 0,-18 18 15,17-18-15,1 18 16,-18-1-16,17 1 0,1-18 16,-18 17-16,18 1 15,-1-18 1,-17 18-16,18-18 0,0 0 47,-18 17-47,-18-17 140,0-17-140,1 17 16</inkml:trace>
  <inkml:trace contextRef="#ctx0" brushRef="#br0" timeOffset="124493.56">10301 6438 0,'-18'0'0,"36"0"0,-53 0 15,17 0 1,18-17 0,0-1 46,18 18-46,-1 0-1,1 0-15,0 0 16,-1 18-16,19-18 16,-19 0-16,1 17 15,0-17-15,-1 0 0,1 0 16,-1 0-16,1 0 16,0 0-1</inkml:trace>
  <inkml:trace contextRef="#ctx0" brushRef="#br0" timeOffset="124776.28">10583 6191 0,'0'0'15,"0"-17"1,-17 17-1,17 17 32,0 1-47,0 0 16,-18-1-16,18 36 16,0-35-16,-18 70 15,18-70 1,0 17-16,-17-18 0,17 19 15,-18-19-15,18 1 16,-18-18-16,1 0 16</inkml:trace>
  <inkml:trace contextRef="#ctx0" brushRef="#br0" timeOffset="125824.95">8096 2240 0,'0'0'16,"0"-35"-1,-17 35 1,17 17 31,0 1-32,0 0-15,0-1 0,0 54 16,0-36-16,0-17 0,17 52 16,-17-52-16,0 17 0,18 18 15,-18-35-15,0 0 0,0 17 16,0-18-16,0 1 15,0 0-15,0-1 16,-18-17 15,1 0-15,-1-35-16,18 17 0,-18 18 16,1-35-16</inkml:trace>
  <inkml:trace contextRef="#ctx0" brushRef="#br0" timeOffset="126409.22">7990 2240 0,'0'0'0,"0"-18"16,0 1-16,0-1 16,0 1-16,18-1 0,0 0 15,17 18-15,-17-17 16,-1 17-16,1 0 0,35 0 15,-36 0-15,1 0 0,35 17 16,-35 1 0,-1 17-16,-17-17 0,18-1 15,-18 19-15,0-19 0,0 1 16,-35 35-16,35-35 16,-18 17-16,0-17 15,18-1-15,-17-17 0,-1 18 16,36-18 46,-1 0-46,1 0-16,17 17 0,-17-17 16,0 0-16,-1 18 0,36-18 15,-35 18-15,-1-18 0,19 17 16,-19 1-16,-17 0 0,18-1 15,-18 1-15,0 0 16,0 17-16,-18-18 0,1 1 16,17 0-16,-36-18 0,1 17 15,0 1-15,17-18 0,-17 0 16,0 18-16,-18-18 16,0 0-16,35 0 15,1-36-15,-1 36 16,0 0-16,18-17 0,-17 17 15,-1 0 1,18 35 0,35-35-1</inkml:trace>
  <inkml:trace contextRef="#ctx0" brushRef="#br0" timeOffset="126681.4">8590 2434 0,'0'-17'0,"-35"17"15,35 17 17,0 1-17,17-18-15,-17 70 0,36-52 16,-36 0-16,17 17 0,1 0 15,-18-17-15,0-1 0,0 1 0,0 0 16,0-1-16,0 1 0,0 0 16,-18-1-16,1-17 15,17-35 1,-18 17-16</inkml:trace>
  <inkml:trace contextRef="#ctx0" brushRef="#br0" timeOffset="126862.17">8625 2187 0,'-17'0'31,"34"0"1,1 0-17,0 0 1,-18 18-16,35-1 15</inkml:trace>
  <inkml:trace contextRef="#ctx0" brushRef="#br0" timeOffset="127724.99">9137 2417 0,'-35'-18'15,"35"0"1,-36 18-16,36-17 0,-17 17 0,-1-18 16,0 18-16,1 0 0,-1 0 15,-17 0-15,17 0 0,1 0 16,-1 35-16,0 1 0,1-19 16,-1 18-16,0-17 0,18 0 15,0 52-15,0-52 16,0 17-16,0 0 0,18-17 15,-18 0-15,18 17 16,-1-35-16,19 18 0,-19-18 16,1 0-16,17 0 15,-17-36-15,-1 36 0,19-17 16,-19-19-16,-17 19 0,18-1 0,0-35 16,-18 36-16,0-19 0,0 19 15,0-1-15,0 0 0,0 1 0,0-18 16,-18 35-16,18-18 15,-18 18-15,18 18 32,0 17-32,18-18 15,-18 1-15,0 0 0,35-1 0,-35 1 16,18-18-16,0 18 0,-18-1 0,17 1 16,1 0-16,-1-18 0,-17 17 15,18 1-15,0-18 31,-1 0-15,-17-18-16,18 18 0,0-53 16,-1 36-16,19-54 15,-19 53-15,1-17 0,-18 0 0,35-36 16,-17 54-16,-18-1 0,17-17 16,-17 17-16,0 0 15,-17 18 16,-1 18-15,18 0 0,0 17-16,-17-17 0,17-1 15,0 1-15,0 17 0,0-17 16,35 0-16,-35-1 0,17 1 16,19 17-16,-36-17 0,17-1 15,1 1-15,0-18 0,-1 18 0,-17-1 16,36 1-16,-19 0 0,1-18 15,-18 17-15,17 1 16,-17-1 0,-17-17-1,-18 0 1,35 18-16,-36-18 0,19 0 16,-1 0-16,-17 0 0,-36 18 15,36-1-15,17-17 0,-17 0 16</inkml:trace>
  <inkml:trace contextRef="#ctx0" brushRef="#br0" timeOffset="132268.96">9966 2399 0,'0'0'0,"0"-18"0,-18 1 16,18-1-16,0 0 0,0-17 16,0 17-16,0 1 15,0-1 1,18 18 15,-18 18 16,0-1-47,0 1 16,0 0-16,18 17 0,-18-17 15,0-1-15,17 19 0,-17-1 16,18-35-16,0 35 15,-18-17-15,17-18 0,-17 17 0,18-17 16,-1 0-16,1 0 0,0 0 16,-1 0-16,1 0 0,0 0 15,-18-17-15,17 17 0,1-53 16,-18 35-16,18 1 0,-18-19 16,17 19-16,-17-19 0,18 1 15,-18 17-15,0 1 0,0-1 16,17 0-16,-17 36 47,0 0-32,0-1 1,18 1-16,-18 0 0,18-1 16,-18 1-16,0 17 15,0-17-15,0 0 0,0-1 16,17-17-16,-17 18 15,18-18 1,0-35-16</inkml:trace>
  <inkml:trace contextRef="#ctx0" brushRef="#br0" timeOffset="132885.87">10460 2240 0,'0'0'0,"0"-18"0,0 1 31,0 34 0,0 19-15,17-19-16,-17 1 16,0 0-16,18 17 0,0-17 15,-18-1-15,17 1 0,-17 0 0,18-1 16,-18 18-16,18-17 16,-18 17-16,0-17 15,0-36 16,0-17-15,0 17-16,0 1 0,-18-18 16,18-1-16,0 19 0,0-1 15,0-17-15,0 17 0,0 0 0,0 1 16,35-1-16,-17 18 16,-18-18-16,35 18 15,-17 0 1,0 0-16,-1 0 0,1 36 0,-1-19 15,1-17-15,0 36 0,-1-19 16,-17 1-16,18 0 0,-18-1 0,18 1 16,-18 17-16,0-17 0,0-1 15,17 1-15,-17 0 16,18-18 0,0-18-1,-1-17-15,1 0 16,-1 17-16,1-35 15,-18 35-15,0 1 0,0-19 16,0 19-16,0 34 47,0 19-47,0-19 16,0 1-16,0 0 0,0-1 15,0 1-15,18-18 0,-18 18 16,0-54 15,0 1-31</inkml:trace>
  <inkml:trace contextRef="#ctx0" brushRef="#br0" timeOffset="133022.62">10901 2028 0,'0'0'15,"17"0"32,19 0-47,-1 0 16</inkml:trace>
  <inkml:trace contextRef="#ctx0" brushRef="#br0" timeOffset="133346.25">11218 1923 0,'18'-18'0,"-36"36"0,36-18 63,-18 17-48,0 1-15,0 0 16,18 34 0,-18-34-16,17 35 0,-17-35 15,0 17-15,18-17 0,-18 34 16,0-34-16,0 35 15,0-35-15,0 17 0,0 53 16,0-70-16,0 17 16,0-17-16,0-1 15,18-17 1,17 0 0,-18 0-16,1-17 0,17-19 15,-17 19-15,0-1 16</inkml:trace>
  <inkml:trace contextRef="#ctx0" brushRef="#br0" timeOffset="133556.63">11201 2099 0,'-36'0'0,"72"0"0,-89 0 0,35 0 0,0 0 16,1 0-16,-1-18 15,53 18 1,1 0-16,17 0 16,-36 0-16,107 0 15,-89 0-15,0 0 0,18 0 16,-17 0-16</inkml:trace>
  <inkml:trace contextRef="#ctx0" brushRef="#br0" timeOffset="143212.99">15540 9366 0,'17'0'860,"1"0"-845,17-35-15,-17 35 16,0 0-16,-1 0 0,19 0 16,-1 0-16,-17-18 0,-1 18 15,1 0-15,-1 0 0,1 0 0,0 0 16,-1 0-16,1 0 0,0 0 0,-1 0 16,1 0-16,0 0 0,-1 0 15,-34 0 95,17 18-95,-36-18-15</inkml:trace>
  <inkml:trace contextRef="#ctx0" brushRef="#br0" timeOffset="143775.5">15557 9507 0,'0'0'0,"18"0"125,0 0-109,-1 0 0,36 0-1,-17 0-15,-19 0 0,1 0 16,52 0-16,-52 0 16,17 0-16,-17 0 0,17 0 15,-17 0-15,17 0 0,-17 0 16,-1-17-16,1 17 0,0 0 15,-1 0 1,-34 0 78,-1 0-79,0 0 1,18 17-16,-17-17 0</inkml:trace>
  <inkml:trace contextRef="#ctx0" brushRef="#br0" timeOffset="144595.23">15610 9296 0,'-17'0'0,"17"17"16,0-34 62,17 17 63,1 0-141,0 0 15,-1 0-15,36 0 16,-35 0-16,17 0 0,-17 0 15,-1 0-15,36 0 0,-35 0 16,0 0-16,17 0 0,0 0 16,-17 17-16,-1-17 0,19 0 15,-19 0-15,1 0 0,0 0 16,-1 0 0,-17 18-1,-17-18 79,-1 0-78,-17 0-16,17 18 15,0-18-15</inkml:trace>
  <inkml:trace contextRef="#ctx0" brushRef="#br0" timeOffset="145348.1">15628 9472 0,'-18'0'0,"36"0"0,-36 18 16,1-18-16,34 0 156,-17 17-141,18-17-15,0 0 16,-1 0-16,-17 18 0,18-18 16,0 0-16,-1 0 0,1 0 15,17 0-15,-17 0 0,-1 0 16,19 0-16,-19 0 0,1 0 16,17 0-16,-17 0 15,0 0-15,-1 0 0,1 0 16,-1 0-16,1 0 15,0 0-15,-1 18 16,-34-18 187,-1 0-187</inkml:trace>
  <inkml:trace contextRef="#ctx0" brushRef="#br0" timeOffset="148121.21">11077 10530 0,'0'-17'15,"0"-1"1,0 0-16,18 18 15,-18-17 1,0 34 31,-18-17-47,18 18 0,-17-18 16,17 35-16,-18-17 0,0 17 15,1-17-15,-1 0 0,18 17 16,-18-17-16,18 17 0,-17-18 0,17 72 15,0-54-15,0 0 0,0 53 16,0-35-16,0-17 0,17 34 16,-17-52-16,0 17 0,36 0 15,-19-17-15,-17 0 0,18-18 16,0 17-16,-1 1 16,1-18-16,-1 18 0,1-18 0,-18 17 15,35-17-15,-17 0 0,0 0 16,-1 0-16,1 0 0,0 0 15</inkml:trace>
  <inkml:trace contextRef="#ctx0" brushRef="#br0" timeOffset="149221.46">11448 10672 0,'0'-18'0,"0"36"0,-18-36 0,18 0 16,0 1-16,0-1 16,0 36 46,0 17-62,0-17 16,18-1-16,-18 36 0,0-18 15,17 1-15,-17 69 0,18-52 16,-18 0-16,35 124 16,-35-124-16,18 35 15,-18-71-15,0 19 0,17 17 16,-17-36-1,0 1-15,18-18 16,0 0 15,-18-35-15,17 35-16,-17-18 0,18 18 16,0-35-16,-1 17 0,-17 0 15,18-17-15,-18 0 16,0-18-16,0 35 0,0 1 15,-35-36-15,17 35 0,18 0 16,-53 1-16,35-1 0,1 18 16,-18-17-16,17 17 0,0 0 15,-17 0-15,17 0 0,1 0 16,-1 0-16,0 0 16,54 0 15,-19-36-16,19 19-15,-19 17 0,19-36 16,-19 19-16,18-1 16,-17 0-16,0 1 0,17-1 15,-17 18-15,-18-17 0,17 17 0,1-18 16,0 18-16,-18-18 16,17 18-16,-17 18 62,0 17-62,0-17 16,18 17-16,-18-17 15,0-1-15,17 1 0,1 0 16,-18-1-16,35 1 0,-35 0 16,18-1-16,0-17 0,-1 18 15,1-18-15,0 0 16,-1 0-16,1 0 0,-18-35 15,18 35-15,-1-18 0,18-53 16,-17 36 0,-18 17-16,0 1 0,0-1 0,0-17 15,0 17-15,0 1 16,-18 17-16,18-18 0,0 53 31,0-17-15,0 0-16,0-1 15,0 18-15,18-17 0,17 53 16,-17-54 0,0 1-16,-1-18 15,1 0 1,0-18 0,-1-17-16,-17 0 15,18 17-15,-18 0 0</inkml:trace>
  <inkml:trace contextRef="#ctx0" brushRef="#br0" timeOffset="149572.07">12206 10813 0,'0'-18'16,"0"36"-16,0-18 31,0 35-15,0 0-16,0-17 16,0-1-16,0 1 0,0 0 15,18-1-15,-18 1 0,17 0 0,-17-1 16,0-34 31,0-19-32,-17 19-15,17-19 16,0 19-16,0-1 0,0-17 0,0 17 16,0 1-16,0-19 15,35 19-15,-35-1 16,18 18-16,-1-18 0,1 18 15,0 0-15,17 0 16,-35 36-16,17-36 0,36 70 16,-53-52-16,36 35 15,-36-36-15,0 1 0,0 35 16,0-35-16</inkml:trace>
  <inkml:trace contextRef="#ctx0" brushRef="#br0" timeOffset="149852">12788 10724 0,'-53'0'31,"36"0"-31,-19 0 0,36 18 16,-17-18-16,17 35 0,-18-17 15,18 0-15,-18 17 0,18 0 16,0-17-16,0-1 0,0 54 16,36-53-16,-19-1 15,-17 1-15,18 0 0,0-1 16,-1-17-16,19 18 16,-19-18-16,1 0 0,-1-35 15,1-1-15,0 19 0</inkml:trace>
  <inkml:trace contextRef="#ctx0" brushRef="#br0" timeOffset="150120.84">13017 10425 0,'-17'0'0,"-18"0"31,35 17-16,17 1 1,-17-1-16,18 1 0,-1 35 16,-17-18-16,36-17 0,-19 53 15,1-36-15,0 0 0,-18 53 16,17-52-16,-17-1 0,18 71 16,-18-36-1,0-52-15,0-1 0,0-34 31,-18 17-31</inkml:trace>
  <inkml:trace contextRef="#ctx0" brushRef="#br0" timeOffset="150408.34">12965 10777 0,'-18'0'16,"18"-17"-1,35-1 1,0 18-1,-17-18-15,17 18 0,18 0 16,-17 0-16,-19 0 0,54 0 16,-54 0-16,19 0 0,-1 0 15,-17 0-15,-1 0 0,1 0 0,0 0 16,-1 0-16,1 0 0,-1 0 16,1 18-1,-18 0-15,0 17 16,0-17-16,0-1 0,0 1 0,0 17 15,0-17-15,-18-1 16,18 1-16,0-53 31</inkml:trace>
  <inkml:trace contextRef="#ctx0" brushRef="#br0" timeOffset="150592.79">13529 10566 0,'-18'-18'31,"36"18"16,17 0-31,-35 18-16,18-18 0,0 0 0,-1 0 15,1 17-15,-1-17 0,19 0 0</inkml:trace>
  <inkml:trace contextRef="#ctx0" brushRef="#br0" timeOffset="151534.51">13864 10601 0,'0'0'16,"18"18"-16,-71 17 31,35-17-31,18-1 16,-35-17-16,35 18 0,-18-1 15,18 1-15,-17 0 0,-1 17 16,18-17-16,0-1 0,-18 54 15,18-54-15,0 1 0,36 17 16,-36-17-16,0 0 0,17-18 16,1 17-16,17-17 0,-17 0 15,-18-35-15,18 17 16,-1-17-16,-17 17 16,0-17-16,0 18 0,0-19 15,0 1-15,-17 17 0,17 1 16,0-1-16,0 0 0,-18 1 15,18-1-15,0 1 16,18 17 0,-1 0-16,1 0 15,17 0-15,-17 0 16,-18 17-16,35-17 0,-17 18 16,-1-1-16,1-17 0,-18 18 15,18 0-15,-1 17 0,-17-17 16,18-1-16,-18 1 0,0 0 15,17-1 1,-34-34 15,17-19-15,-18 19-16,18-1 0,-17-17 16,17 17-16,0 0 0,0-17 15,0 18-15,17 17 0,-17-36 16,35 36-16,-17-17 15,0 17-15,17 0 16,-17 0-16,-1 17 0,19 19 16,-36-1-16,17-18 15,-17 19-15,18-1 16,-18-17-16,0 35 0,0-36 16,17 1-16,-17-1 0,0 1 0,18 0 15,0-18 1,-1 0-16,1-36 0,0 1 15,-1 0-15,1 0 0,0 17 0,-18-17 16,17 17-16,1-17 0,-18 0 16,18 17-16,-18 0 0,0 1 15,0-1-15,-18 18 32,0 0-17,18 18-15,-17-18 0,17 17 16,-18 1-16,18 17 15,0-17-15,0-1 16,35 1-16,-35 0 0,0-1 16,36 1-16,-36 0 15,17-1-15,1 1 0,-18 0 16,17-18-16,-17 17 0,0 1 16,0-1-1,0 1 1,-17 0-16,-18-1 15,-1 1-15,1 0 16,17-18-16,1 0 0,-1 17 16,0-17-16,1 0 0</inkml:trace>
  <inkml:trace contextRef="#ctx0" brushRef="#br0" timeOffset="151917.5">14446 10283 0,'-17'0'16,"34"0"-16,-34-17 0,17-1 0,0 1 15,35-1-15,-17 18 16,-1 0-16,36 0 16,-35 0-16,70 18 15,-70-18-15,52 70 16,-35-35-16,-17-17 0,17 35 16,-17-18-16,0 0 0,17 36 15,-35-36-15,17 18 0,-17-17 16,0 16-16,0 1 0,0 0 0,0 18 15,-35 52-15,0-70 0,17 0 16,-35 35-16,36-35 0,-19-17 16,-34 34-16,35-52 0,-1 17 15,-34 0-15</inkml:trace>
  <inkml:trace contextRef="#ctx0" brushRef="#br0" timeOffset="165068.79">17692 8696 0,'0'-18'32,"17"1"-1,-17-1 0,0 0 0,0 1-15,0-1 0,0 36 62,0-1-78,0 1 15,0 0-15,0-1 0,0 36 16,0-35-16,0 0 0,-35 52 16,35-52-1,0 35-15,0-36 0,0 1 0,0 0 16,0-1-16,0 1 15,-17-1-15,17 1 16,0 0 0,0-36 109,0 0-94</inkml:trace>
  <inkml:trace contextRef="#ctx0" brushRef="#br0" timeOffset="166080.62">16986 9278 0,'-17'0'0,"-19"0"31,36-18-31,0 1 16,-17 17 0,52 0 140,-17 0-156,17 0 0,-17 0 15,87 0-15,-52 0 16,88-18-16,-70 18 16,-18 0-16,53-18 15,-36 18-15,54 0 0,-71 0 16,0 0-16,-1 0 0,90 0 16,-90 0-16,19 0 15,-36 0-15,18 0 0,18 0 16,-36-17-16,0 17 0,71 0 15,-71 0-15,18 0 0,0 0 0,53 0 16,-53 0-16,-18-18 0,18 18 16,0 0-16,0 0 0,-18 0 0,54 0 15,-54 0-15,0 0 0,36 0 16,-54 0-16,19-17 0,16 17 16,-34 0-1,17 0-15,-17 0 16,0 0-16,-1 0 15,-34 0 173,-1 0-172,-17 0-16,17 0 15</inkml:trace>
  <inkml:trace contextRef="#ctx0" brushRef="#br0" timeOffset="169185.34">17074 9613 0,'-17'0'0,"17"-17"16,0-1-16,0 0 16,0 1 15,0 34 47,0 1-78,0 0 16,0 52-16,0-35 15,-18 36-15,18-36 0,0 0 16,-17 1-16,17 34 0,0-34 16,0-1-16,0 18 0,0-36 15,0 19-15,-18-1 0,18-17 16,0-1-16,0 1 0,0 0 15,0-1-15,0 1 16,0-36 109,0 1-109,0-1-1,0 0-15,35 1 16</inkml:trace>
  <inkml:trace contextRef="#ctx0" brushRef="#br0" timeOffset="169617.81">17374 10037 0,'0'0'0,"18"0"62,0 0-46,-1 0 0,1 0-16,-1 0 15,19 0-15,34 0 16,-52-18-16,53 18 15,-36 0-15,-18 0 0,36 0 16,-35-18-16,0 18 0,17 0 16,-17 0-16,-1 0 15,1 0-15,-18-17 0,-18 17 47,1 0-31,-1 0-1,18-18-15</inkml:trace>
  <inkml:trace contextRef="#ctx0" brushRef="#br0" timeOffset="170130.31">17604 9772 0,'-36'-18'32,"36"36"30,0 0-62,0 34 16,0-34-16,0 0 15,0 52-15,0-52 0,0 17 16,0 36-16,0-36 0,-17 0 16,17 18-16,0-35 0,0 0 15,0 17-15,0-18 16,0 1-16,0 0 16,0-1-1,0-34 110,0-1-109,0 0-1</inkml:trace>
  <inkml:trace contextRef="#ctx0" brushRef="#br0" timeOffset="174133.42">18256 10001 0,'18'0'62,"0"0"-46,-1 18 0,1-18-1,-1 0-15,1 0 16,0 0-16,-1 0 16,1-35-16,0 35 0,-1-36 15,-17 19-15,0-1 16,0 0-16,0 1 15,0-1-15,-17 18 0,17-18 16,-18 18-16,0 0 16,1 0-16,-1 0 0,0 18 15,1-18-15,17 35 0,-35-17 16,17 0-16,18 17 16,0-17-16,0 35 15,0-36-15,0 1 16,0 17-16,0-17 0,0-1 15,18 1-15,-1 0 0,-17-1 16,35 1-16,-17 0 0,0-18 16,-1 17-16,1-17 15,0 0-15,-18 18 0,17-18 0,1 0 16,0 0-16,-1 0 16,1 0-16,-1 0 0,1-35 15,0 35-15,-18-18 0,17 18 0,19-18 16,-36 1-16,17 17 0,-17-18 15,0 0-15,0 1 0,0-1 16</inkml:trace>
  <inkml:trace contextRef="#ctx0" brushRef="#br0" timeOffset="174780.74">18362 9472 0,'0'0'0,"-18"0"16,54 0 77,-19 0-61,1 0-17,0 0-15,-1 0 16,1 0-16,0 0 0,17 0 15,-18 0-15,1 0 0,35 0 16,-35 0-16,-1 0 16,1 0-16,0 0 31,-36 0 47,0 0-62</inkml:trace>
  <inkml:trace contextRef="#ctx0" brushRef="#br0" timeOffset="175946.29">18909 9366 0,'0'0'0,"18"0"0,-18-17 47,-18 17 0,0 0-31,18 17-16,-17-17 0,17 18 15,-18-18-15,18 18 0,0-1 16,-18 1-16,18-1 15,-17 1-15,17 0 0,-18-1 16,18 19-16,0-19 16,0 1-16,0 17 0,0-17 15,0-1-15,0 1 0,0 0 16,0-1-16,18 1 16,-1 0-16,1-18 15,0 0-15,-1 0 16,1 0-16,0 0 15,-1-18-15,1 18 0,-1-18 16,1-17-16,0 35 0,-1-35 16,1 35-16,-18-18 0,18 1 0,-18-1 15,17 0-15,-17 1 0,0-19 16,0 19-16,0-36 16,-17 35-16,17 1 15,-36-19-15,19 19 0,-1-1 16,0 18-16,1-18 15,-18 18-15,17 0 0,0 0 16,1 0-16,-1 0 0,0 0 16,1 0-16,17 18 0,-18-18 15,0 18-15,18-1 16,0 1-16,0 0 16,0-1-16,0 1 15,0-1-15,18-17 16,-18 18-16,18-18 15,-1 0-15,1 0 16,0 0-16,-1 18 16,1-18-16,0 0 15,-1 0-15,1 0 0,-1 0 16,1 0-16,0 0 0</inkml:trace>
  <inkml:trace contextRef="#ctx0" brushRef="#br0" timeOffset="176953.05">19297 9402 0,'18'0'32,"-36"-18"218,0 0-235,18 1 1,-17-1-1,17 0 1,-18 18 31,18-17-47,18 17 125,-18 17-94,17-17-31,-17 18 16,0 0-16,0-1 15,0 1-15,18 0 16,-18-1-16,0 1 16,0-1-16,0 1 15,0 0-15,0-1 16,0 1 0,0-36 62,0 1-63,0-1-15,-18 0 16,1 18-16,17-17 0,-18 17 16,18-18-16,-18 18 0</inkml:trace>
  <inkml:trace contextRef="#ctx0" brushRef="#br0" timeOffset="177305.31">19156 9313 0,'-18'0'0,"1"-17"31,-1 17-31,18-18 16,-18 18 15,54 0 16,-19 0-32,1 0 1,-1 0-16,1 0 0,0 0 16,17 0-16,-17 0 0,-1 0 0,54-18 15,-54 18-15,1 0 16,0 0-16,-1-17 0,1 17 15,-36 0 32,18 35-47,-35-35 16</inkml:trace>
  <inkml:trace contextRef="#ctx0" brushRef="#br0" timeOffset="177784.18">19650 9437 0,'0'-18'0,"0"1"31,-18 17 0,0 0-15,1 0-1,17 17-15,-18-17 0,1 18 16,-1-1-16,0 1 0,1 0 16,-1-18-16,18 17 0,-18 1 15,1-18-15,-1 18 0,0-1 16,18 1-16,-17-18 15,17 18-15,0-36 47</inkml:trace>
  <inkml:trace contextRef="#ctx0" brushRef="#br0" timeOffset="178064.61">19438 9402 0,'18'0'47,"-1"0"-31,1 0-16,0 17 15,-1-17-15,1 18 0,0-1 16,-1-17-16,-17 18 0,18 0 16,-18-1-16,17-17 15,-17 18-15,0 0 0,18-1 16,-18 1-16,18 17 0,-18-17 16</inkml:trace>
  <inkml:trace contextRef="#ctx0" brushRef="#br0" timeOffset="213477.05">9313 4410 0,'-17'0'16,"17"17"202,-18-17-202,18 18-16,-18 0 16,18-1-1,-17 1-15,17 0 16,0-1 0,-18-17-16,18 18 0,0-1 15,0 1-15,0 0 16,0-1-16,0 1 15,0 0-15,0-1 16,0 1 0,0 0-16,0-1 15,18-17-15,-18 18 0,0-1 16,17-17-16,-17 18 0,18 0 16,0-18-1,-1 0 1,-17 17-16,18-17 0,0 0 15,-1 0-15,1 0 16,0 0 0,-18-17-16,17-19 15,1 36-15,-1-35 16,-17 18-16,18-1 0,-18 0 16,0 1-16,18-19 0,-18 19 15,0-1-15,0-17 16,0 17-16,0 1 0,0-1 15,-36 0-15,36 1 0,0-1 0,-17 0 16,-1 18-16,18-17 0,-17-1 16,-1 18-16,0-18 0,1 18 15,17-17-15,-18 17 16,0 0-16,1 0 0,-1-18 31,0 18-15,1 0-1,17 35-15,-18-35 0,18 18 16,-18-18-16,18 18 16,-17-1-16,17 1 15,0 0 1,0-1 0,35-17-16,-35 18 0,18-18 15,-18 18-15,17-18 0,-17 17 16,36-17-1,-19 0-15,1 0 16,0 0-16,-1 0 16,1 0-16,0 0 15,-18-17-15,17 17 0,1 0 16</inkml:trace>
  <inkml:trace contextRef="#ctx0" brushRef="#br0" timeOffset="214307.87">9719 4798 0,'0'-18'15,"0"0"17,0 36 30,-18-18-62,18 18 16,-17-1-1,17 1-15,0 0 0,-18-18 0,18 17 16,0 1-16,0 0 0,-18-1 16,18 1-16,0 0 15,0-1-15,0 1 16,0-1-16,0 1 15,18-18-15,0 0 16,-1 0 0,1 0-16,0-35 15,-18 17-15,17 18 0,-17-35 16,18 35-16,-18-35 0,0 17 0,18-17 16,-18 17-16,0-17 0,0-1 15,0 19-15,0-1 16,0 1-16,-18 17 15,-17 0-15,17 0 16,0 0-16,1 17 0,-1 1 16,0-18-16,18 35 0,-17-17 15,17-1-15,0 1 16</inkml:trace>
  <inkml:trace contextRef="#ctx0" brushRef="#br0" timeOffset="-207434.72">7549 5327 0,'-17'0'16,"17"-18"15,0 1-15,0-1 15,0 0 47</inkml:trace>
  <inkml:trace contextRef="#ctx0" brushRef="#br0" timeOffset="-206242.72">7743 5062 0,'0'18'0,"-17"-18"109,-18 0-93,17 0 0,0 0-16,18 18 15,-17-18-15,17 17 0,-18 1 16,0-18-16,18 18 0,-17-18 16,-1 17-16,18 1 15,-18-18-15,18 17 0,-17-17 16,17 18-16,-18 0 0,18-1 15,0 1 1,0 0-16,0-1 16,-17-17-16,17 18 0,0 0 15,0-1-15,-18-17 16,18 18-16,0-1 16,0 1-16,0 0 15,35-1-15,-35 1 16,0 0-16,0-1 15,18 1-15,-1-18 0,-17 18 16,18-18-16,0 17 0,-1-17 16,1 0-16,0 0 15,-1 0-15,1 0 16,0 0-16,-1 0 0,1-17 16,-1 17-16,-17-18 0,18 18 0,-18-18 15,18 18-15,-18-17 0,0-1 16,17 0-16,-17 1 15,0-1-15,0 0 16,0 1-16,0-1 0,0 1 16,0-36-16,0 35 15,-17-35-15,17 35 16,-18 1-16,18-1 0,-18 1 0,18-1 16,-17 18-16,-1-18 0,1 1 15,-1-1-15,0 18 16,1 0-16,-1 0 15,0 0-15,-17 0 0,17 0 16,1 18-16,-1-18 16,18 17-16,0 1 15,0 0-15,-17-18 0,17 35 16,0-18-16,0 1 16,0 0-16,0-1 15,17-17-15,-17 18 16,18-18-16,-1 18 15,1-18-15,0 0 0,-1 0 16,1 17-16,0-17 16,-1 0-16,1 0 15,0 0-15,-1 0 16,1 0 0,-1 0-1,1 0 16</inkml:trace>
  <inkml:trace contextRef="#ctx0" brushRef="#br0" timeOffset="-205703.41">7937 5486 0,'0'17'157,"0"1"-157,0 0 0,0-1 15,0 1-15,0 0 16,0-1-16,0 1 0,0-1 16,0 1-1,0 0 1,0-36 46</inkml:trace>
  <inkml:trace contextRef="#ctx0" brushRef="#br0" timeOffset="-204012.75">7373 6685 0,'-18'0'16,"1"0"0,17-18-1,-18 18 17,0 0-1,1 0-31,17 18 15,-18-18-15,1 18 16,-1-18-16,0 17 16,1 1-16,17 0 15,-18-1-15,18 1 16,0 0-16,0-1 0,0 1 16,0 0-16,0-1 15,18-17-15,-18 18 0,17-1 16,1 1-16,0-18 15,-1 18-15,1-18 16,-1 0-16,1 0 16,0 0-16,-1 0 15,1 0-15,0 0 16,-1-18-16,1 18 0,0-18 16,-18 1-16,17 17 0,-17-18 15,0 1-15,18-1 0,-18-17 16,0 17-16,0 0 0,0 1 0,0-19 15,0 19-15,-18-1 0,18-17 16,-35 17-16,35 1 0,-18-1 16,1 0-16,-1 18 0,0 0 15,-17-17-15,17-1 16,-17 18-16,18 0 16,-1 0-16,0 0 15,1 0-15,-1 0 16,0 18-1,18-1 1,-17-17-16,17 18 16,-18-18-16,18 18 0,0-1 15,0 1 1,0-1-16,35-17 16,-35 18-16,18 0 0,0-1 15,-1-17 1,1 0-16,0 0 0,-1 18 15,1-18-15,-1 0 0,1 0 0,17 0 16,-17 0-16,0 0 16,-1 0-16,1-18 0,0 18 15,-1-17 1</inkml:trace>
  <inkml:trace contextRef="#ctx0" brushRef="#br0" timeOffset="-203148.99">7620 6809 0,'0'-18'62,"0"0"188,0 1-234,18-1 15,-1 18-15,1 0-16,0 0 0,-1 0 15,1 0-15,17 0 16,-35 18-16,18 17 15,-18-17-15,0-1 16,0 1-16,0 0 16,-18-1-16,-17 1 15,17-1-15,1 1 16,-1-18-16,0 0 16,18 18-1,18-18 32,0 0-31,-1 0-16,1 0 0,-1 0 15,1 0-15,0 0 0,17 0 16,-17 0-16,-1-18 0,1 18 0,35-18 16,-36 18-16,1 0 0,17-17 15,-17 17-15,-18-18 0</inkml:trace>
  <inkml:trace contextRef="#ctx0" brushRef="#br0" timeOffset="-201610.93">7461 8255 0,'0'-18'16,"-17"18"-1,17-17 1,-18 17 31,0 0-32,1 17-15,-1 1 16,0 0-16,1-1 16,-1 1-16,0 0 15,1-1-15,17 1 0,0-1 16,0 1-16,-18 0 0,18-1 0,0 36 15,0-35-15,0 0 0,0-1 16,0 1-16,0-1 0,18 1 16,-18 0-16,17-18 0,1 17 15,-18 1-15,18-18 0,-1 0 16,1 18-16,0-18 16,-1 0-16,1 0 15,17-36-15,-17 19 16,0-1-16,-18 0 0,17 1 15,1-18-15,-18 17 0,0 0 16,17-35-16,1 18 16,-18 17-16,0 1 0,18-18 0,-18 17 15,0 0-15,0-17 0,0 17 16,0 1-16,-36-1 0,36 0 16,-17-17-16,-1 18 15,1-1-15,-1 18 16,0-18-16,1 18 0,-1 0 15,0 0-15,1 0 0,-1 0 16,0 0-16,1 0 0,-1 0 16,18 18-16,-18-18 15,1 18-15,-1-18 0,18 17 0,-17-17 16,17 18-16,-18-18 16,18 17-16,0 1 15,0 0-15,0-1 0,0 1 16,0 0-16,18-18 15,-18 17-15,35-17 0,-18 18 16,1-18-16,0 0 16,-1 0-16,1 0 0,0 0 15,-1 0-15,1 0 16,0 0-16,-1 0 0,19 0 16,-19 0-16,-17-18 15,18 1 1</inkml:trace>
  <inkml:trace contextRef="#ctx0" brushRef="#br0" timeOffset="-200993.9">7691 8308 0,'0'-18'31,"0"1"-16,17 17-15,1 0 16,-18-18 0,17 18-16,1 0 15,0 0-15,-1 0 16,1 0 0,-18 18-16,18-18 0,-18 17 15,17-17-15,-17 18 16,0 0-16,0-1 15,0 1-15,0-1 0,-17-17 16,17 18-16,0 0 0,-18-18 16,18 17-16,-18-17 0,1 0 15,52 0 48,0 18-48,1-18 1,-19 0-16,18 0 16,-17 0-16,0 18 0,-1-18 15,-17 17 1,0 1-16,-35-18 16,35 18-16,-35-18 0,17 17 15,1-17-15,-1 18 0,-17-18 0,17 0 16,-17 17-16,17-17 0,18 18 15,-35-18-15,35 18 16</inkml:trace>
  <inkml:trace contextRef="#ctx0" brushRef="#br0" timeOffset="-188532.85">12382 2064 0,'0'0'0,"0"-18"31,18 18-15,-18-18-16,0 1 16,0-1-1,-18 1 1,1 17 0,-1 0-1,1 0-15,-1 0 0,-35 0 16,35 0-16,1 0 15,-54 35-15,36-35 16,0 35-16,17-17 0,0-1 16,1 19-16,-1-19 15,18 1-15,0 0 0,0-1 0,0 1 16,35-1-16,-17 1 16,0-18-16,17 0 15,-17 0-15,17 0 16,-18 0-16,1 0 0,35-18 15,-35 1-15,-1 17 0,1-35 16,0 17-16,-1 0 0,1 1 16,-18-1-16,0 0 0,0 1 0,0-1 15,0 0-15,0 1 0,0-1 16,0 53 31,0-17-47,0 17 15,0 1-15,0-19 0,35 1 16,-17 17-16,-18-17 0,17-1 16,1 1-16,-18 0 15,18-18-15,-1 0 16,1 0-16,0-36 16,-1 19-16,-17-18 15,18 17-15,-18 0 0,0-17 16,18 17-16,-18-17 0,0-35 15,0 34-15,17 1 0,-17-36 16,0 54-16,0-71 16,-35 52-16,35 19 15,-18 17-15,18 17 32,0 19-17,0-19-15,0 1 0,0 0 16,36 17-16,-36-18 0,17 19 0,-17-19 15,18 54-15,-1-18 16,1 0-16,-18-18 0,0 0 16,18 18-16,-18-35 0,17-1 15,-17 19-15,0-19 0,18 1 16,-18 0-16,0-1 0,18-17 16,-1 0-1,1-17-15,0-19 16,-1 36-16,1-53 15,-1 36-15,1-18 0,17-36 16,-35 36-16,0 17 0,18 0 16,-18 1-16,0-1 15,0 36 32,0-1-47,0 19 16,0-19-16,0 1 0,0 0 15,0-1-15,18 1 0,-18 0 16,17-1-16,-17 1 16,18-18-16,0 0 15,-1 0-15,1 0 0,-1-18 16,1 18-16,0 0 16,-1-35-16,1 17 0,0 1 15,-18-1-15,0 0 0,17 18 0,-17-17 16,0-1-16,0 0 0,18 18 31,-18 18-15,0 0-16,0-1 15,18-17-15,-1 53 16,1-35-16,0-18 0,-18 18 16,17-18-16,1 0 0,-1 0 15,1 0-15,0 0 0,-1 0 16,1-18-16,0 18 0,-18-18 15,17 18-15,-17-17 0,18-1 0,-18 0 0,0-17 16,0 17-16,0 1 16,-35-18-16,35-1 15,-18 1-15,0 35 16,36 0 15,17 0-31</inkml:trace>
  <inkml:trace contextRef="#ctx0" brushRef="#br0" timeOffset="-187361.52">13741 1852 0,'0'0'15,"-18"0"17,-17 0-32,35 18 0,-36-1 15,19-17-15,-1 36 0,1-1 16,-1-17-16,18-1 0,0 1 15,0-1-15,0 1 0,0 0 16,0-1-16,18-17 0,-18 18 16,35-18-16,-18 0 15,19 0-15,-19 0 16,19-18-16,-19 1 16,1 17-16,0-53 0,-1 35 15,-17 1-15,0-1 0,18 0 16,-18 1-16,0-1 0,0 0 15,0 36 17,0 0-32,0-1 15,0 19-15,0-19 16,18 1-16,-1-1 16,1-17-16,17 18 15,-17-18-15,-1 0 0,1 0 16,17 0-16,1-35 0,-19 35 15,-17-18-15,18 18 0,-1-17 16,1-19-16,0 36 0,-18-17 16,0-1-16,0 0 0,0 1 15,0 34 17,0 19-17,0-19-15,0 1 0,0 0 16,0-1-16,0 18 15,35-17-15,-17 0 16,-18-1-16,17-17 0,1 0 0,0 0 16,-1 0-16,1 0 0,-1 0 15,36-35-15,-35 35 0,0-18 0,17-17 16,-17 18-16,-1-19 16,-17 19-16,0-19 0,0 1 15,0 17-15,0 1 0,0-1 16,-17 18-16,17 18 31,0 17-15,0-17-16,0-1 0,0 1 15,0 17-15,0-17 0,0 17 0,0 0 16,35 54-16,-35-54 16,18 18-16,-18 35 0,0-35 15,0 0-15,0 70 16,0-105-16,0 0 0,0-1 0,-36-17 15,19 0 1,17-35-16,-18 35 0,0-35 16,1 17-16,-1-17 0,0 0 0,1-18 15,17 17-15,0 19 0,0-1 16,0-17-16,0 17 0,0 0 0,35 1 16,-17-1-16,17 1 0,0-19 15,1 19-15,-19-1 0,18 0 16,54-35-16,-72 36 15,54-18-15,-54 17 0,54-53 16,-53 54-16,-18-1 16,17 0-16,-17 1 0,0-1 0,18 18 15,-18-17-15,0-1 16,-35 18-16,17 0 16,-17 0-16,17 18 15,18-1-15,0 18 16,-18-35-16,18 36 15,0-19-15,0 1 0,36 17 0,-36-17 16,17 0-16,1 17 16,-18-18-16,18 1 0,-1 17 15,-17-17-15,0 0 0,0-1 16,0 1-16,-35-18 0,17 18 16,-17-18-16,0 0 15,17 0-15,1 0 16,-1 0-16,18-18 0,-18 0 15,18 1-15,0-19 16</inkml:trace>
  <inkml:trace contextRef="#ctx0" brushRef="#br0" timeOffset="-187091.73">15152 1852 0,'0'0'0,"-18"0"16,18-18-1,35 18 17,-17 0-32,17 0 15,1 0-15,-19-17 0,71 17 16,-52 0-16,17 0 15,-36 0-15,1 0 0,17 0 16,-17 0-16,-1 0 0,1 0 16</inkml:trace>
  <inkml:trace contextRef="#ctx0" brushRef="#br0" timeOffset="-186895.88">15169 2011 0,'0'0'0,"0"17"0,-17-17 16,-1 0-16,53 0 31,-17 0-15,17 0-16,-17 0 0,0 0 0,17 0 16,0-17-16,0 17 0,18 0 15,-17 0-15,-1 0 0,0-18 0,0 1 16</inkml:trace>
  <inkml:trace contextRef="#ctx0" brushRef="#br0" timeOffset="-186047.54">16087 1658 0,'-18'0'0,"18"-18"0,-18 1 32,1 17-17,-1 35 1,0-35-16,18 18 0,-35 17 16,35-17-16,-17-18 0,-1 35 15,18-17-15,0-1 16,-18 1-16,18-1 15,0-34 17,36-1-17,-19-17-15,-17 17 0,35 1 16,1-19-16,-19 19 0,-17-1 16,36-17-16,-36 17 0,17 18 15,-17-18-15,18 1 16,-18 34 15,0 1-15,0 17-1,0-17-15,18 35 16,-18-18-16,0-17 0,0 0 0,0 34 16,0-16-16,0-1 15,0 0-15,0-17 0,0 17 0,-18 0 16,18 1-16,0-19 0,-18 19 15,18-19-15,-17 1 0,17 0 16,0-1-16,0-34 63,-18 17-63,18-18 15,-18 18-15,18-18 16,-17 18-16,-1 0 15,0 0 1,1 0 15,52 0 47,-17 0-78,-1 0 16,36 0-16,-35 0 0,35 0 16,-18-17-16,0 17 0,-17 0 15,35-18-15,-35 18 0,-1 0 16,19 0-16,-19 0 0,1 0 16,-18-18-16</inkml:trace>
  <inkml:trace contextRef="#ctx0" brushRef="#br0" timeOffset="-159682.87">5309 13194 0,'-17'-18'16,"17"1"-1,0-1 1,0 53 62,0 1-62,0-19-16,0 1 0,0 35 15,0-36-15,0 1 0,0 17 16,17-17-16,-17 0 0,0-1 0,0 1 16,0-1-16,0 1 0,18 0 15,-18-1-15,0 1 0,0 0 16,18-18 15,-18-18-15,0 0-1,-36 18-15,36-17 0,0-1 16,-17 0-16,17 1 0,0-1 0</inkml:trace>
  <inkml:trace contextRef="#ctx0" brushRef="#br0" timeOffset="-159351.5">5203 12965 0,'-17'17'16,"34"-34"-16,-52 34 0,18-17 0,-1 0 16,0 0-16,18-17 31,36 17-16,-36-18-15,17 18 16,1-18-16,-18 1 0,17-1 0,1 0 16,-18 1-16,0-1 15,0 0 1,-18 18 0,1 0-1,-1 0-15,18 18 16,-17-18-16,17 18 15,0-1 1,0 1 0</inkml:trace>
  <inkml:trace contextRef="#ctx0" brushRef="#br0" timeOffset="-158924.28">5768 12700 0,'0'-18'0,"-18"1"16,1 17 0,17-18-16,0 53 46,0-17-46,17 17 16,-17 1-16,0-1 0,0 53 16,0-35-16,0 141 15,-17-123-15,17 87 16,0-87-16,-18-1 0,18 71 16,-18-123-16,18 17 0,0 1 15,0-19-15,0 1 0,0 0 16,0-54 31,0 19-32,0-1-15,0 0 16,0 1-16,0-1 0,0 0 16,36 1-16</inkml:trace>
  <inkml:trace contextRef="#ctx0" brushRef="#br0" timeOffset="-158625.15">6050 13106 0,'0'-18'0,"0"36"0,0-54 16,0 19 0,0 34 15,0 19-16,0-19-15,0 1 0,0 17 0,0 71 16,0-53-16,0 0 0,0 88 16,0-88-16,0 17 0,0 54 15,0-36-15,0-17 16,0-54-16,0 1 0,0 0 16,0-1-1,0-52 1,0 0-16,0 17 0,0-17 15,0 17-15</inkml:trace>
  <inkml:trace contextRef="#ctx0" brushRef="#br0" timeOffset="-158306.72">6050 13194 0,'0'-18'0,"0"36"0,-18-53 15,1 17-15,-1 0 16,18 1-16,0-1 0,0 0 15,0 1-15,0-1 0,0 0 16,18 1-16,17-1 16,0 1-16,-17 17 0,17-18 15,-17 18-15,0 0 16,17 0-16,0 35 16,18 0-16,-35-17 15,-1 17-15,-17-17 0,0 0 16,0-1-16,0 1 0,0 0 0,-35-1 15,35 1-15,-35 0 0,17 17 0,-17-35 16,-36 53-16,36-36 16,17-17-16,-17 18 0,17-18 15,-17 18-15,18-18 0,-19 0 16,19 17-16,-1-17 0</inkml:trace>
  <inkml:trace contextRef="#ctx0" brushRef="#br0" timeOffset="-157720.56">5221 14482 0,'0'-18'0,"0"36"0,-18-36 0,18 0 16,0-17-1,0 17-15,0 1 0,0-1 16,0 53 15,18 1-31,-18-19 16,0 19-16,35 122 16,-35-105-16,18 71 15,-18-71-15,0-1 0,0 1 0,18 18 16,-18 0-1,0-54-15,0 1 0,17-18 32,-17-35-32,18 17 0</inkml:trace>
  <inkml:trace contextRef="#ctx0" brushRef="#br0" timeOffset="-156168.55">5768 14517 0,'-18'35'0,"36"-70"0,-53 70 0,-1-35 0,19 18 15,-19-18-15,1 17 16,0-17-16,35 18 0,-35 0 16,17-1-16,18 19 15,0-19-15,0 18 0,0 1 16,0-19-16,0 1 0,18 35 15,-1-35-15,1 17 16,0-35-16,-18 17 0,35-17 16,-18 0-16,1 0 15,0 0-15,-1-17 0,1-18 16,0 35-16,-18-18 0,17 0 16,1-35-16,-18 36 0,0-1 15,0-35-15,0 36 0,0-1 16,0-17-16,-18 17 0,18 0 15,0 1-15,-17 17 0,17 35 32,0-17-17,0-1-15,0 1 0,0 0 16,0-1-16,0 18 0,17 1 16,19-19-16,-36 1 0,35 17 15,-18-35-15,-17 18 0,36-18 16,-19 18-16,1-18 0,17 0 15,-17 0-15,0-36 0,-1 36 0,36-70 16,-53 52 0,18-35-16,-1 36 0,-17-1 0,0-35 15,0 35-15,0 1 0,0-19 16,0 19 0,0 52 15,0-17-16,0 17-15,0-17 0,0-1 16,0 1-16,36 17 0,-19-17 16,-17-1-16,18 1 15,0 0-15,-1-1 0,1-17 16,0 0-16,-1 0 16,1 0-16,-1-17 0,1 17 0,17-53 15,-35 35-15,18 1 0,0-36 16,-18 35-16,17-17 0,-17-1 15,0 1-15,0 18 16,0-1-16,0 36 47,0-1-47,0 18 16,0 18-16,0-35 0,0 17 15,0 1-15,0-1 0,0 0 0,0 18 16,18 53-16,-18-71 0,0 18 15,18 35-15,-18-52 0,0-1 16,0 0-16,0-17 0,0 17 0,0-17 16,0-1-16,-36-17 31,36-17-31,-17 17 0,17-36 16,-18 36-16,18-35 0,-35 0 15,35 17-15,0 1 0,0-19 16,0 19-16,0-1 0,17 0 0,-17 1 15,36-1-15,-19 0 0,1 1 0,0-1 16,-1 0-16,18-17 0,-17 18 0,0-1 16,17 0-16,-17-17 0,-1 17 0,36-35 15,-35 36-15,-1-18 0,36-36 16,-35 36-16,-18-18 16,0 35-16,18 1 0,-18-19 15,0 19-15,-36 17 16,1 35-1,17 0 1,18-17-16,-17 17 0,-1-17 16,18-1-16,0 19 0,0-19 15,0 19-15,0-19 0,18 18 16,17 1 0,-17-36-16,-1 0 15,1 0-15,0 0 0,-1 0 0,36-18 16,-35 0-16,0 1 0,-1-18 15,1 17-15,-1 0 0,1-17 0,0-18 16,-1 35-16,-17 1 0,0-36 16,0 35-16,0 1 15,-17 17 1,-19 0-16,19 17 16,17 19-1,0-19 1,0 1-16,0-1 0,17-17 15,-17 18-15,36-18 0,-36 18 16,17-18-16,1 0 0,-18 17 16,18-17-16,-18 18 15,17 0-15,-17-1 16,0 1 0,0 0-16,0 17 15,0-18-15,-35-17 0,35 36 16,0-19-16,0 1 0,0 17 15,0-17-15,-18-18 0,18 35 16,0-17-16,0-1 16,18-17-1,17-35 1,-17 35-16,0-17 0,34-19 16,-16 19-16</inkml:trace>
  <inkml:trace contextRef="#ctx0" brushRef="#br0" timeOffset="-124332.78">11553 12735 0,'0'-17'32,"18"17"-17,-18-18 1,18 18-16,-18 18 47,-18-18-47,18 17 0,-18 19 15,18-19-15,-17 1 0,17 17 16,-18-17-16,18-1 0,-17 36 16,17-35-16,0 0 0,0 34 15,0-34-15,17 0 0,18 17 16,-35-17-16,18-1 0,0-17 15,35 18-15,-36-18 16,19 0-16,-19 0 0,1 0 16,17-18-16,-17 18 0,-1-35 15,1 0-15,-18-1 0,0 19 16,0-18-16,0-1 0,-18 19 16,-17-19-16,17 1 0,-17 17 15,-18 1-15,36-1 0,-1 18 16,-17 0-16,17 0 0,-17 0 0,17 0 15,1 0-15,-36 18 16,35-18-16,18 17 16,0 1-16,18 0 15</inkml:trace>
  <inkml:trace contextRef="#ctx0" brushRef="#br0" timeOffset="-123987.95">12136 12541 0,'0'0'16,"-18"0"-16,0 0 0,1 0 46,17 18-46,0 17 0,0-17 16,0 17-16,0 0 0,0 71 16,0 35-1,0-70-15,-36-18 0,19 70 16,17-70-16,-53 106 16,53-124-16,-18 18 0,1 0 15,17-35-15,0-1 0,0 1 16,-18 0-16,18-36 31</inkml:trace>
  <inkml:trace contextRef="#ctx0" brushRef="#br0" timeOffset="-123718.83">12330 12982 0,'-18'0'32,"0"18"-32,1-1 0,-1 19 15,18-19-15,-18 54 16,18-36-16,0 53 16,0-52-16,0 17 0,0 105 15,0-122-15,0-1 0,0 18 16,0-36-16,0 1 0,18 0 15,-18-36 1,18-17-16,-18 0 16,17-36-16</inkml:trace>
  <inkml:trace contextRef="#ctx0" brushRef="#br0" timeOffset="-123473.92">12330 12965 0,'0'-18'0,"0"36"0,0-54 16,35 36 31,-18 0-47,19 0 0,34 0 15,-52 0-15,0 18 0,35 0 16,-36-18-16,-17 35 0,35 0 16,-35-17-16,0-1 0,-35 19 15,35-19-15,-35 1 0,0 0 16,-1-1-16,19 1 15,-36 0-15,17-18 0,19 0 16,-36 0-16,35 0 0,1 0 0,-1 0 16</inkml:trace>
  <inkml:trace contextRef="#ctx0" brushRef="#br0" timeOffset="-122887.68">12083 14005 0,'-18'0'15,"0"0"-15,18-17 16,18 17 31,-18 17-32,0 19-15,0-1 0,0 18 16,0-18-16,0 0 16,0 1-16,0 16 0,-18 1 0,18 0 15,-35 36-15,35-37 0,0-16 16,-18 34-16,18-52 0,0 0 16,0 17-16,0-18 15,36-17-15,-19-35 16,1 35-16</inkml:trace>
  <inkml:trace contextRef="#ctx0" brushRef="#br0" timeOffset="-121399.27">12559 14182 0,'-71'-18'31,"36"18"-31,17 0 0,-35 0 15,36 35-15,-36-17 16,35 17-16,-17 18 16,17-35-16,18-1 0,-17 54 15,17-53-15,0-1 16,35 1-16,-35 0 0,35-18 16,1 17-16,-19 1 0,1-18 15,-1 0-15,1 0 0,0 0 0,-1 0 0,1-35 16,17 17-16,-17-17 15,0-1-15,-1 19 16,-17-1-16,0 0 0,0 1 16,0-1-16,0 0 0,0 1 15,0-1-15,-17 18 16,-1 0 0,18 18-16,0 17 15,0-17-15,0-1 0,0 36 16,0-35-16,0 0 0,18 17 15,-18-17-15,35-1 0,-17 1 16,-18-1-16,17-17 0,18 0 16,-17 0-16,0 0 0,-1-35 15,1 35-15,0-35 0,-1 17 0,1 1 16,17-36-16,-17 35 0,-18-17 16,35-1-16,-35 1 0,0 18 15,18-1-15,-18 0 0,0 1 16,-36 34 15,36 19-31,0-1 16,0-18-16,0 1 0,0 0 15,0-1-15,36 19 0,-36-19 16,17 1-16,-17 0 16,36-18-16,-19 17 0,1-17 15,0 0-15,-1 0 0,18 0 16,-17-35-16,0 35 0,-1-18 15,1-17-15,0 17 0,-18 1 0,17-19 16,-17 19-16,0-1 16,18-35-16,-18 36 0,0-1 0,0 0 15,0 1-15,0-1 16,-35 18-16,35 35 31,0-17-15,0 0-16,0 17 0,0 0 15,0-17-15,0 35 0,0-18 0,17 0 16,-17 36 0,0 17-16,0 18 15,0-53-15,-35 0 0,17 70 16,1-88-16,17-17 0,-18 17 16,0-17-16,18 0 0,-17-18 15,-1 0 1,18-18-16,-17 18 0,17-35 0,-18-1 15,0 19-15,18-18 0,0-18 16,0 35-16,0-17 0,0 17 16,18-17-16,0 17 0,-18-17 15,70 0-15,-52 17 0,70-35 16,-70 18-16,17 17 16,35-35-16,-34 36 0,-1-19 15,18-17-15,-18 36 0,-17-1 16,35-35-16,-53 36 0,17-19 15,1 1-15,-18 17 0,0 1 16,0-1-16,-35 0 16,17 18-16,-17 0 15,17 0-15,-17 36 16,17-1-16,1-17 0,17-1 16,-18 1-16,18 0 0,0 17 15,0-18-15,0 1 0,0 0 0,35-1 16,-35 1-16,18-18 0,17 0 15,0 0-15,-17 0 0,17 0 16,1 0-16,-19 0 0,19-18 16,-19 18-16,18-35 0,-17 17 0,53-52 15,-18-1 1,-36 54-16,-17-1 0,18-17 16,-18 17-1,-35 18-15,17 0 16,18 35-16,-35-35 0,35 18 15,-36-18-15,36 35 0,0-17 0,0 0 16,0-1-16,0 1 16,0 0-16,18-1 0,0-17 15,17 18 1,-17-1-16,-1-17 16,1 0-16,0 18 15,-1-18-15,-17 18 16,0-1-1,0 1 1,0 0-16,0-1 16,0 1-16,0 0 15,0-1-15,0 1 0,0 0 16,18-18 15,17-18-31,-17 18 0,-1-35 16</inkml:trace>
  <inkml:trace contextRef="#ctx0" brushRef="#br0" timeOffset="-121255.85">14305 14323 0,'0'17'16,"-18"-17"-1,1 0 16</inkml:trace>
  <inkml:trace contextRef="#ctx0" brushRef="#br0" timeOffset="-110969.18">22913 829 0,'0'-18'15,"0"1"17,18 17-17,-1 0 1,1 0 78,-1 0-79,-17-18 1,18 0-16,0 1 0,-18-1 15,17 18-15,-17-17 0,0-1 16,0 0-16,0 1 16,-17 17-1,-19 0 1,19 0-16,-1 0 16,-17 17-16,0 19 15,17-36-15,18 35 16,-18-18-16,1 1 0,17 0 15,0-1-15,0 1 16,0 0-16,0-1 0,17 1 16,-17 0-16,36-18 0,-36 17 0,17 1 15,1-18-15,17 35 0,-17-17 16,-1-18-16,1 17 0,-18 1 0,18-18 16,-18 18-16,17-1 15,1 1-15,-18 0 16,0-1-16,0 1 15,-18-18 1,1 0-16,17 18 0,-36-18 16,19 0-16,-1 0 0,1 0 15,-1-18-15,0 18 0,1 0 16,-1-35-16,0 35 16,1 0-1,-1 0 16,18 17-31</inkml:trace>
  <inkml:trace contextRef="#ctx0" brushRef="#br0" timeOffset="-110536.33">23283 829 0,'0'0'16,"0"18"31,0-1-32,18-17-15,-18 36 0,18-1 16,-18-18-16,17 19 16,-17-19-16,18 1 0,-18 0 0,0 17 15,18-17-15,-18-1 16,0 1-16,0-53 31</inkml:trace>
  <inkml:trace contextRef="#ctx0" brushRef="#br0" timeOffset="-110375.56">23372 635 0,'-18'0'16,"18"18"15,18-18-16</inkml:trace>
  <inkml:trace contextRef="#ctx0" brushRef="#br0" timeOffset="-109770.43">23530 758 0,'0'18'0,"0"-36"0,0 54 0,0-19 16,0 19-16,0-19 0,-17 1 15,17 17-15,0 0 0,0-17 16,0 35-16,0-35 16,35 35-16,-35-36 15,18 1-15,-18 0 16,17-18-16,-17-18 16,0-17-1,0 17-15,0 0 16,0 1-16,0-1 0,0-35 15,0 35-15,0 1 0,0-36 16,0 35-16,18 1 0,-18-1 16,17 18-16,1 0 15,0 18 1,-1-18-16,1 17 0,0 19 16,-1-19-16,1 1 0,0 17 0,-1 0 15,1-17-15,-18 0 0,17-1 16,-17 1-16,0 0 15,0-1-15,0-52 32,0 17-32,0-17 15,-17 17-15,17 1 16,0-1-16,0-17 0,0 0 16,0 17-16,35 0 0,-35 1 15,18-1-15,-1 18 16,1 0-16,0 0 0,-1 0 15,1 0-15,0 0 0,-1 18 0,36-1 16,-35-17-16,-1 36 0,19-1 16,-19-18-16,1 1 0,17 53 15,-35-36 1,0-17-16,0-1 0,-35 1 16,35 0-16,0-1 0,-18-17 0,18 18 15</inkml:trace>
  <inkml:trace contextRef="#ctx0" brushRef="#br0" timeOffset="-109519.23">24271 935 0,'18'-18'0,"-18"1"16,17-1 0,-17 53-1,0-17 1,0-1-16,18 36 15,-18-17-15,18-1 0,-1 53 16,-17-35-16,18 0 0,-18 70 16,0-70-16,0 18 0,0 35 15,0-53-15,0-18 0,-35 0 0,35 18 16,0-35-16,0-53 16,0-18-1,0 17-15,0 1 0,0-53 16</inkml:trace>
  <inkml:trace contextRef="#ctx0" brushRef="#br0" timeOffset="-109284.14">24324 1058 0,'0'-35'0,"0"70"0,0-105 0,0 52 15,0 0-15,0 1 0,0-18 16,18 17 0,17 18-16,0 0 15,-17 0-15,17 0 0,0 0 16,-17 0-16,17 18 0,54 17 15,-72-18-15,1-17 0,-1 53 16,-17-35-16,0 0 16,0-1-16,-17 1 0,-54 17 15,54-17-15,-19 0 0,-17-1 16,36 1-16,-1-18 0,0 0 16,1 0-16,-1 0 0,1-35 15</inkml:trace>
  <inkml:trace contextRef="#ctx0" brushRef="#br0" timeOffset="-108752.4">24853 547 0,'0'0'0,"0"-18"0,0-17 31,0 70 0,0 0-31,0 18 16,0-35-16,0 17 0,0 1 0,0-1 16,0 0-16,0 0 0,0 54 15,18-54-15,-18 0 0,0 53 16,17-52-16,-17-19 0,0 36 16,0-18-16,0-17 0,0 0 0,18-1 15,0-17 1,-1 0-16,1 0 0,0-17 0,-1 17 15,19-71-15,-1 54 0,-18-19 16,1 19-16,0-19 0,-1 1 16,1 17-16,0-52 0,-1 52 15,-17-17-15,0 17 0,18-17 0,-18 17 16,0 1-16,0-1 0,0 0 16,0 1-16,-35 17 0,17 0 15,0 0 1,18 17-16,-17-17 0,-1 36 15,0-19-15,1 36 16,-1-35-16,1 35 16,17-36-16,0 1 0,0 35 15,0-18-15,0-17 0,0 17 16,17-17-16,-17 0 0,35 17 16,-35-18-16,18-17 0,0 18 15,-1-18-15,1 0 16,17-35-16,-17 35 0,17-35 15</inkml:trace>
  <inkml:trace contextRef="#ctx0" brushRef="#br0" timeOffset="-107669">26494 300 0,'0'0'0,"0"-18"0,-36 1 31,19 17 0,17 17-15,-18-17-16,0 18 15,-52 52 1,52-34-16,-17-19 0,-18 54 16,18-36-16,-1 0 0,-34 54 15,52-54-15,-17 18 0,0 35 16,35-35-16,-18 0 0,18 0 15,0 0-15,0 0 0,0 0 0,18-1 16,-18 1-16,35-17 0,0 17 0,-17-18 16,0 0-16,17-17 0,0 17 0,-17-17 15,35-1-15,0 1 16,17-18-16,-52 0 16,17-18-16</inkml:trace>
  <inkml:trace contextRef="#ctx0" brushRef="#br0" timeOffset="-106980.03">26599 847 0,'0'-18'15,"0"36"-15,-35-36 0,35 0 0,0 54 47,0-19-47,0 1 16,0 35-16,0-36 0,18 19 15,-18 17-15,0-18 0,0-17 16,0 52-16,0-35 16,0-17-1,0-36 1,0-17-16,0 18 15,0-1-15,35-17 0,-35-18 16,0 35-16,0-35 16,0 35-16,0-17 0,0 18 0,0-1 15,18 0-15,-18 1 0,0-1 16,17 18-16,1 0 16,-18 18-16,35 17 15,-17 0-15,0 0 16,-1-17-16,-17 0 0,18 17 15,-18-17-15,0-1 0,0 19 16,0-19-16,0 1 16,0-53 15,0 17-31,0-17 16,-18 17-16,18 0 15,0 1-15,0-19 0,0 19 0,0-1 16,35 1-16,-17-1 15,-18 0-15,35 18 0,-17-17 0,0 17 16,-1 0-16,54 0 16,-54 0-16,19 0 0,-1 17 15,-17-17-15,17 36 0,-17-19 16,-1 1-16,1-1 0,-18 19 16,0-1-16,0-17 0,0 17 15,0-17-15,-18-1 0,1 36 16,-1-53-16,18 18 0,-18-1 15,18-52 1,18 35 0</inkml:trace>
  <inkml:trace contextRef="#ctx0" brushRef="#br0" timeOffset="-106320.45">27411 882 0,'0'0'0,"0"-18"16,-18 54 15,18-1-31,-17 0 16,-1-17-16,0 17 15,18-17-15,-17-1 0,17 54 16,0-53-16,0 17 16,35-18-16,-17-17 15,17 0-15,-18 0 16,1-17-16,17-18 0,1-1 15,-19 1-15,-17 17 0,18-17 16,-18 0-16,0 17 0,0 0 16,0 1-16,-18-18 0,18 17 0,-35 18 15,17-18-15,18 1 0,-35 17 16,0 0-16,17 0 16,1 17-16,17 1 15,17 0 1,18-18-16,1 0 0,-19 0 15,54 0-15,-53 0 16,17 0-16,-18 0 0,1 0 0,17-18 16,-17 18-16,0-35 0,-1 35 15,1 0-15,-18-18 16,18 18-16,-18-18 0,-18 18 31,18 18-31,-18-18 0,1 18 16,17 17-16,-18-35 0,18 35 15,0-17-15,0 35 16,0-36-16,18 1 16,17 17-16,-17-17 0,-1 0 0,36 17 15,-35-17-15,-1-1 16,19 1-16,-19-18 0,1 0 16,0 17-16,-54-17 31,1 0-31,17 0 0,1 0 15,-18 0-15,-18 0 0,35 0 16,-17 0-16,17 18 16,0-18-16,18-35 31</inkml:trace>
  <inkml:trace contextRef="#ctx0" brushRef="#br0" timeOffset="-106030.59">28293 600 0,'-18'0'16,"36"0"-16,-36-18 0,0 18 16,18-18-16,-17 18 15,17 36 1,0-19-1,0 1-15,0 0 0,0 17 16,0-17-16,0 17 0,0 35 16,0-34-16,0-1 0,0 0 15,0 0-15,0 18 0,0-17 0,0 34 16,0-34-16,-18-19 0,18 1 16,0 17-16,0-17 0</inkml:trace>
  <inkml:trace contextRef="#ctx0" brushRef="#br0" timeOffset="-105848.89">28011 847 0,'0'0'16,"-18"0"-16,-17 0 0,17 0 0,0 0 16,1 0-16,-1 0 0,53 0 31,1 0-31,-1 0 0,-17 0 15,34-18-15,19 18 0,-18 0 16,-18-18-16,71 1 0,-71-1 16</inkml:trace>
  <inkml:trace contextRef="#ctx0" brushRef="#br0" timeOffset="-105095.71">29298 564 0,'0'-17'0,"0"34"0,0-52 15,0 53 16,0 17-15,0 0-16,0 18 0,0-17 16,0 16-16,-35 37 15,35-54-15,0 18 0,-18 53 16,1-71-16,17 18 0,-36 88 16,36-106-16,0 18 15,0-35-15,0-1 0,0 1 0,0 0 16,36-18-1,-19-18-15,36-17 16,-35 0-16,-1 17 0,19-53 16,-19 36-16,1 0 0,0-36 15,-18 36-15,17 17 0,-17-35 16,0 36-16,-35-1 16,17 18-16,18-18 15,-70 18-15,52 0 16,1 36-16,-1-19 0,18 1 15,35-18 1,-35 18-16,35-18 16,1 0-16,-1 0 0</inkml:trace>
  <inkml:trace contextRef="#ctx0" brushRef="#br0" timeOffset="-104166.61">29933 917 0,'0'0'16,"0"-17"-16,-35-1 15,0 18-15,17 0 16,-17 0-16,17 0 0,-17 35 16,-18-17-16,35-18 0,1 17 15,-1 1-15,0 0 0,1-1 0,-1 1 16,18 0-16,0-1 0,0 1 16,0 17-16,0-17 0,18-18 15,17 35-15,0-35 16,36 0-16,-54 0 15,1 0-15,35-17 0,-35-19 16,-1 36-16,19-53 0,-19 36 16,1-1-16,-1-17 15,-17 17-15,18 0 0,-18-17 16,0 18-16,0-1 0,-35 18 31,35 18-15,-18-1-16,1 18 15,17-17-15,0 0 0,0 17 16,0-17-16,35-1 0,-18 1 16,-17 0-16,36-18 0,-1 17 15,-17-17-15,-1 0 0,36 0 16,-35 0-16,17-17 0,-17 17 16,17-36-16,-17 36 0,17-35 0,-17 17 15,-1 1-15,1-19 0,17 19 0,-35-18 16,35-18-16,-17-18 15,-18 36-15,0 17 16,0 1-16,0-1 0,-35 18 16,17 0-16,-17 0 15,35 18-15,-53 17 16,35 0-16,18-17 16,-17-1-16,17 1 0,0 0 0,0 35 15,0-36-15,35 1 0,0 35 16,-35-36-16,36 1 0,-1 17 15,-18 1-15,1-1 16,0-35-16,-18 18 0,0-1 16,0 1-1,-18-18-15,-17 0 16,17 0-16,18-35 16,35 17 46,1 0-62,-19 18 0,1-17 16,17-1-16,1 0 0,-1 18 15,-18-17-15,36-19 16,-35 36-16,0-17 0,-1-1 16,1 0-16,0 1 0,-18 52 31,-36-17-16,36 17-15,-17 18 16,17-35-16,0 17 16,0-17-16,0-1 0,0 1 15,0-1-15,0-52 32,0 18-32,17-19 0,-17 19 0</inkml:trace>
  <inkml:trace contextRef="#ctx0" brushRef="#br0" timeOffset="-104032.42">30762 723 0,'0'-17'0,"0"34"0,0-17 47,0 18-47,0 17 16,18-17-16,17-1 15,0-17-15</inkml:trace>
  <inkml:trace contextRef="#ctx0" brushRef="#br0" timeOffset="-103775.33">31133 829 0,'0'-18'31,"-36"18"-31,19 0 16,-1 0-16,0 18 15,-17-18-15,18 18 0,-1-18 16,-17 35-16,17-17 15,18-1-15,-35 36 0,35-35 16,0-1-16,-18 19 0,18-19 16,0 36-1,35-17-15,-17-19 16,-18 1-16,18-18 0,35 0 16,-36 0-16,36-35 15,-18 35-15,1-18 0,-19 18 0</inkml:trace>
  <inkml:trace contextRef="#ctx0" brushRef="#br0" timeOffset="-103387.85">31327 406 0,'0'-18'0,"0"36"0,17-54 16,1 36 15,-18 18-15,18-18-16,-18 35 0,35 18 15,-18-17-15,19-1 0,-1 35 16,0-17-16,-17-17 0,17 34 16,-17-17-16,0-18 0,-1 53 15,-17-35-15,0-17 0,0 17 16,0-18-16,-35 18 0,35 0 0,-53 0 16,-18 52-16,36-69 0,0 17 15,-53 17-15,35-35 0,17 1 16,-69 17-16,52-36 0</inkml:trace>
  <inkml:trace contextRef="#ctx0" brushRef="#br0" timeOffset="-101636.83">23777 2222 0,'0'-17'16,"0"-1"78,18 18-94,-18 18 31,0 17-16,0 0-15,0 1 0,0-1 16,17 18-16,-17-18 0,0 18 0,0 0 16,0 0-16,0-18 0,0 106 15,0-123-15,0 70 16,-17-70-16,17-1 0,0 1 16,0 0-16,-18-18 15,18-36 1,0-17-1</inkml:trace>
  <inkml:trace contextRef="#ctx0" brushRef="#br0" timeOffset="-101390.89">23654 2311 0,'0'0'16,"17"-18"-1,1 18-15,0 35 16,-1-17-1,1 0-15,17-1 0,-17 19 0,17-19 16,-17 18-16,17-17 0,53 70 16,-52-52-16,-1-1 0,18 18 15,-36-36-15,19 19 0,-1-1 16,0-17-16,0-1 16,-17 1-16,0-18 15,-1-35-15,-17-1 16,18 19-16</inkml:trace>
  <inkml:trace contextRef="#ctx0" brushRef="#br0" timeOffset="-101139.64">24201 2187 0,'-18'-17'31,"18"34"-15,0 18-16,-18 1 15,18-19-15,0 19 0,0 52 16,0-53-16,0 18 0,0 0 0,0 35 16,36-35-16,-36 0 0,0 0 15,0-18-15,0 0 0,0 1 0,0 17 16,0-36-16,17 1 0,-17 0 16,0-1-16,18 1 15,-1-18 1,1-35-16,0 35 0</inkml:trace>
  <inkml:trace contextRef="#ctx0" brushRef="#br0" timeOffset="-99445.23">24589 2752 0,'-18'0'15,"36"0"-15,-36 17 0,36-17 47,-18-17-47,17 17 0,-17-18 16,36 18-16,-19-18 0,-17 1 0,35-19 15,-35 19-15,0-1 0,18-17 16,-18 17-16,0 1 0,0-19 16,0 19-16,-35-1 0,35 0 15,-18 18-15,1 0 16,-1 36-16,0-36 0,-17 70 15,17-52-15,18 17 16,0 18-16,0-35 0,0 17 16,0 18-16,36-35 0,-36-1 15,17 1-15,-17-1 0,36 1 16,-19-18-16,18 18 0,1-1 16,-19-17-16,1 0 0,35 0 15,-35 0-15,-1 0 0,1-35 0,-1 35 16,36-70-1,-35 52-15,0-17 0,-18-1 16,17 1-16,-17 17 0,0-17 16,0 18-16,0-1 0,0 0 15,0 54 17,0-19-32,0 1 0,0 17 15,18-17-15,-18 17 16,18 0-16,-1-17 0,1 0 15,17 34-15,-17-52 0,17 18 16,-17-18-16,-1 0 16,1 0-16,0 0 0,-1-35 15,19 17-15,-36 1 0,17-1 16,1-17-16,-1 17 0,-17 0 0,18-17 16,-18 17-16,18-52 0,-18 52 15,0 1-15,17-19 0,-17 19 16,0-1-16,0 36 31,0 17-15,0-17-16,0-1 0,0 1 0,0 35 15,18-36-15,-18 19 0,18-1 16,-18-17-16,17-1 0,1 19 16,0-19-16,-1-17 0,1 0 15,-1 0-15,1 0 16,0 0-16,-1-17 0,1 17 15,17-53-15,-17 35 0,17-70 16,-17 53 0,17-54-16,-35 72 0,0-1 15,0-17-15,0 17 16,-18 18 0,1 0-16,17 35 15,-35-35-15,35 18 0,-18-18 0,18 18 16,0-1-16,0 1 0,0 0 0,0-1 15,0 1-15,18-18 16,-18 18-16,17-18 0,-17 17 0,35 1 16,-17-18-16,0 17 15,-1-17-15,-17 18 32,18-18-32,-18 18 15,0-1 1,0 1-16,0 0 0,0-1 15,0 1-15,0 0 0,0-1 16,0 1-16,0-1 16,35-17-1,1 0-15,-19 0 0,1 0 16,0 0-16,52-17 0,-52-1 16,17 18-16,18-53 0,-35 36 15,17-1-15,0-53 16,-17 54-16,17-71 15,-35 70-15,0 0 0,0-17 16,-18 35 0,1 0-16,-19 35 15,19-17-15,-18 53 16,35-54-16,-18 1 0,0 35 16,18-36-16,0 1 0,0 17 15,0-17-15,36 0 16,-36-1-16,17-17 0,18 0 15,-17 0-15,0 0 16,-18-35-16,17 35 0,1-18 0,0-17 16,-18 17-16,17 1 15,-17-1-15,18-35 16,0 18-16,-18 53 31,0 17-15,0-18-16,0 19 15,17-19-15,-17 1 0,0 0 16,18-1-16,-18 1 0,17 0 16,1-18-16,0 0 0,17 0 15,-17 0-15,-1-36 0,36-17 16,-35 18-16,17-35 16,-17 17-16,-18 17 0,17-69 15,-17 52-15,0 0 0,0 0 16,-35-35-16,35 35 0,-17 17 15,-19-34-15,36 35 0,-17 17 16,-1-17-16,0 17 16,18 53-1,0 1 1,0 34-16,0-35 16,18 1-16,0 34 0,-18-35 15,17 1-15,1 52 0,-18-53 16,18 18-16,-1 35 15,-17-52-15,0-1 0,0 18 0,0-18 16,0-17-16,0-1 16,18 1-16,-18 0 0,17-71 31</inkml:trace>
  <inkml:trace contextRef="#ctx0" brushRef="#br0" timeOffset="-98904.35">27764 2099 0,'0'0'16,"0"-18"0,0 36 15,-18 17-31,18-17 15,0 17-15,-18 0 0,1 89 16,17-71-16,0 0 0,0-18 16,0 18-16,0 0 0,0-18 0,-18 18 15,18-35-15,0-1 0,0 1 16,0 0-16,0-1 0,-18-17 16,18-35-1,0 17-15,-17-17 0</inkml:trace>
  <inkml:trace contextRef="#ctx0" brushRef="#br0" timeOffset="-98445.35">27552 2170 0,'0'0'0,"0"-18"15,18 18-15,-1 0 16,1 0 0,17 18-16,-17 17 15,-1-35-15,36 53 16,-17-36-16,69 72 15,-87-72-15,70 54 16,-70-71-16,0 17 0,17 19 16,-18-36-16,1 0 0,0 0 15,-1 0-15,1 0 16,0-36-16,-1 1 0,1 0 16,0 0-16,-18-1 0,0-17 15,17 18-15,-17 0 0,0-18 16,0 18-16,0-1 0,-35 1 15,35 0-15,-18 0 16,1 17-16,-1 18 16,0 0-16,1 0 0,17 18 15,-18 17-15,0-35 0,18 35 16,-17 0-16,17 1 0,0-19 16,0 19-16,0 34 0,35-52 15,-35 17-15,18 0 0,-18 1 16,17 17-16,-17-18 0,18 35 0,0-34 15,-18-19-15,17 71 16,-17-70-16,0 17 16,0-17-16,0 0 0,18-18 15,0 0-15,-1 0 16</inkml:trace>
  <inkml:trace contextRef="#ctx0" brushRef="#br0" timeOffset="-98108.31">28487 2593 0,'0'0'15,"0"-18"17,0 1-17,0-19-15,17 19 0,-17-1 16,36-17-16,-19 17 16,-17 1-16,36-19 0,-36 19 15,0-19-15,17 1 0,-17 17 16,0 1-1,0-1-15,-35 18 0,17 0 16,1 18-16,-1 17 16,0 36-1,18-36-15,-17 0 0,17 36 16,0-54-16,0 19 0,35 17 16,-35-18-16,35-18 0,-17 19 15,0-36-15,17 17 0,0-17 16,-17 0-16,17 0 0,-17 0 15,17 0-15,-17-17 0,17 17 0,-17-36 16,17 1-16,-18 18 0,19-19 0</inkml:trace>
  <inkml:trace contextRef="#ctx0" brushRef="#br0" timeOffset="-97863.36">29122 1887 0,'0'0'16,"-18"0"-1,1 0 1,17 36-16,-18-19 16,0 19-16,18-19 0,0 71 15,0 1 1,18-54-16,-18 53 16,35-35-16,-35-18 0,0 71 15,0-71-15,0 18 0,0-17 0,0-1 16,0-18-16,0 19 0,0-19 0,0 1 15,0-53 1</inkml:trace>
  <inkml:trace contextRef="#ctx0" brushRef="#br0" timeOffset="-97280.6">28981 2258 0,'-18'0'0,"36"0"0,-54 0 0,72 0 31,-19 0-15,19 0-16,-19 0 16,19 0-16,-1 0 0,35 0 15,-34 0-15,-1 0 0,-17 0 0,34 0 16,-34 0-16,0 0 16,-1 0-16,-17 35 15,0-17-15,0 35 16,0-36-16,0 1 0,0 17 15,0-17-15,0-1 0,0 1 0,0 17 16,0-17-16,0 0 0,0-1 16,18 1-16,0-18 0,17 0 15,-17 0-15,-1 0 16,18-18-16,-17 1 0,0 17 16,-1-53-16,1 35 15,-18 0-15,18-17 0,-1 18 0,-17-1 16,0-17-16,0 17 15,18 18 1,-18 35 0,0 1-16,18-1 15,-1-18-15,-17 1 0,36 17 16,-36-17-16,17-18 0,1 18 0,35-18 16,-36 0-16,36-36 15,-35 36-15,0-17 0,17-36 16,-18 35-16,1-35 15,-18 18-15,0 17 0,0-17 0,0-18 16,0 18-16,-18 17 0,18-17 16,-35 17-16,18 18 15,-1-17-15,0 17 16,18 35-16,0-17 16,36-18-1,-36 17-15</inkml:trace>
  <inkml:trace contextRef="#ctx0" brushRef="#br0" timeOffset="-96971.09">30304 2187 0,'35'0'0,"-70"0"0,52 0 31,-34 0-15,-19 0-16,1 35 15,35-17-15,-18 0 0,-17 35 16,35-36-16,-18 1 0,18 35 15,0-35-15,0-1 0,0 18 16,18-17-16,-18 0 0,35-18 16,1 17-16,-19-17 0,1 0 15,17 0-15,-17-17 0,0 17 0,-1-36 16,1 1-16,-1 0 0,-17 17 16,18-35-16,0 36 0,-18-19 15,0-17-15,-36 36 16,19-18-1,17 17-15,-53 18 16,35 0-16,18 35 0,-17-35 16,17 18-16</inkml:trace>
  <inkml:trace contextRef="#ctx0" brushRef="#br0" timeOffset="-96656.91">30533 2258 0,'0'0'0,"18"0"16,-1 0-1,-17 17 1,18-17-16,-18 18 0,17 0 0,1 17 16,-18-17-16,0-1 0,18 36 15,-1-35-15,-17-1 16,0 36-16,18-35 16,-18 0-16,0-1 15,0-52 16,0 17-31,0 1 16,0-1-16,0-17 0,0-18 0,0 18 16,0 17-16,18-53 15,-18 36-15,35 17 0,0-34 16,-17 34-16,-1 0 0,19-17 16,-19 35-16,19-18 15,-19 18-15,-17-17 0</inkml:trace>
  <inkml:trace contextRef="#ctx0" brushRef="#br0" timeOffset="-96431.7">30956 2046 0,'18'-18'16,"-53"36"-16,52-18 0,19-35 0,-36 17 16,0 1-16,17 17 15,-17-18-15,0 36 47,0 17-47,0-18 0,0 1 16,0 0-16,0 35 15,-17-18-15,17 18 0,0-18 16,-18 0-16,18 71 16,-18-88-16,1 52 15,17-52-15,0 0 0,35-18 16,0-36-16</inkml:trace>
  <inkml:trace contextRef="#ctx0" brushRef="#br0" timeOffset="-96092">31362 2170 0,'0'0'16,"-18"0"-16,-17 0 16,0 35-16,-18-18 15,35-17-15,1 18 0,-36 0 16,17-1-16,19 1 16,-36 17-16,35-17 0,1 0 15,17-1-15,-18 1 0,0 0 16,18-1-16,36-17 31,-19 0-15,-17 18-16,53-18 15,-35 0-15,17 17 16,-17 1-16,-1 0 0,1-1 16,0 1-16,-1-18 0,1 18 0,-18-1 15,35 1-15,-35 0 0,18-1 16,-1 1-16,-17-1 15,0 1 1,0 0 0,-17-18-16</inkml:trace>
  <inkml:trace contextRef="#ctx0" brushRef="#br0" timeOffset="-95904.21">31926 2716 0,'-17'0'15,"17"-17"1,0-1 0,17 0-1,-17 1-15</inkml:trace>
  <inkml:trace contextRef="#ctx0" brushRef="#br0" timeOffset="3011.24">24201 4392 0,'-18'0'140,"0"0"-124,1 0 0,-1 0-16,0 0 15,1 18-15,-1-1 0,0 1 16,1-18-16,-1 18 0,1-1 16,-1 19-16,0-19 0,1 1 15,17-1-15,-53 36 16,53-35-16,-18 0 0,18 17 15,0-17-15,-18 34 0,18-34 0,0 17 16,0 1-16,0-19 0,0 19 0,0-19 16,0 19-16,36-1 0,-36-18 15,17 1-15,1 0 0,-18-1 16,18-17-16,17 0 16,-17 0-16,17 0 0,-18-17 15,1 17-15,0-36 0,17 19 0,36-71 16,-19-1-1,-34 54-15,0 0 0,-18-53 16,0 52-16,0 1 0,0-18 16,-18 36-16,18-19 0,-35 1 15,0 17-15,17 18 0,-17-17 16,17 17-16,0 0 0,-17 0 16,0 0-16,17 0 15,1 17-15,-1-17 0,0 18 0,1-18 16,-1 35-16,-17 18 15,17-35-15,18 17 0,0-17 16,0 17-16,0-17 16,35-18-16,1 17 0,-36 1 15,17-18-15,36 0 0,-35 0 16,-1 18-16,19-18 16,-1 0-16,-17 0 0,-1 0 0,19-36 15,-19 36-15,1 0 16,-1 0-16</inkml:trace>
  <inkml:trace contextRef="#ctx0" brushRef="#br0" timeOffset="3506.53">24553 4886 0,'0'0'16,"-17"-18"-1,17 36 32,0 17-31,-36-17-16,19 0 15,17 17-15,-18-18 0,18 1 0,-35 17 16,17-17-16,18 0 0,0 17 16,0 0-16,0-17 15,0-1 1,18-17-16,17 0 0,-17 0 15,-1 0-15,19 0 0,-19 0 16,1-17-16,17-18 0,-17 35 16,-18-18-16,18-17 0,-18 17 15,17 0-15,-17-35 0,0 36 16,0-1-16,-35 1 0,35-1 0,-35 18 16,35-18-16,-36 18 0,19 0 15,-19 0-15,19 0 0,-1 0 0,-35 36 16,36-36-16,17 17 0,-18 1 15</inkml:trace>
  <inkml:trace contextRef="#ctx0" brushRef="#br0" timeOffset="4189.59">25241 5027 0,'0'0'0,"0"18"47,0-1-47,0 1 16,0 0-16,0-1 0,0 1 15,0 35-15,0-36 0,0 1 16,0 0-16,0-1 0,0 1 0,0 0 16,0-1-16,0 1 0,-17-18 0,17 18 15,0-1-15,-18-17 16</inkml:trace>
  <inkml:trace contextRef="#ctx0" brushRef="#br0" timeOffset="4780.26">25876 4568 0,'-35'-17'0,"-36"-18"31,71 17-31,-17 18 0,17 35 32,0-17-17,0 17-15,0 0 16,0 1-16,-18 34 0,18-35 16,0 1-16,-18 52 15,18-53-15,0 36 16,0-54-16,18 1 15,-18 0-15,18-18 0,17 0 16,-17 0-16,-1 0 0,19-36 16,-1-16-16,-17 34 0,34-53 15,-34 36-15,17 0 0,-35-18 16,18 18-16,-18-18 0,18 17 0,-18 1 16,0 0-16,-36 0 0,36-1 0,-35 1 15,0 0-15,0 17 0,17 0 16,0 1-16,-17 17 0,17 0 15,-17 0-15,-36 0 0,36 17 16,0 19-16,17-36 0,1 35 16,-1-17-16,18-1 0,-18 1 0,18 0 15,0-1-15,0 1 0,0-1 0,36 1 16,-36 0-16,53 17 16,-36-17-16,18-18 0,1 17 0,-19-17 15,19 0-15,-1 0 0,53 0 16,-17 0-1,-54 0-15,1 0 0,0 0 16</inkml:trace>
  <inkml:trace contextRef="#ctx0" brushRef="#br0" timeOffset="5036.36">26352 4851 0,'0'17'31,"0"1"-31,0 0 16,0-1-16,0 1 15,0 0-15,0-1 0,0 18 16,0-17-16,0 17 0,0 1 15,0-1-15,0-17 16,0-1-16,0 1 0,0-1 16</inkml:trace>
  <inkml:trace contextRef="#ctx0" brushRef="#br0" timeOffset="5321.7">26935 4921 0,'0'18'0,"-18"-18"0,18 18 46,0-1-46,18 18 16,-18-17-16,0 17 16,0-17-16,0 0 0,0-1 15,0 1-15,0 0 16</inkml:trace>
  <inkml:trace contextRef="#ctx0" brushRef="#br0" timeOffset="5957.78">27640 4357 0,'0'0'15,"0"-18"-15,-18-17 16,1 0 0,-1 35-1,1 0-15,-1 0 16,0 0-16,1 0 16,-1 0-16,0 17 0,1-17 0,-36 18 15,35 17-15,1-17 0,-19 17 16,19-17-16,-1-1 0,0 1 15,1 35-15,-1-18 0,18 0 16,0 18-16,0-35 0,0 17 16,0 18-16,18-18 0,-18-17 15,17 35-15,19-35 0,-36-1 16,53 1 0,-36-18-16,1 0 0,17 0 0,-17 0 15,-1-18-15,19 18 0,-19-35 16,1 0-16,17 17 0,-17-17 0,-1 17 0,-17-17 15,18 0-15,-18-1 0,0-34 16,0 35-16,-35 17 0,0-53 16,-1 36-16,19 17 0,-19 1 0,-17-1 15,-17 1 1,52 17-16,1 0 0,-19 35 16,19-35-16,17 17 15,0 1-15,0 0 0,0-1 0,0 19 16,17-19-16,-17 1 0,36 17 15,-1-17-15,-17-18 16,17 17-16,-18 1 0,1-18 16,0 0-16,-1 18 0,19-18 0,-19 0 15,1 0-15,17 0 0,18-18 16,-35 18-16,-1-35 16,1 35-16</inkml:trace>
  <inkml:trace contextRef="#ctx0" brushRef="#br0" timeOffset="6392.02">27817 4762 0,'0'0'15,"0"-17"1,0-1-16,17 18 16,1 0-16,17 0 15,0 0 1,-17 0-16,17 18 0,-17 17 16,17 18-1,-35-35-15,0 35 16,0-36-16,-17 1 0,-19 17 15,19 0-15,-19-35 0,1 36 16,17-19-16,1-17 0,-1 18 16,1-18-16,34 0 47,18 0-47,-17 0 15,0-18-15,-1 18 0,19 0 16,-19 0-16,1 0 15,17 0-15,-17 0 0,-1-17 16,19 17-16,-19-18 0</inkml:trace>
  <inkml:trace contextRef="#ctx0" brushRef="#br0" timeOffset="6744.51">28716 4939 0,'0'0'16,"-18"0"15,18 18-15,18-18-16,-18 17 15,0 1-15,0-1 16,18-17-16,-18 36 0,0-19 16,0 1-16,0 0 0,0-1 0,0 1 15,-18 0-15,18-1 0,-35 18 16,35-17-16,-18 0 0,1-1 15,17 1-15</inkml:trace>
  <inkml:trace contextRef="#ctx0" brushRef="#br0" timeOffset="7610.9">29404 4251 0,'0'-18'47,"-18"18"0,1 0-31,-1 36-16,0-36 0,-34 17 15,34 1-15,0 0 0,-17 34 16,0-16-16,-1 17 16,36-18-16,-17-17 0,17 52 15,0-52-15,0 17 0,0 0 16,35 1-16,-35-19 0,18 18 16,-1-17-16,-17 0 0,36-18 0,-36 17 15,17-17-15,1 0 0,0 0 16,-1 0-16,1 0 0,-1-35 15,36 0-15,-35 17 0,0 1 16,-1-36-16,19 0 16,-19-35-16,-17 52 15,0-34-15,0 34 0,-35 1 16,35 18-16,-35-1 0,35-17 0,-36 35 16,36-18-16,-17 0 0,-1 18 0,0 0 15,1 0-15,-18 0 0,17 0 16,0 18-16,1-18 0,17 18 15,-18-18-15,0 35 0,18 0 16,-17-17-16,17-1 0,0 1 0,0 0 16,0-1-16,0 1 0,0 35 15,17-53-15,19 35 16,-19-17-16,1-1 16,0-17-16,-1 0 0,1 0 0,17 0 15,-17 0-15,-1 0 0,36 0 16,-35-17-16,0 17 0</inkml:trace>
  <inkml:trace contextRef="#ctx0" brushRef="#br0" timeOffset="8196.34">29651 4727 0,'0'0'0,"0"-17"16,0-1-16,18 18 15,17 0 1,-17 0-16,-1 0 16,1 18-16,-1-18 0,1 17 15,0 18-15,-18 1 16,0-1-16,0-17 16,0-1-16,-36 1 15,19 0-15,17-1 0,-35-17 0,17 18 0,-17-18 16,17 18-16,36-18 62,-1 0-46,1 17-16,0 1 16,-1-18-16,1 17 0,17 19 15,-17-19-15,-1 1 16,-17 0-16,0-1 15,-17 1-15,-36 0 16,35-18-16,1 17 0,-19-17 16,19 0-16,-19 18 0,19-18 15,-19 0-15,1 17 0,17-17 0,1 0 16,-1 0-16,1 0 16</inkml:trace>
  <inkml:trace contextRef="#ctx0" brushRef="#br0" timeOffset="9639.84">26935 5080 0,'-18'0'141,"18"18"-126,-18-18-15,18 17 16,-17 1-1,17 0 1,17-18 15,1 0-15,0 0 0,-18-18-16,17 18 15,-17-18-15,0 1 16,18-1-16,-18 0 15,0 1-15,0-1 16,0 36 31,0-1-31,0 1-1,0 0 1,17-1-1,-17 1 1,18-18-16,-18 18 16,18-1-16,-18 18 15,0-17-15,0 0 16,0-1 0,-18-17-16,18 18 0,-35 0 15,17-1-15,1-17 0,-1 18 16,0 0-16,-17-18 0,17 17 15,1-17-15,-1 0 0,0 18 0,1-18 16,-1 0-16</inkml:trace>
  <inkml:trace contextRef="#ctx0" brushRef="#br0" timeOffset="10956.07">25294 5256 0,'-17'18'16,"17"-36"47,0 1-48,0-1 1,-18 0-1,0 18 1,1 0-16,-1 0 0,0 0 16,18 18-1,-17-18-15,17 18 16,0-1-16,0 1 16,17-18-1,1 0 1,0 0-1,-1 0-15,1 0 0,0-18 16,-1 18-16,-17-17 16,0-1-16,0 0 15,0 1 1,0-1-16,-17 18 16,-1 0-1,18 18 32,18-1-31,-18 1-1,17-18-15,1 18 16,-18-1 0,17-17-16,-17 18 15,18 0-15,-18-1 16,0 1-16,0 0 0,-35 17 15,17-18 1,18 1-16,-35-18 0,17 18 0,1-1 16,-1 1-16,0-18 0,1 18 15,-1-18-15,0 0 0,1 17 16,-1-17-16</inkml:trace>
  <inkml:trace contextRef="#ctx0" brushRef="#br0" timeOffset="12249.56">28628 5009 0,'0'-17'63,"18"17"-63,-18-18 15,17 18 1,-17 18 47,-17-18-63,17 17 15,-18 1-15,18 0 16,-18-1-16,18 1 0,0 0 15,18-18 1,17 0 0,-17 0-1,17 0-15,-17-18 16,-1 18-16,1-35 16,0 35-16,-18-18 15,0 0-15,-36 1 16,19 17-1,-1 0-15,0 0 16,18 17 0,-17-17-16,17 18 15,0 0 1,0-1 0,17-17 15</inkml:trace>
  <inkml:trace contextRef="#ctx0" brushRef="#br0" timeOffset="14786.19">24218 5556 0,'-17'0'16,"17"18"-1,0 0 17,0-1-17,0 54 1,0-54 0,0 1-16,35 17 15,-35-17-15,17 0 0,19 17 16,-19-18-16,19 1 0,-19 0 0,19 17 15,-1-17-15,0-1 0,0 1 0,18 0 16,-17-1-16,-1 1 0,18-18 0,17 35 16,-17-35-16,-17 0 0,52 18 15,-53-18-15,88 0 16,-87 0-16,-1 0 0,36 0 16,-36 0-16,0 0 0,36 0 15,-36 0-15,0 0 0,1 0 16,-19 0-16,18 0 0,1-18 15,-1 18-15,0 0 0,-17 0 0,17 0 0,0 0 16,36-18-16,-36 18 0,1 0 16,34 0-16,-35 0 15,1 0-15,52-17 16,-53 17-16,18 0 16,-35 0-16,-1 0 0,19 0 0,-19 0 15,1 0-15,0 0 16,-1 0-16,1 0 15,-1 0-15,1 0 0,0 0 16,-18 17-16,17-17 0,1 0 16,0 0-16,-1 18 0,1 0 15,-18-1-15,0 1 16,18 0-16,-18-1 16,0 1-16,0 0 15,0-1-15,17-17 0,-17 18 16,0 0-16,0-1 0,0 1 15,0-1-15,0 1 16,0 0-16,0-1 16,0 1-1,0 0 1,0-36 46,0 0-46,0 1 0,0-1-1,0 0 1,0 1-16,0-1 16,0 1-1,0-1-15,18 0 16,-18 1-16,18 17 15,-18-18-15,17 18 0,-17-18 16,18 1-16,-1-1 16,1 0-1,0 18-15,-18-17 16,17 17-16,19-18 16,-19 0-16,1 18 0,17-17 15,-17 17-15,35-18 16,-36 18-16,1-17 0,17 17 15,-17-18-15,0 18 0,34 0 16,-34 0-16,0-18 0,35 18 16,-36 0-16,19 0 0,-19-17 0,19 17 15,-1 0-15,-18 0 0,36-18 16,-17 18-16,-19 0 0,54 0 16,-54 0-16,36 0 15,-35 0-15,0 0 16,17 0-16,-17 0 0,-1 0 15,36 18-15,-35-18 0,17 0 16,0 17-16,1-17 0,-19 0 16,36 18-16,-35-18 0,17 0 15,18 18-15,-35-18 16,17 17-16,0-17 16,0 0-16,-17 18 0,53-18 15,-18 0-15,17 17 16,-52-17-16,17 0 0,18 18 15,-18-18-15,-17 0 0,35 0 16,-18 18-16,-17-18 0,17 0 0,0 0 16,1 0-16,-19 0 0,18 0 0,1 0 15,17 0-15,-18 0 0,0 0 0,36 0 16,-36 17-16,0-17 0,1 0 16,-1 0-16,0 0 0,0 0 0,18 0 15,18 0-15,35 0 16,-71 0-16,36 0 15,-36 0-15,0 0 0,0 0 16,36 0-16,-36-17 0,1 17 16,16 0-16,-16-18 15,34 18-15,-52-18 16,17 18-16,0-17 0,-17-1 16,17 1-16,1-1 0,-1 0 15,-17 18-15,-1-17 0,36-1 16,0 0-16,-18 1 15,-17-1-15,0 18 0,-1-18 16,1 1-16,-18-1 0,18 1 16,-18-1-16,0 0 15,17 1-15,-17 34 110,0 1-110</inkml:trace>
  <inkml:trace contextRef="#ctx0" brushRef="#br0" timeOffset="15732.52">24994 6985 0,'0'0'16,"0"18"15,0 17-15,0 0-16,0 0 15,0 1-15,0-1 0,18 18 16,-18-18-16,0-17 0,0 52 16,0-34-1,0-19-15,18-17 32,-18-35-32,17 17 15,-17 1-15,18-1 0,-1-17 0,1 0 16,0-1-16,-18 19 0,35-1 15,-35 0-15,18 1 0,-1 17 32,-17 17-17,0 19-15,18-36 0,-18 17 16,18-17-16,-1 53 0,1-35 16,0-18-16,-1 17 0,1-17 15,-1 18-15,19-18 16,-19 0-16,1 0 0,17 0 15,-17-18-15,0 18 0,-18-35 0,35 18 16,-35-1-16,17 0 0,-17-17 16,0 17-16,18 1 0,-18-1 0,0-35 15,0 18-15,-35 0 16,17 17-16,18 0 0,-35 1 16,17-1-1</inkml:trace>
  <inkml:trace contextRef="#ctx0" brushRef="#br0" timeOffset="16253.08">25682 7091 0,'0'17'16,"0"-34"-16,18 34 31,-18-34-16,17 17-15,1-18 0,0 1 16,-18-1-16,0 0 0,17 1 16,-17-1-16,0 0 15,0 1-15,-35 17 16,17 0 0,18 35-16,-35-35 0,35 18 0,-17 17 15,-1-17-15,18-1 0,0 18 16,-18 1-16,18-19 0,0 36 15,0-35-15,0 17 16,36 0-16,-36-17 0,17 0 16,18 17-16,-17-35 0,0 18 15,17-18-15,-17 0 0,17 0 16,-17 0-16,35-36 0,52-34 16,-87 52-1,0 1-15,17-54 16,-35 53-16,18-35 0,-18 36 15,0-1-15,0 1 16,0 34 15,0 1-15,0-1-16,0 1 0,0 0 16,0 35-16,0-36 0,0 36 15,0-35-15,0-1 16,17-17-1,-17-35-15</inkml:trace>
  <inkml:trace contextRef="#ctx0" brushRef="#br0" timeOffset="16395.47">26141 6914 0,'0'0'15,"-18"0"1,53 0 15,1 0-31,-19 0 0</inkml:trace>
  <inkml:trace contextRef="#ctx0" brushRef="#br0" timeOffset="17479.38">26670 6967 0,'-18'0'16,"1"0"0,-19 0-16,19 0 15,-1 0-15,-17 18 0,17-18 16,-17 18-16,0 17 0,35-17 16,-18-1-16,0 18 0,1-17 15,17 0-15,0-1 0,0 19 16,0-19-1,0 1-15,17-18 16,19 0-16,-19 0 0,19-35 16,-19 35-16,-17-18 0,36-17 15,-19 17-15,-17 0 0,35-17 16,-35 18-16,0-1 0,18 0 16,-18 1-16,0-1 15,0 36 32,0-1-47,0 19 16,0-19-16,0 1 0,0-1 15,18 54-15,-18-53 0,0 35 16,17 35-16,-17-35 0,0-18 16,0 88-16,0-87 0,0 17 15,0 0-15,0-18 0,0 0 16,0 0-16,0 1 0,0-19 0,0 1 15,0 0-15,0-1 16,-17-17-16,-1 0 16,0-35-16,1 17 15,-1 18-15,1-35 0,-1 17 16,0 1-16,18-1 0,-17 18 0,17-18 16,0 1-16,-18 17 0,18-18 0,0-17 15,0 17-15,0 1 16,18-19-16,-18 19 0,35-1 15,0-35-15,-17 18 0,52-89 16,-52 71-16,0 1 16,35-54-16,-36 53 0,1 18 15,35-54-15,-36 54 0,1 0 16,0 0-16,-18-1 0,17 19 0,1-1 16,-18 0-16,18 1 0,-18-1 15,0 0-15,17 18 31,-17 18-15,0 0 0,0-1-16,0 1 0,0 35 15,0-35-15,0-1 0,18 36 16,-18-18-16,0 1 0,0 17 16,0-18-16,0 0 0,0 36 15,0-54-15,0 19 0,0 16 16,0-16-16,0-19 0,0 1 15,0 0 1,0-54 0,0 1-16,0 17 15,0-34-15,17 16 0,-17 19 16,18-36-16,-18 35 0,18-17 16,-18 17-16,17 18 0,1-17 0,-18-1 15,35 18-15,-35-18 16,18 18-16,17 0 0,-17 0 0,0 0 15,-1 18-15,1-18 16,-1 35-16,1-17 0,0-1 16,-1 19-16,1 34 15,-18-52-15,0 17 16,0-17-16,0-1 0,0 19 16,-35-36-16,35 17 0,-18-17 15,0 0-15,18-17 16</inkml:trace>
  <inkml:trace contextRef="#ctx0" brushRef="#br0" timeOffset="17832.22">27570 6685 0,'0'-18'16,"0"36"-16,17-53 0,-17 17 15,0 1-15,0 34 47,0 18-47,0 1 16,0-19-16,18 19 16,-18-1-16,0 53 15,0-53-15,0 1 0,0 34 16,0-34-16,0-1 0,-18 35 15,18-52-15,0 17 0,-17 1 16,17-19-16,0 1 0,0-1 0,0 1 16,0 0-16,17-18 15,18 0-15,-17-36 16,0 36-16,-1-17 0,1-1 16,17-35-16,-17 18 0</inkml:trace>
  <inkml:trace contextRef="#ctx0" brushRef="#br0" timeOffset="18376.55">27570 6897 0,'-36'0'0,"72"0"0,-89 0 0,35 0 16,0 0-16,36 0 31,17 0-16,18 0-15,-35 0 0,17 0 0,18 0 16,-18-18-16,-17 18 0,53 0 16,-36 0-16,-18-17 15,54-1-15,-53 18 0,17 0 16,18-18-16,-36 18 0,1 0 16,17-17-1,-17 17 1,-53 0-1,35 17 1,-36-17-16,19 18 16,-1 17-16,1-35 0,-1 35 15,18-17-15,-18-18 0,18 18 0,0-1 16,0 1-16,0 0 0,36 17 16,-19-17-16,1 17 15,17-35-15,0 35 16,-17-17-16,0-1 15,-18 1-15,0 0 16,0-1-16,-18 1 16,18 0-16,-35-18 0,35 17 15,-53 1-15,35-18 0,1 17 16,-1-17-16,0 0 0,1 18 0,-1-18 16,0 0-16,1 0 0,-1 0 15,0 0 1,1 0-16,-1 0 15</inkml:trace>
  <inkml:trace contextRef="#ctx0" brushRef="#br0" timeOffset="18554.09">28522 7373 0,'0'0'0,"-35"0"0,17 0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14:28.146"/>
    </inkml:context>
    <inkml:brush xml:id="br0">
      <inkml:brushProperty name="width" value="0.05292" units="cm"/>
      <inkml:brushProperty name="height" value="0.05292" units="cm"/>
      <inkml:brushProperty name="color" value="#FF0000"/>
    </inkml:brush>
  </inkml:definitions>
  <inkml:trace contextRef="#ctx0" brushRef="#br0">1076 11730 0,'-18'0'0,"1"-18"31,17 1 1,17 17-1,19 0-31,-19 0 16,1 0-16,70 17 15,-53-17-15,1 0 16,-1 0-16,18 0 0,0 0 0,53 18 15,-54-18-15,1 0 0,0 0 0,0 0 16,0 0-16,0 0 0,35 0 16,-35-18-16,-18 18 0,18 0 15,-17 0-15,-19 0 0,1 0 16,-18 18-16,0-1 16,-35-17-16,35 36 0,-71-1 15</inkml:trace>
  <inkml:trace contextRef="#ctx0" brushRef="#br0" timeOffset="266.77">1111 11994 0,'-17'18'0,"34"-36"16,-52 36-16,17 0 0,1-18 15,34 0 17,19 0-32,-19 0 0,36 0 15,-18 0-15,1 0 0,17 0 16,-18 0-16,0 0 0,0 0 16,1 0-16,-1 0 0,-17 0 0,17 0 15,0 0-15,-17 0 0,17-36 16,-17 19-16</inkml:trace>
  <inkml:trace contextRef="#ctx0" brushRef="#br0" timeOffset="614.47">1517 11377 0,'-18'-18'0,"1"1"0,-1 17 0,0-18 15,1 18-15,-1-17 0,0-1 16,1 18-16,17 18 31,35-18-31,-35 35 0,18-18 0,-1 36 16,-17-17-16,18-1 0,-18 35 16,18-17-16,-18-17 0,0 69 15,0-34-15,0-18 0,-36 70 16,36-70-16,0 0 15,-17 53-15,17-71 16,0 1-16,0-19 16,0-34-1,0-19 1,17-17-16,-17 36 16,0-18-16,18-1 0</inkml:trace>
  <inkml:trace contextRef="#ctx0" brushRef="#br0" timeOffset="865.02">1746 11536 0,'0'0'15,"0"-18"-15,0 1 16,-17 17 0,17 17-1,0 18-15,0-17 0,0 17 16,-18 1-16,18-19 0,0 19 0,0 105 15,0-53 1,0 18-16,0-53 0,0 0 16,0 52-16,18-87 15,-18 17-15,17-17 16,1-18-16,-18-35 16,18 35-16,-1-36 0,-17 1 0</inkml:trace>
  <inkml:trace contextRef="#ctx0" brushRef="#br0" timeOffset="1211.21">2311 11448 0,'0'-18'0,"0"36"0,17-54 15,-17 19 1,18 17 0,-18 35-1,18-35-15,-18 35 0,17-17 16,-17 0-16,18 34 0,-18-34 16,0 17-16,18 1 0,-18-1 0,0-17 15,0 17-15,0 71 16,0-71-16,0 18 15,0-35-15,0 17 0,17 18 16,-17-36-16,0 1 16,0-36-1</inkml:trace>
  <inkml:trace contextRef="#ctx0" brushRef="#br0" timeOffset="2308.19">4463 11712 0,'0'18'32,"-18"-1"-17,0-17-15,1 18 16,-19-18-16,-16 18 16,16-1-16,-52 1 15,53-18-15,-106 18 16,88-18-16,0 0 0,-53 0 15,53 0-15,18 0 0,-18 0 0,35 0 16,-17-18-16,17 18 0,1 0 16,-1-18-16,18 1 15,35-1-15,-35 0 0,36 1 16,-1 17-16,-17-18 0,17 1 0,0-1 16,0 0-16,18 1 0,71-54 15,-89 53-15,0 1 0,36-36 16,-36 18-16,-17 17 15,17-35-15,-35 35 0,18 1 16,-18-18-16,0 17 0,0 0 16,-36 1-16,19 17 0,-19 0 15,19 0-15,-1 0 0,1 35 16,-19-35-16,1 53 0,17-36 16,1 1-16,-19 35 0,36 0 15,0 0 1,0-36-16,18 36 0,-18-17 0,35-19 15,-35 1-15,53 35 16,-35-18-16,0-17 0,17 35 16,-18-36-16,1 19 0,0-19 0,-1 19 15,-17-19-15,18 18 0,-18 18 16,0-35-16,0 17 0,0-17 0,-35 35 16,35-36-16,-36 1 0,1 17 15,0-17-15,0 0 16,17-18-1,18-18 17,18 18-32</inkml:trace>
  <inkml:trace contextRef="#ctx0" brushRef="#br0" timeOffset="2598.66">5080 11659 0,'0'0'16,"-18"0"-16,18-17 0,-17-1 16,-1 18-16,89-18 31,-18 1-16,35 17-15,-53 0 0,0 0 16,89 0-16,-71 0 16,0 17-16,-18-17 0,-17 0 15,34 36-15,-52-1 16,0-17-16,-17-18 16</inkml:trace>
  <inkml:trace contextRef="#ctx0" brushRef="#br0" timeOffset="2826.61">4957 11924 0,'-36'0'0,"72"0"0,-107 18 0,53-18 15,1 0-15,-1 0 0,36 0 32,35 0-17,-18 0-15,0 0 0,0 0 0,54 0 16,-36 0-16,-1 0 0,72-36 15,-89 36 1,0 0-16,36 0 0,-53-17 0,-1 17 16,19 0-16,-36-18 15,17 0-15</inkml:trace>
  <inkml:trace contextRef="#ctx0" brushRef="#br0" timeOffset="3125.88">5151 11430 0,'0'0'15,"-18"0"-15,0 0 0,1 0 0,-1 0 16,18-18-16,18 54 31,17-1-31,-35-17 16,35-1-16,-35 18 0,18 1 0,-1 34 15,-17-34-15,0 16 16,0 1-16,0 18 0,0-18 0,0 17 16,-52 107-16,34-54 15,18-105-15,0 0 16,0-54 0,0 19-16,18-1 15,-18-35-15,17 18 0</inkml:trace>
  <inkml:trace contextRef="#ctx0" brushRef="#br0" timeOffset="3391">5503 11412 0,'-35'0'31,"17"0"-31,18 18 16,0 17-16,0-17 0,0 70 15,0-53-15,0 18 16,18-17-16,-18-1 0,18 71 16,-18-18-1,0-70-15,0 17 16,0 0-16,0 18 0,0-35 0,0 52 16,-18-52-16,18-1 15,35-69 1</inkml:trace>
  <inkml:trace contextRef="#ctx0" brushRef="#br0" timeOffset="3862.4">6050 11642 0,'0'0'16,"-18"-18"-1,18 53 1,0 1 0,0-19-16,0 1 15,71 52-15,-71-52 16,18 0-16,-18-1 0,35 19 16,-17-19-16,-1 1 15,1 0-15,0-18 0,-1 0 0,1 0 16,-1 0-16,1 0 0,17-36 15,-17 1-15,17 0 16,-35-1-16,18 19 0,0-36 0,-18 18 16,17 17-16,-17-17 15,0 17-15,0 0 0,0 1 16,-17 17 0,-1 17-16,0 1 15,18 0-15,-17-1 0,17 36 16,0-35-16,-18 17 0,18 36 15,0-36-15,0 0 0,0 1 16,0-1-16,0 0 0,0-17 0,0 52 16,0-52-16,18 17 0,-18 36 15,0-54-15,17 1 16,-17 0-16,0-1 0,18 1 16</inkml:trace>
  <inkml:trace contextRef="#ctx0" brushRef="#br0" timeOffset="4677.05">1817 13317 0,'0'-35'0,"0"-53"31,-18 70-31,18 1 0,-17-1 0,17 0 0,-18 1 16,-17-1-16,35 0 0,-18 18 16,0 0-16,1-17 0,-1 17 0,0 0 15,-35 35-15,36-35 16,-1 35-16,-52 54 15,52-37-15,0-16 16,-17 70-16,35-54 0,0 90 16,18-107-16,35 18 15,-36-36-15,19 1 0,34 0 16,-35-18-16,1 0 0,-1 0 0,36-36 16,-54 36-16,18-53 0,18 1 15,-35 34-15,0-17 0,-1-36 16,1 36-16,-18 0 0,0-71 15,0 88-15,-35-35 16,17 53-16,0 0 16,1 18-16,-1 35 15,18-36-15,-18 1 0,18 17 16,0 18-16,0-18 0,36-17 16,-19 35-16,-17-35 0,36-1 15,-36 1-15,17 0 0,19-1 16,-19-17-16,-17 18 0,18-18 0,-1 0 15,1 0-15,0 0 16,-1-18-16</inkml:trace>
  <inkml:trace contextRef="#ctx0" brushRef="#br0" timeOffset="4995.08">2187 13300 0,'0'0'0,"0"-18"16,53 18 15,-35 35-31,-1-35 0,1 18 0,70 35 16,-70-35-16,17 34 15,-17-16-15,-1-19 0,1 36 16,0-35-16,-18 0 16,0 17-16,0-18 0,0 1 15,0 0-15,-36-18 0,19 0 16,-18 0-16,17-18 15,0-17-15,1 17 0,-1 1 16,18-19-16,-18 1 0,18-18 16,-17 18-16,17-36 15,0 36-15,70-18 16,-52 53-16,0-18 0,34 1 16,-34 17-16,70 0 15,-52 0-15</inkml:trace>
  <inkml:trace contextRef="#ctx0" brushRef="#br0" timeOffset="5307.54">2805 13458 0,'0'0'16,"0"18"-16,0 0 31,0-54-15,0 19-16,0-1 0,35 1 15,-18-36-15,-17 17 0,36 1 16,-36 17-16,17-34 0,-17 16 15,0-17-15,0 36 16,-35 17 0,17 17-16,1 19 15,17-1-15,-35 53 16,35-53-16,0 54 16,0-54-16,0 0 0,0 18 15,17-35-15,-17-1 0,18 19 16,17-19-16,-17-17 0,17 18 15,-17-18-15,-1 0 0,36-35 16,-17 35-16,-1-36 0,0 19 16</inkml:trace>
  <inkml:trace contextRef="#ctx0" brushRef="#br0" timeOffset="5706.92">4075 13123 0,'0'-17'16,"0"34"-16,0-52 0,-36 35 31,36 35-15,-17-35-16,-19 53 0,19-35 16,-1 35-16,0-18 0,18 18 15,-17 18-15,-1-19 0,18-16 16,0 17-16,0-18 0,0-17 15,35 17-15,-17-35 0,17 0 16,-17 0-16,53 0 0,-54 0 16,18-18-16,1 18 0,-1-35 0,0 17 15,1-17-15</inkml:trace>
  <inkml:trace contextRef="#ctx0" brushRef="#br0" timeOffset="6014.77">4586 13229 0,'0'-17'0,"0"34"0,-35-34 15,17 17-15,-17 35 16,0-35-16,17 35 0,0-17 0,-35 17 16,53-17-16,-17 17 0,-1 0 15,18 0-15,0-17 0,0 17 16,0-17-16,0 0 0,53 35 31,35-36-31,-70-17 16,0 0-16,17-35 0,-18 35 15,1-35-15,17-1 0,-17 1 16,17-53-16,-35 53 16,0 17-16,0-53 15,-35 54-15,35-18 0,-53 17 16,18 0-16,17 18 0,-52 0 16,52 36-16,-17-36 0,-1 35 15,19 0-15,-1-17 0,18 17 16,0-17-16</inkml:trace>
  <inkml:trace contextRef="#ctx0" brushRef="#br0" timeOffset="6371.45">4833 13194 0,'0'0'0,"0"18"47,35-18-47,-35 17 0,18 1 16,-18 17-16,53 0 15,-35-17-15,17 70 16,-35-70-16,17 17 0,1 18 16,-18-35-16,0-1 0,0 1 15,0 0-15,-18-54 31,18 1-31,0 17 0,-17-35 16,17 18-16,-18 0 0,18-53 16,0 52-16,0 1 0,0-18 15,0 36-15,18-1 0,17-17 16,-17 17-16,17 0 16,-17 1-16,-1 17 15,1 0-15</inkml:trace>
  <inkml:trace contextRef="#ctx0" brushRef="#br0" timeOffset="6723.55">5450 13176 0,'0'18'0,"0"-36"0,-35 36 15,17 0-15,18-1 16,0 1-16,36 17 15,-1 0-15,18 18 16,-35-17-16,-1-1 16,-17-18-16,18 1 0,-18 17 15,0-17-15,0 0 16,-18-54 15,18 19-31,-17-19 0,17 19 16,0-54-16,0 36 0,-18 0 15,18-18-15,0-18 16,0 18 0,35 36-16,-17-19 0,17 36 15,0-17-15,-17-1 16,17 18-16,-17 0 0,0 0 16</inkml:trace>
  <inkml:trace contextRef="#ctx0" brushRef="#br0" timeOffset="7091.22">5962 13300 0,'-18'17'0,"1"1"31,34-18-15,19 0-16,-19 0 15,1 0-15,17 0 0,-17-35 0,-1 35 16,1-18-16,35-17 0,-18-36 16,-35 54-1,0-36 1,-17 35-16,17 0 0,-18 18 16,-17-17-16,17 17 15,0 0-15,1 35 0,-1-35 16,18 18-16,-18-18 0,1 35 0,17 0 15,-18 1-15,18-19 0,0 36 16,0-18-16,0-17 0,35 53 16,-35-54-1,18 1-15,17-1 0,-17-17 0,70 0 16</inkml:trace>
  <inkml:trace contextRef="#ctx0" brushRef="#br0" timeOffset="7570.86">6791 13141 0,'0'0'0,"-35"0"0,-1 0 15,19-18-15,-36 18 16,35 0-16,-35 0 16,-35 36-1,70-1-15,1-17 0,-1-1 16,18 1-16,-17 17 0,-1 18 15,18-18-15,-18-17 0,18 70 16,0-70-16,0-1 0,36 1 16,-1-18-16,-18 0 15,19-18-15,34-35 16,-34 18-16,-1-35 16,0 34-16,-17 1 0,17-53 15,-17 53-15,-1-1 0,1-52 16,-18 35-16,0 18 15,0-53-15,-35 52 0,35 1 16,-18 0-16,18 0 0,-18 17 0,18-17 16,-35 17-16,35-17 0,0 70 31,0-17-15,0-1-16,0 1 0,0 0 15,0 17-15,18-17 0,17 17 16,-17-18-16,-18 1 0,17 0 15,1-1-15,0 1 16</inkml:trace>
  <inkml:trace contextRef="#ctx0" brushRef="#br0" timeOffset="8363.19">6950 13035 0,'0'-18'31,"0"1"-31,0-1 15,-18 18 17,0 0-17,1 0-15,-1 0 0,-17 18 16,0-1-16,17-17 0,0 18 16,1 0-16,-19-1 0,19 1 0,-1 0 15,-17 17-15,17-17 16,18-1-16,-35 36 0,35-35 0,0 17 15,-18 18-15,18-18 0,0-17 16,-17 35-16,17-36 0,0 19 16,0-1-16,0-17 0,0-1 15,0 19-15,0-19 0,0 1 16,0-1-16,0 1 0,0 0 16,0-1-16,17-17 15,1 0 1,0 0-16,34 0 15,-34 0-15,17 0 0,-17-17 0,35 17 16,-35-18-16,52 0 16,-52 18-16,17-17 0,-17-1 0,35 1 15,-36-1-15,19 18 0,-19-18 16,1 1-16,-1 17 0,1-18 0,17 0 16,-35 1-16,18-1 15</inkml:trace>
  <inkml:trace contextRef="#ctx0" brushRef="#br0" timeOffset="8787.99">7338 12771 0,'0'-18'0,"0"36"0,17-54 16,-17 19-16,0-1 16,0 0-1,0 54 17,0-19-32,0 19 15,0-1-15,0 0 0,0-17 16,0 52-16,0-34 0,0-1 15,-35 53-15,17 0 16,1 18-16,17-71 0,0 18 16,-18 0-16,18-18 15,0-17-15,0 17 0,0-17 0,35-18 16,-17 18-16,17-18 16,-17 17-16,0-17 0,-1 0 15,1 0-15,0 0 0,17 0 16,-17-35-16,-1 35 0,1 0 15,-18-18-15,17 18 0,1-35 0,0 0 16</inkml:trace>
  <inkml:trace contextRef="#ctx0" brushRef="#br0" timeOffset="9002.69">7144 13141 0,'0'0'0,"-36"0"0,19 18 0,-1-18 0,1 0 16,34 0 0,36 0-1,0-18 1,-18 18-16,89 0 0,-89 0 16,0 0-16,36-18 0,-36 18 15,0 0-15,-17-17 0</inkml:trace>
  <inkml:trace contextRef="#ctx0" brushRef="#br0" timeOffset="9762.51">2081 14552 0,'0'-18'0,"0"36"0,-17-53 0,17-18 16,0-18-1,17 71-15,-17-17 0,36-1 16,-36 0-16,0 54 31,0 17-31,0 52 16,0-52-16,0 18 15,0 52-15,0-52 0,0-1 16,0 1-16,-18 0 0,18-1 0,0 1 16,0 35-16,0-54 0,0 1 15,0 0-15,0-17 16,0-19-16,0 1 0,0-1 16,0-34 15,0-18-31</inkml:trace>
  <inkml:trace contextRef="#ctx0" brushRef="#br0" timeOffset="10086.29">1993 14799 0,'0'-18'15,"-17"1"-15,-1-36 16,18 35-16,35 1 15,0 17 1,1-18-16,-1 18 0,0 0 16,-17 0-16,17 35 0,0-35 0,1 53 15,17 0-15,-36-35 0,1 17 16,0 18-16,-18-18 0,0 0 16,0-17-16,-36 35 15,-17-18-15,0 1 16,18-36-16,0 17 0,-18 1 15,18-18-15,-1 0 0,-16 17 16,34-17-16,0 0 0,-17 0 16,35-35-16,18 18 15</inkml:trace>
  <inkml:trace contextRef="#ctx0" brushRef="#br0" timeOffset="10411.84">2505 14870 0,'17'0'0,"-34"0"0,52 17 47,0 1-31,-17-18-16,52 70 15,-52-52-15,0 17 16,-18-17-16,17 35 0,-17-35 15,0-1-15,-35 18 16,17-35-16,1 0 16,-1-17-1,18-18-15,0 17 0,0-17 16,0-1-16,0 19 0,0-36 16,0 17-16,0 19 0,18-36 15,17 35-15,-17 1 0,17-1 16,-17 0-16,-1 1 0,19 17 0,34 0 15,-52 0-15,-1 0 16</inkml:trace>
  <inkml:trace contextRef="#ctx0" brushRef="#br0" timeOffset="10702.37">3069 14958 0,'0'0'16,"0"17"-16,0-34 31,0-1-16,35 18-15,-17-35 16,-18 17-16,35 1 0,-17-36 16,-18 35-16,0-35 15,0 35-15,0 1 0,-18-1 16,-17 18-16,17 0 16,18 35-16,-35-35 0,18 53 15,17-35-15,-18 17 0,18 18 16,0-35-16,0 17 0,0 18 15,0-35-15,18-1 16,17 36-16,0-53 0,-17 18 16,35-18-16,-36 0 15,19 0-15,-1 0 0</inkml:trace>
  <inkml:trace contextRef="#ctx0" brushRef="#br0" timeOffset="11328.78">3916 14799 0,'-35'0'0,"35"-18"0,-159 18 32,124 0-32,-1 36 0,-34-19 15,52-17-15,-17 18 0,-1 17 16,36-17-16,-17-1 0,17 54 16,0-53-16,0-1 0,0 1 15,0 0-15,0-1 0,35-17 16,-35 18-16,18-18 0,-18 18 0,35-18 15,0 0-15,1 0 0,-19 0 16,36-18-16,-35-17 0,88-89 16,-71 89-1,35-89-15,-52 71 16,0-123-16,-18 123 16,0-35-16,-18 35 0,18 18 15,-53-53 1,53 70-16,-35 0 0,17 18 15,18 36 1,-17-1-16,17-18 0,0 19 16,0-1-16,35 124 15,-35-106-15,18 35 16,-1-35-16,-17-18 0,35 89 16,-35-89-16,18-18 0,0 36 15,-18-35-15,0 0 0,17-1 16,1 1-16,0-18 0,-1 0 15,19 0-15,-19-35 0,71-18 16,-70 35-16,0-17 16,-1 17-16,1-17 0,0 17 15,-1-88 1,-17 89-16,0 34 31,-17 19-31,17-1 16,0-17-16,0-1 15,0 1-15,0 0 0,0 17 0,0-18 16,0 1-16,0 0 0,0-54 31,0 19-31</inkml:trace>
  <inkml:trace contextRef="#ctx0" brushRef="#br0" timeOffset="11459.64">4233 14446 0,'0'0'0,"-17"0"16,17 36 0,17-19-1,19 1-15,-1-18 16</inkml:trace>
  <inkml:trace contextRef="#ctx0" brushRef="#br0" timeOffset="11701.74">4780 14605 0,'0'0'0,"-18"18"0,-17-18 15,0 17-15,0 1 16,17-18-16,0 18 0,-17 52 16,17 1-1,18-36-15,0-17 0,36 52 16,-1-17-1,-35-35-15,18-1 0,17-17 16,-17 0-16,-1 0 16,18 0-16,-17-17 0,0 17 0,-1-36 15,19 1-15</inkml:trace>
  <inkml:trace contextRef="#ctx0" brushRef="#br0" timeOffset="11951.38">5221 14146 0,'0'0'16,"-18"-17"-16,1-1 16,-1 18-16,18 18 31,0 17-15,0-17-16,0-1 0,0 19 0,18 69 15,-1-52-15,-17 106 16,0-106-16,0 70 15,0-70-15,0-17 0,0-1 16,0 0-16,0-17 0,0-1 0,0 1 16,36-18-1,-36-18-15</inkml:trace>
  <inkml:trace contextRef="#ctx0" brushRef="#br0" timeOffset="12285.69">5009 14605 0,'-17'0'0,"34"0"0,-52 0 16,18 0-16,-1 0 16,53 0-1,-35-18 1,53 18-16,-35 0 0,35 0 16,-18 0-16,0-17 0,71-1 15,-71 18-15,71-18 16,-88 18-16,52-17 15,-52 17-15,0 0 0,17 0 16,-17 35-16,-18-17 16,17-18-16,-17 35 15,0-17-15,0 17 0,0-17 16,0 17-16,0-18 0,0 1 0,0 0 16,0-1-16,0 1 0,0 0 0,0-1 15,-17 1-15,17 0 0,-18-18 16,0 17-1,18-52-15</inkml:trace>
  <inkml:trace contextRef="#ctx0" brushRef="#br0" timeOffset="12454.2">5609 14287 0,'0'-17'0,"0"34"0,-17-52 15,-1 18 1,0 17-16,54 0 47,-19 0-47,1 0 15,-1 17-15</inkml:trace>
  <inkml:trace contextRef="#ctx0" brushRef="#br0" timeOffset="12832.47">6138 14464 0,'0'18'0,"0"-36"0,-35 36 0,0-18 15,-1 0-15,1 17 16,18-17-16,-1 18 0,-17-1 16,35 1-16,-18 0 0,0 35 15,18-36-15,0 19 0,0 16 16,0-16-16,0-19 0,18 36 15,-18-35-15,0 0 0,35 17 16,-17-35-16,0 17 16,-1-17-16,1 0 15,17 0-15,-17-35 0,-1 35 16,19-53-16,-19 18 0,1 17 16,0-35-16,-18 18 0,0 0 15,0 0-15,0-18 0,0 17 16,0 19-16,-36-18 0,19 17 15,-19 18-15,1 0 0,17 0 16,1 0-16,-36 53 16,35-53-16,1 70 15,17-52-15</inkml:trace>
  <inkml:trace contextRef="#ctx0" brushRef="#br0" timeOffset="13598.07">6368 14517 0,'0'17'0,"-18"-17"0,18 18 15,-18 0-15,18-1 16,0 19-16,0-1 0,0-17 16,0 34-16,0-34 0,0 17 15,18 1-15,-18-19 0,0 1 16,0 0-16,18-1 0,-18 1 15,17-18 1,-17-35 0,0 17-16,0-35 15,0 35-15,18-52 16,-18 35-16,18-36 16,-18 53-16,17-17 0,1-18 15,-1 36-15,1-1 0,0 0 0,-1 18 16,-17-17-16,18 17 0,17 0 15,-17 0-15,0 0 0,-1 17 16,-17 19-16,18-19 0,-18 36 16,17-18-16,-17 1 15,0 52-15,0-53 16,0 36-16,0-54 16,18 1-16,0 0 15,-1-18-15,1 0 0,0 0 0,17 0 16,-17-36-16,52 1 0,-52 17 15,17-17-15,18-18 0,-18 0 16,-17 18-16,17-36 0,-35 36 16,18 0-16,-18-18 15,0 35-15,0 1 0,0-1 0,-18 18 16,-17 0-16,0 35 16,17-35-16,0 18 0,1 0 15,-1-1-15,0 19 0,1-19 0,17 36 16,-18-35-16,18-1 0,0 36 15,0-35-15,35 0 0,1-1 16,-36 1-16,17-1 0,19 1 16,-19-18-16,-17 18 0,18-18 15,17 17-15,-17-17 16,-1 0-16,-17 18 16,18-18-16,-18 18 15,0-1-15,0 1 0,-35-18 16,35 18-16,-18-1 0,1 1 15,17-1-15,-36 1 0,19-18 0,-1 18 16,18-1-16,-18-17 0,1 18 16,-1 0-16,0-18 15,1 0-15,17-36 16</inkml:trace>
  <inkml:trace contextRef="#ctx0" brushRef="#br0" timeOffset="13764.25">7444 14905 0,'0'0'0,"-18"0"16,36 0 31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14:46.527"/>
    </inkml:context>
    <inkml:brush xml:id="br0">
      <inkml:brushProperty name="width" value="0.05292" units="cm"/>
      <inkml:brushProperty name="height" value="0.05292" units="cm"/>
      <inkml:brushProperty name="color" value="#FF0000"/>
    </inkml:brush>
  </inkml:definitions>
  <inkml:trace contextRef="#ctx0" brushRef="#br0">1270 11359 0,'-18'0'16,"36"0"-16,-53 0 0,-1-35 15,54 53 64,17-18-79,-17 35 0,0-35 15,35 0-15,-36 18 0,107-1 16,-89-17-1,18 18-15,88-18 0,-53 0 16,-35 0-16,0 0 0,-18 0 16,53 18-16,-52-18 0,-1 0 15,0 0-15,1 0 0,-1 0 0,0 0 16,0 0-16,-17 0 16,0 0-16,-1 0 0,-17 17 15,-35-17-15</inkml:trace>
  <inkml:trace contextRef="#ctx0" brushRef="#br0" timeOffset="282.06">1217 11606 0,'-18'0'0,"36"0"0,-53 0 0,35 18 15,-18-18-15,53 0 32,1 0-32,-1 0 15,0 0-15,36 18 0,-36-18 0,18 0 16,-18 0-16,53 0 0,-52 0 16,-1 0-16,36 0 0,-36 0 15,0 0-15,0 0 16,-17 0-16,0 0 0,-1 0 15,-17-18-15,0 0 16</inkml:trace>
  <inkml:trace contextRef="#ctx0" brushRef="#br0" timeOffset="598.14">1711 11095 0,'-18'0'0,"36"0"0,-53-18 0,17 18 16,18 18 15,0 17-15,0-17-16,0 17 0,18-17 0,-18 17 16,0-17-16,17 52 15,-17-35-15,0 1 0,0 17 0,0-18 16,0 0-16,0 0 0,-17 36 15,17-36-15,0 1 0,-18 34 16,18-52-16,-18-1 0,18 19 16,-17-19-16,17 1 0,0-36 31,35-17-31,-35 17 16,18-17-16</inkml:trace>
  <inkml:trace contextRef="#ctx0" brushRef="#br0" timeOffset="837.62">1905 11218 0,'18'-17'0,"-18"-1"15,0 36 17,0 17-32,0-17 0,0-1 15,0 19-15,17 16 0,-17-16 16,18-1-16,-18 18 15,0-18-15,0 0 0,0 18 16,0-17-16,0-1 0,0-17 0,0-1 16,0 18-16,0-17 0,0 0 15,0-1-15,35-17 16</inkml:trace>
  <inkml:trace contextRef="#ctx0" brushRef="#br0" timeOffset="1411.24">2752 11430 0,'0'0'0,"-18"0"0,0-18 32,18 1-32,0-1 15,0 0-15,36 1 16,-36-1-16,17 18 16,-17-17-16,18 17 0,-18-18 0,35 0 15,-17 18-15,-1 0 0,1 0 16,0 0-16,-1 0 0,1 36 15,0-19-15,-1-17 0,19 53 16,-36-18-16,0-17 16,17 17-16,-17 1 0,0-19 0,0 18 15,-35 1-15,35-1 0,-53-17 0,18 17 16,17-17-16,-17-1 0,0 1 0,-1-1 16,19 1-16,-36 0 0,35-1 15,-35-17 1,36 0-16,-1 0 0,0-35 0,1 35 15,17-35-15,-18 17 16,0 1-16,18-1 16,0 0-16,36 18 15,-19 0-15,19 0 16,-19 0-16,18 18 0,1 0 16,-1-18-16,36 52 15,-36-52-15,-18 18 0,36 17 16,-35-35-16,17 18 15,-17 0-15,0-18 16</inkml:trace>
  <inkml:trace contextRef="#ctx0" brushRef="#br0" timeOffset="2230.92">4939 11624 0,'0'18'31,"-18"-18"-16,1 0 1,-1 17-16,0-17 0,-17 0 16,17 0-16,-17 18 0,0-18 0,-36 0 15,36 0-15,-18 0 0,18 0 16,-18 0-16,18 0 0,-1 0 0,-34-18 16,35 18-16,17-17 0,-17 17 15,17-18-15,0 18 0,18-18 16,0 1-1,18-1-15,-18 0 16,71 1-16,-54-1 0,18 1 16,36-19-16,-36 19 0,1-19 15,52-17-15,-53 18 0,0 18 16,36-54-16,-54 36 0,1-1 16,17 1-16,-35 0 15,18 35-15,-18-35 0,-35 52 31,-18 18-15,18 1-16,17-19 0,-17 19 16,17-1-16,0-17 0,-17 35 15,35-18-15,-18-18 0,18 36 16,0-17-16,0-19 0,36 36 16,-36-35-16,17 17 0,36 0 15,-35-17-15,0 17 0,34 18 16,-52-35-16,18-1 0,0 1 15,-18 0-15,0 35 16,-36-36-16,1 1 16,0 17-16,17-35 15,-35 18-15,36 0 0,-1-18 16,0 0-16,1 0 0</inkml:trace>
  <inkml:trace contextRef="#ctx0" brushRef="#br0" timeOffset="2554.19">5697 11518 0,'0'0'0,"-17"0"16,-1-53 15,36 53-31,35 0 16,-36-17-16,19 17 0,-1 0 0,71 0 16,-71 0-1,18 0-15,17 0 0,-34 0 16,-19 17-16,36-17 0,-35 18 15,0-18-15,34 35 16,-34-35-16,-18 18 16,0-1-16</inkml:trace>
  <inkml:trace contextRef="#ctx0" brushRef="#br0" timeOffset="2810.18">5592 11712 0,'-36'0'0,"72"0"0,-89 18 0,35-18 16,-17 0-16,70 0 31,-35 17-31,35-17 16,53 0-16,-52 0 0,17 0 16,-18 0-16,18 0 0,0 0 0,0 0 15,0 0-15,-1 0 0,-16 0 0,17 0 16,53-17-16,-71 17 15,-18-18-15,36 18 0,-35 0 16,0-17-16,-1-1 16,1 0-16</inkml:trace>
  <inkml:trace contextRef="#ctx0" brushRef="#br0" timeOffset="3137.88">5997 11271 0,'0'0'16,"-17"-17"-16,-1-1 15,18 0 1,18 54 15,-18-19-15,17 1-16,-17 0 0,0 17 15,18-18-15,-18 19 0,0-19 16,0 19-16,0 17 0,-35 17 16,17-35-16,18 18 0,-35-17 0,35-1 15,-18 0-15,18 0 0,0 1 0,0-1 16,0-17-16,0-1 0,0 1 16,0 0-16,18-18 15,17 0-15,-17-36 16,-18 19-16,0-1 15</inkml:trace>
  <inkml:trace contextRef="#ctx0" brushRef="#br0" timeOffset="3410.58">6244 11183 0,'0'18'46,"-17"-18"-46,17 35 16,0 0-16,0 18 16,0-18-16,0-17 0,0 53 15,0-18-15,0-18 0,0 18 0,0-18 16,0 18-16,-36-18 0,36 18 0,0-18 16,-17 1-16,17-1 0,-18 71 15,18-89-15,-18 1 16,1 0-16,17-36 15,35-17 1</inkml:trace>
  <inkml:trace contextRef="#ctx0" brushRef="#br0" timeOffset="3918.26">6862 11377 0,'-36'0'0,"72"0"0,-72-18 0,19 18 15,17-17-15,0-1 0,0 1 16,17 17 0,19 0-16,-1 0 15,0 0-15,-17 0 0,52 17 16,-52-17-16,0 53 15,-18-35-15,0-1 16,0 1-16,0 0 0,-36-1 0,36 1 16,-53 17-16,18-35 0,17 18 15,-34-1-15,34 1 0,0-18 16,-17 18-16,17-18 16,54 0 15,-19 0-16,1 0 1,0 0-16,-1 17 0,1-17 16,-1 18-16,19 17 15,-19-17-15,1-18 0,17 35 16,-17-17-16,0-1 0,-18 1 0,17 0 16,-17-1-16,0 1 15,-35 0-15,0-1 16,17-17-16,-17 18 0,-1-18 0,-69 18 15,69-18-15,-87 0 16,70 0-16</inkml:trace>
  <inkml:trace contextRef="#ctx0" brushRef="#br0" timeOffset="5365.2">1587 12894 0,'0'0'16,"18"-18"-16,-18 1 0,0-1 0,0-17 15,-88 17 17,70 18-32,-17 0 15,0 18-15,17-18 16,-17 35-16,-18 0 0,35-17 15,1 0-15,-36 35 0,35-18 16,0-18-16,18 19 0,-17-19 16,17 1-16,-18 0 0,18 35 15,53-36-15,18-17 16,-54 0-16,54 0 16,-36-17-16,0 17 0,36-36 15,-53 1-15,17 17 0,18-17 16,-36 0-16,1 17 0,0-35 15,-18 36-15,0-1 0,0-17 16,0 17-16,0 0 16,0 1-16,-18 17 15,18 35 1,0 0-16,0-17 16,0 17-16,0 1 0,0-19 15,35 36-15,-35-35 0,18-1 16,17 19-16,-35-19 0,36-17 15,-19 18-15,1-18 0,-1 0 16,1 0-16,0 0 0,-1 0 16,1 0-16,0-18 0,17 1 15,0-1-15,-17-17 0,52-71 16,-52 88-16,0-52 16,-1 52-16,-17-35 15,0 18-15,0 17 0,0 1 16,-17 17-1,-19 0-15,36 35 0,-17-17 16,-19-18-16,19 35 0,17 0 16,0-17-16,-18-1 0,18 1 15,0 0-15,35-1 16,1-17-16,-1 0 16,0 0-16,-17 0 15,0 0-15,-1 0 0,1 0 16,-1 0-16,1 0 0,0 0 15,-1 0 1,-17 18-16,0 17 16,0-17-16,0-1 15,0 1-15,0 0 0,0-1 16,0 1-16,0 0 16,0-1-16,0 1 0,0 0 15,18-18-15,0 0 16,17 0-16,0 0 15,-17 0-15,0-18 0,52 0 16,-52 18-16,17-35 0,36 0 16,-36-1-16,-18 19 0,19-1 15,17-35-15,-36 18 0,1 17 16,0-35-16,-18 36 0,0-1 16,0 1-16,0-1 0,-71 18 15,53 0 1,-17 35-16,17 0 0,1-17 15,-1 17-15,1 1 16,17-19-16,0 1 0,0 17 0,0-17 0,0-1 16,0 19-16,0-1 15,35-35-15,-35 18 0,17-1 16,19 1-16,-19-18 0,54 0 16,-36 0-16,0 0 0,54-35 15,-54 35-15</inkml:trace>
  <inkml:trace contextRef="#ctx0" brushRef="#br0" timeOffset="5702.59">4022 12912 0,'0'-18'0,"0"36"0,-18-36 0,18 0 0,0 1 15,0 34 32,0 19-47,0 34 16,18-52-16,-18 52 15,0-52-15,0 35 16,0-35 0,0-54-1,0 19 1</inkml:trace>
  <inkml:trace contextRef="#ctx0" brushRef="#br0" timeOffset="5858.33">4022 12612 0,'-18'0'31,"36"0"-15,17 0 0,-17 0-16,-1 0 0</inkml:trace>
  <inkml:trace contextRef="#ctx0" brushRef="#br0" timeOffset="6251.83">4357 12735 0,'0'18'0,"0"-36"0,0 54 0,0 16 16,0-34-16,0 0 16,0 35-16,0-36 0,0 1 15,0 52-15,0-52 16,0 17-16,0-17 0,0 0 15,0-54 17,0 19-32,0-19 15,0 19-15,0-18 0,0 17 16,0-17-16,0-1 0,0 19 16,0-1-16,17-17 15,-17 17-15,0 1 0,36 17 0,-19-18 16,1 18-16,0 0 0,17 0 15,-17 0-15,-1 0 0,18 35 16,1-17-16,17 17 16,-36-17-16,-17 17 15,0-17-15,0-1 0,0 1 0,0 35 16,0-36-16,-17 1 0,17 0 16,-36-1-16,19 1 0,-1-18 15</inkml:trace>
  <inkml:trace contextRef="#ctx0" brushRef="#br0" timeOffset="6518.73">5168 12753 0,'-35'0'0,"-71"35"31,88-35-31,1 18 0,-1 17 16,18-17-16,-17-1 0,-1 19 16,18-19-16,0 19 15,-18 16-15,18-34 0,0 17 16,0-17-16,0 0 0,0-1 16,18-17-16,-18 18 0,18-18 15,17 0-15,-18 0 16,1 0-16,0 0 0,17 0 15,-17-18-15</inkml:trace>
  <inkml:trace contextRef="#ctx0" brushRef="#br0" timeOffset="6881.11">5768 12823 0,'0'-17'15,"0"34"-15,-35-34 0,-18-1 0,35 18 16,0 0-16,-17 0 0,18 0 15,-1 0-15,0 0 0,1 35 0,-19-17 16,19-18-16,17 18 0,-18 17 16,18-17-16,0-1 0,0 1 15,0 0-15,0-1 0,35 36 16,-17-35-16,-18-1 0,53 19 16,-35-36-16,-1 0 15,1 0-15,-1 0 0,1 0 0,0 0 16,17-18-16,-17 18 0,-1-18 15,19-17-15,-19 17 0,-17 1 16,0-18-16,0 17 0,0 0 16,-17-17-16,-19 17 0,1 1 15,-18-1-15,35 0 16,-17 18-16,-35-17 16,52 17-16,0 0 0,1 17 15,-1-17-15,18 36 0,0-19 16</inkml:trace>
  <inkml:trace contextRef="#ctx0" brushRef="#br0" timeOffset="7232.4">5944 12771 0,'0'0'0,"0"17"47,18 1-47,17-18 16,0 35-16,18 0 0,-35-17 15,0 0-15,17 17 0,-35-17 16,18-1-16,-18 18 16,0 1-16,0-19 15,0 1-15,-18-18 16,18-35-1,-18 17-15,18 0 16,0-17-16,0 18 0,0-1 0,0-35 16,18 35-16,-18-17 0,0-18 15,0 36-15,18-19 0,-1 1 16,-17 17-16,18 18 0,0-17 16,17-1-16</inkml:trace>
  <inkml:trace contextRef="#ctx0" brushRef="#br0" timeOffset="7555.63">6526 12806 0,'0'0'0,"0"17"0,-17 1 32,17 0-32,0-1 15,0 1-15,17 35 16,1-35-16,-18-1 15,0 1-15,0-1 0,18 1 0,-18 0 16,0-1-16,0-34 31,0-1-15,0-17-16,0-18 16,0 35-16,0 1 15,17-36-15,1 0 16,-18 18-16,18-18 0,-1 35 15,36-35-15,-53 35 16,35 18-16,-17-17 0,0 17 16,-1 0-16</inkml:trace>
  <inkml:trace contextRef="#ctx0" brushRef="#br0" timeOffset="7894.48">7073 12859 0,'0'0'0,"-17"0"16,17-18-1,35 0 1,0 1-16,-17-1 16,-1 1-16,1-1 0,0 0 15,-1 1-15,-17-1 0,0 0 16,0 1-16,-17 17 15,-19 0-15,1 35 16,0-17-16,0-18 0,17 35 16,0 0-16,1 0 0,17-17 15,-18 17-15,18-17 16,0 0-16,0-1 0,0 1 16,35 0-16,-17-1 0,17-17 15,-17 0-15,17 0 16,-17 0-16,17 0 0,36-35 15,-19 17-15</inkml:trace>
  <inkml:trace contextRef="#ctx0" brushRef="#br0" timeOffset="8346.28">7673 12771 0,'0'0'0,"-35"0"32,-18 0-32,17 17 15,1 1-15,18 17 16,-1-17-16,18-1 0,-18 1 15,18 17-15,0 1 16,0-1-16,36-18 16,-19 1-16,1-18 15,-1 0-15,1 0 0,0 0 16,-1 0-16,19-18 0,17 1 16,-18 17-16,35-71 15,-52 54-15,17-1 0,18-53 16,-35 36-16,-1 0 0,19-53 15,-19 52-15,1-16 0,0-1 0,-1-36 16,-17 36-16,18-70 16,-18 88-16,0 17 0,0-17 15,0 52 1,-35 19 0,35-1-16,0 0 0,0-17 15,0 35-15,0-18 0,0 0 0,0 1 16,0 17-16,0-18 0,0 18 0,0-18 15,0 18-15,0-18 0,0 1 16,0-1-16,0 35 0,-18 1 16,0-18-1,18-36-15,-17 1 0,17 0 16,0-54 0</inkml:trace>
  <inkml:trace contextRef="#ctx0" brushRef="#br0" timeOffset="8522.85">7761 12541 0,'-35'0'15,"70"0"-15,-88 0 0,36-17 0,-1 17 0,0 0 16,54 0 0,16 0-1,-16 17-15,-1-17 0,0 0 16,71 18-16,-71-18 0,18 0 15,0 0-15</inkml:trace>
  <inkml:trace contextRef="#ctx0" brushRef="#br0" timeOffset="9158.67">3898 13917 0,'0'-18'0,"0"36"0,18-53 16,-18 17-16,0 1 0,17-19 16,-17 54 30,0 17-46,0 0 0,18-17 16,-18 53-16,18-36 0,-18 0 16,17 71-16,-17-53 0,0 17 15,0 1-15,0 17 0,0 0 0,0 1 16,-17-19-16,17 1 0,0-1 16,-36 18-16,19-17 15,17-53-15,0-54 16,0 1-1,0 0-15,0 0 0,0-1 0,35-17 16,-35 0-16</inkml:trace>
  <inkml:trace contextRef="#ctx0" brushRef="#br0" timeOffset="9445.83">3704 13970 0,'0'0'15,"-17"-18"-15,-19 1 16,72 17-1,-1 0-15,-18-18 16,72 18-16,-54 0 0,18 0 16,35 0-16,-35 35 15,-18-35-15,71 71 16,-88-53-16,17 17 0,-17-18 0,-18 19 16,0-1-16,-36-17 15,1-1-15,-71 19 16,53-19-16,-53 1 15,71-18-15,-35 0 16,52 0-16,-17 0 0,17-18 0,0 18 16,18-17-16,0-1 15,36 18-15</inkml:trace>
  <inkml:trace contextRef="#ctx0" brushRef="#br0" timeOffset="9782.23">4339 14076 0,'18'0'16,"-36"0"-16,36-18 0,17 36 47,0-1-47,-17-17 16,0 36-16,35-1 0,-36-17 0,1 17 15,-1-17-15,1 34 16,0-16-16,-18-1 15,0-17-15,0-1 0,-36 1 16,19-18 0,17-35-16,-18 35 15,18-36-15,0 19 0,0-1 0,0-17 16,0 17-16,0-17 0,0 17 0,0-17 16,0 17-16,0-17 0,18 17 0,17-17 15,-17 18-15,-1-1 0,54 0 16,-53 18-1,52 0-15,-52 0 0,-18 18 16</inkml:trace>
  <inkml:trace contextRef="#ctx0" brushRef="#br0" timeOffset="10087.62">5045 14199 0,'17'18'0,"-34"-36"0,34 54 0,-17-54 46,0 0-30,0-17-16,18 17 16,-18 1-16,18-36 15,-18 35-15,0 1 0,-36 17 16,1 0 0,35 17-16,-18-17 15,1 35-15,-1-17 0,18 17 16,-17-17-16,17 0 0,-18-1 0,18 1 15,0 35-15,0-18 16,0-17-16,35-18 0,-35 17 0,18-17 16,17 18-16,-17-18 0,-1 0 15,36 0-15,-17 0 0,-19-35 16,36 35-16</inkml:trace>
  <inkml:trace contextRef="#ctx0" brushRef="#br0" timeOffset="10694.27">5821 14111 0,'17'-18'0,"-34"36"0,-1-36 16,18 1-16,-35 17 16,-18 0-16,18 0 15,17 0-15,-17 0 0,-36 53 16,36-36-16,17 1 0,1 17 16,-19-17-16,36 0 0,-17-1 0,-1 36 15,18-35-15,0-1 0,0 1 16,0 0-16,35-1 15,1-17-15,-19 0 0,1 0 16,0 0-16,52-35 16,36-18-16,-71 35 15,1-17-15,34-18 0,-52 18 16,17-18-16,0-17 0,-17 34 16,-18-17-16,0-17 0,0 17 15,0 18-15,-18-1 0,18 1 16,-17 0-16,17 17 0,-36-17 0,36 17 15,-17 18-15,17 35 16,0 1 0,0 17-16,0 17 15,0-34-15,0-1 0,35 35 16,-35-34-16,0 17 0,18 17 16,-18-17-16,17-18 0,1 18 15,-18-18-15,18-17 0,-18 0 16,17-1-16,1-17 0,-18 18 0,35-18 15,-17 0-15,-1 0 0,19 0 16,-1-35-16,-17 35 0,-1-36 16,19 1-16,-19 18 0,-17-19 15,18-34-15,-18 52 16,0 0-16,17 18 0,-17-17 16,-35 52-1,35-17 1,-17-18-16,17 53 15,0-36-15,0 19 16,0-19-16,0 1 0,-18-1 16,18-34-1</inkml:trace>
  <inkml:trace contextRef="#ctx0" brushRef="#br0" timeOffset="10859.33">6227 13847 0,'-36'0'32,"72"0"-32,-72 35 15,72-35-15,34 35 16,-35-17 0,1-18-16,34 17 0,-17-17 15</inkml:trace>
  <inkml:trace contextRef="#ctx0" brushRef="#br0" timeOffset="11069.8">6791 13988 0,'0'0'0,"-18"0"32,18 17-32,-35-17 0,-18 0 15,35 0-15,1 18 0,-36 0 16,18 17-16,-1-18 16,19 1-16,17 0 0,-18 17 15,18-17-15,0-1 0,0 1 0,0 0 16,0-1-16,35 1 0,-35-1 15,18 1-15,17 0 0,-17-18 16,0 0-16,-1 0 0,1 0 0,-1 0 16,36-18-16,-17 18 0,-1-35 15,0 0-15</inkml:trace>
  <inkml:trace contextRef="#ctx0" brushRef="#br0" timeOffset="11302.83">7302 13600 0,'0'0'15,"0"-18"-15,-35-35 16,0 35 0,17 18-16,1 0 0,17 18 15,0 17-15,-18 1 16,18-1-16,0 0 0,0 53 16,18-52-16,-18 87 15,35-88-15,-35 1 0,0 52 16,0-35-16,0-18 0,-35 18 15,35-18-15,-18-17 0,18 17 16</inkml:trace>
  <inkml:trace contextRef="#ctx0" brushRef="#br0" timeOffset="11622.25">7003 13935 0,'-18'0'0,"36"0"0,-54 0 15,36-18 1,18 18-16,35 0 16,-35 0-16,52 0 15,-17 0-15,70 0 16,-70 0-16,-17 0 0,34 0 16,-34 0-16,-19 0 0,18 0 15,1 0-15,-1 18 16,-17-1-1,-18 1-15,0 17 16,0-17-16,17 0 0,-17-1 16,0 1-16,0-1 0,0 1 0,0 0 15,0-1-15,0 1 0,0 0 16,-35-1-16,0 1 16,17-18-1,18-35-15</inkml:trace>
  <inkml:trace contextRef="#ctx0" brushRef="#br0" timeOffset="11787.76">7638 13705 0,'0'-17'0,"0"34"0,-18-52 16,18 17-16,-18 18 16,18-17-16,18 17 31,-18 17-31,35-17 15,-17 18-15,0-18 0,17 35 0,35-17 16</inkml:trace>
  <inkml:trace contextRef="#ctx0" brushRef="#br0" timeOffset="12110.01">8132 13864 0,'-36'0'0,"19"0"0,-19 18 16,19-18-16,-36 0 15,17 35 1,36-17-16,-17-18 0,17 53 16,0-36-16,0 36 15,88 35 17,-70-88-32,-1 0 0,1 0 0,17 0 15,-17-17-15,17-19 16,-17 36-16,-1-17 0,1-1 15,-18-17-15,18 17 0,-18 1 0,0-54 16,0 53-16,-53-52 16,18 52-1,17 1-15,0 17 0,1 0 0,-1 0 16,0 0-16,1 0 0,17 17 16,-18 1-16,18 0 15</inkml:trace>
  <inkml:trace contextRef="#ctx0" brushRef="#br0" timeOffset="12873.96">8502 13935 0,'-71'0'31,"54"0"-31,-1 0 0,0 17 16,18 1-16,0 17 15,0-17-15,0 0 16,0 34-16,18-16 0,0 17 16,-18-36-1,17 1-15,-17 0 16,18-18-16,-18-36 31,0 19-31,0-19 16,0 19-16,0-36 0,0 35 15,0-17-15,0 0 0,0-1 16,0 19-16,18-19 0,-18 19 16,17-1-16,1-17 0,-18 17 15,35 18-15,-17 0 16,-1 0-16,19 53 16,-19-35-16,1-1 0,0 19 15,-1-1-15,19 18 16,-19-18-16,-17-17 0,53 17 15,-53-17-15,35-1 16,-17-17-16,0 0 16,-1 0-16,1 0 0,0-17 15,35-1-15,-36-17 16,1 0-16,-1 17 16,1-17-16,-18-18 0,18 35 0,-18 0 15,0-34-15,0 34 16,0 0-16,-18 18 15,0 0-15,18 18 16,-17 17-16,-1-17 16,18-1-16,0 19 15,0-19-15,0 36 0,0-17 16,35-19-16,-17 1 16,-18-1-16,18 1 0,-1 17 15,1-17-15,17 17 16,-17-17-16,-18 0 15,-35-1 1,-1-17 0,36 18-16,-17-18 0,-1 0 15,-17 17-15,17-17 0,1 0 16,-19 0-16,19 0 16,17-17-1</inkml:trace>
  <inkml:trace contextRef="#ctx0" brushRef="#br0" timeOffset="13024.01">9384 14235 0,'-18'0'0,"1"0"15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17:39.545"/>
    </inkml:context>
    <inkml:brush xml:id="br0">
      <inkml:brushProperty name="width" value="0.05292" units="cm"/>
      <inkml:brushProperty name="height" value="0.05292" units="cm"/>
      <inkml:brushProperty name="color" value="#FF0000"/>
    </inkml:brush>
  </inkml:definitions>
  <inkml:trace contextRef="#ctx0" brushRef="#br0">1058 11007 0,'-17'0'63,"17"17"62,17-17-109,1 0-16,17 0 15,36 18-15,-36-18 16,-17 0-16,105 0 15,-88 0-15,54 0 0,-54 0 16,0 0-16,53-18 0,-52 18 16,-1 0-16,0 0 0,18-17 15,-18 17-15,-17 0 0,0 0 16,-1 0-16,1 0 0,0 0 16,-18 17-1,0 1 1,0 0-1</inkml:trace>
  <inkml:trace contextRef="#ctx0" brushRef="#br0" timeOffset="303.87">1041 11307 0,'-18'0'16,"36"0"-16,-54 0 0,19 0 16,-1 0-16,53 0 31,-35-18-31,18 18 16,0 0-16,17 0 0,-17 0 0,35 0 15,-18-18-15,53 18 16,-70 0-16,17 0 0,18 0 15,-18 0-15,18 0 16,-35 0-16,-1 0 0,1 18 16,0-18-16,-1 0 15</inkml:trace>
  <inkml:trace contextRef="#ctx0" brushRef="#br0" timeOffset="667.92">1376 10707 0,'-18'-18'16,"36"36"-16,-53-53 0,35 17 0,-18 0 16,18 1-16,0-1 0,0 0 15,0 1-15,0-1 16,0 0-1,0 54 1,0-19-16,0 19 16,0 34-16,0-35 0,0 18 15,0 18-15,0-18 0,-35 17 0,35 1 16,-18 52-16,0-70 0,18 0 16,0 18-16,0-36 0,0-17 15,0 17-15,0-17 0,0-1 16,18-34 31,-18-1-47,0 0 15</inkml:trace>
  <inkml:trace contextRef="#ctx0" brushRef="#br0" timeOffset="1351.51">2258 10760 0,'0'0'16,"0"-18"-16,17 0 15,-17 1-15,18 17 16,-18-18-16,0 1 16,18 17-16,-18-18 15,17 18 1,1 35-1,0-35-15,-1 18 0,1-18 0,17 35 16,-17-17-16,17 52 16,-17-34-16,-18-1 0,17 53 15,-17-53-15,0 1 16,0-1-16,0 0 0,-35 0 0,35 1 16,-70 34-16,52-34 0,-17-1 15,-18 18-15,17-36 0,1 1 16,-18 17-16,36-35 15,-1 18-15,-17-18 0,17 18 16,0-18-16,-17 0 0,17 0 16,1 0-16,-1-36 0,-17 19 15,17-1-15,1-17 16,17 17-16,0 0 16,0 1-16,35 17 15,-17-18-15,17 18 0,-18 0 16,1 0-16,0 0 0,-1 0 0,19 35 15,-19-17-15,1 17 16,-18-17-16,18-18 0,-1 35 16,-17-17-16,0 0 15,18-1-15,-18 1 0,17-18 16,-17 17-16,0 1 16,18-18-1,0 0-15</inkml:trace>
  <inkml:trace contextRef="#ctx0" brushRef="#br0" timeOffset="2156.59">1746 10689 0,'0'0'0,"18"0"15,-18-17-15,0 34 110,0 1-95,-35 17-15,35-17 16,-18 52-16,18-34 16,-18-19-16,1 54 0,17-18 15,0-18-15,-18 35 0,0-34 16,18-1-16,0 18 0,-17-18 16,17 1-16,0-1 0,-18 53 15,0-53-15,1 36 16,17-54-16,0 19 0,0-19 15,-18 1-15,18 0 0,0-1 16,0 1-16,0 0 16,-17-18-16,17-18 78,0 0-63,0 1 1,0-1 0</inkml:trace>
  <inkml:trace contextRef="#ctx0" brushRef="#br0" timeOffset="2853.26">1235 11289 0,'0'18'62,"17"-18"-15,1 17-31,0-17-16,17 18 16,-17-18-16,-1 0 0,1 0 15,17 0-15,-17 0 0,-1 0 0,36 0 16,-17 0-16,-19 0 0,36 0 15,-18 0-15,-17 0 0,0 0 0,35 0 16,-18-18 0,-53 18 46,18 35-62,-17-35 0</inkml:trace>
  <inkml:trace contextRef="#ctx0" brushRef="#br0" timeOffset="3367.88">1429 10954 0,'0'35'32,"0"-17"-17,17-18 1,-17 17-16,18-17 16,0 0-16,-1 0 15,1 0-15,0 0 0,-1 0 16,1 0-16,-1 0 0,36 0 15,-35 0-15,0-17 0,35 17 16,-36 0-16,1 0 0,35 0 16,-36 0-16,1 0 0,0-18 15,-1 18-15,-17 18 32,0-1-17,-17 1-15,17 0 16,-18-1-16,0-17 0</inkml:trace>
  <inkml:trace contextRef="#ctx0" brushRef="#br0" timeOffset="5688.5">3193 11148 0,'-18'0'15,"18"17"-15,0 1 32,18-18-32,-18 18 0,35-18 15,18 17 1,17 1-16,-52-18 16,17 0-16,-17 0 0,17 0 15,-17-18-15,-1 18 0,19-17 16,-36-19-16,17 19 0,1-1 15,-18 0-15,0 1 0,0-1 16,0 1-16,-35-1 0,-1 0 16,19 18-16,-1 0 15,1 0-15,-1 36 0,0-36 0,-17 52 16,0-16-16,35-1 16,-18-17-16,18-1 0,0 54 15,0-53-15,0-1 0,18 18 16,17-17-16,-35 0 0,53-1 15,-35 1-15,-1-18 16,1 0-16,-1 0 0,1 18 16,0-18-16,-1 0 0,1 0 0,0 0 15,-1 0-15,1 0 0,0 0 0,-1-36 16,1 36-16</inkml:trace>
  <inkml:trace contextRef="#ctx0" brushRef="#br0" timeOffset="6031.81">3792 11077 0,'-35'0'16,"70"35"15,1-17-15,-19 0-16,1-1 0,17 1 15,-17-18-15,-1 18 0,1-1 16,17 36-16,-17-17 0,0-19 15,-18 1-15,0-1 0,0 1 16,0 0-16,0-1 16,-36-17-16,19 0 15,-1 0-15,0-17 16,1-1-16,-1-17 16,18 0-16,0-1 15,0 1-15,35-18 16,-35 35-16,36 1 0,-1-19 15,-17 19-15,-1 17 0,19-18 16,-19 18-16,1 0 0,35-17 16,-36 17-16</inkml:trace>
  <inkml:trace contextRef="#ctx0" brushRef="#br0" timeOffset="6380.68">4304 11060 0,'-35'17'31,"35"1"-15,35-1-16,-17 1 15,17 17-15,-18-17 16,19 17-16,-36-17 0,17 0 16,-17-1-16,18 36 0,-18-35 15,0-1-15,0 1 16,0 0-16,0-1 15,-18-17 1,18-35 0,-17 17-16,17 1 0,0-18 15,0-1-15,0 19 0,0-36 16,0 35-16,35 0 0,-35-35 16,18 53-16,-18-17 0,53-1 15,-36 18-15,1 0 0,-1 0 16,19 0-16,-1 0 15</inkml:trace>
  <inkml:trace contextRef="#ctx0" brushRef="#br0" timeOffset="6711.28">4868 11095 0,'-35'0'0,"17"35"31,1-17-31,-1-1 15,18 1-15,-18 0 0,1 35 16,17-36-16,0 36 16,0-35-16,0-1 0,0 19 15,35-36-15,-35 17 0,0 1 0,18-18 16,-1 0-16,-17 18 0,36-18 16,-19 0-16,1 0 0,0-36 15,-1 36-15,1-35 0,0 17 0,17-17 16,-18 0-16,-17 17 0,18-35 15,-18 0-15,0 0 16,-35 36-16,35-1 16,-18 1-16,-35 17 0,36 0 15,-19 0-15,19 17 0,-1 18 16,0-17-16,18 0 16</inkml:trace>
  <inkml:trace contextRef="#ctx0" brushRef="#br0" timeOffset="7059.9">5186 11077 0,'0'18'31,"0"-1"-31,0 1 0,0 0 16,0 17-16,17-17 0,-17-1 15,18 36-15,0-35 0,-18 0 16,17 17-16,1-18 16,-18 1-16,0 0 0,18-1 15,-18-34 17,0-1-17,-36 18-15,36-70 16,0 52-16,-17-35 0,17 18 15,0 17-15,0-17 0,35-18 16,-35 35-16,18 1 0,-1-19 16,19 19-16,-19 17 15,1 0-15,-1 0 0,1-18 0</inkml:trace>
  <inkml:trace contextRef="#ctx0" brushRef="#br0" timeOffset="7847.71">6421 11218 0,'-18'-17'0,"18"-1"0,0-35 31,0 88 0,0 1-31,0-19 16,0 1-16,0 17 15,-18-17-15,18 35 0,-17-36 16,17 1-16,0 0 0,0-1 16,0 1-16,35-18 15,-17 0-15,34 0 0,-34 0 16,35-35-16,0 17 16,-35 18-16,17-35 0,0-18 15,-17 35-15,-1 1 0,1-1 0,0-17 16,-18 17-16,0 0 0,0 1 15,17-1-15,-17 0 16,-35 18-16,35 36 16,-18-36-16,18 35 0,-17-17 15,17 17 1,0-17-16,0-1 0,17 1 16,19 17-16,-19-35 15,-17 18-15,53 17 16,-35-35-16,-18 18 0,0-1 15,18 1-15,-18 0 16,0-1-16,-36-17 0,36 18 16,-35-18-16,-18 18 15,35-18-15,1 0 0,-1 0 0,0 0 16,-17 0-16,18 0 0,-1 0 16,0-18-16,-17-35 15,35 35-15</inkml:trace>
  <inkml:trace contextRef="#ctx0" brushRef="#br0" timeOffset="8131.79">6421 10901 0,'-18'0'0,"36"0"0,-54 0 15,19 0-15,-1 0 16,18-18-1,0-17-15,35 35 16,-35-18-16,18 1 0,-18-1 0,18 0 16,-1 1-16,1-19 15,-18 19-15,0-1 16,-35 1-16,-1 17 16,19 0-16,-19 0 15,19 35 1,-1-35-16,18 17 0,-18-17 0,18 18 15,0 0-15</inkml:trace>
  <inkml:trace contextRef="#ctx0" brushRef="#br0" timeOffset="11539.28">7867 10689 0,'0'-17'0,"18"17"16,-18-18-1,0 0-15,17 18 16,-17-17 0,18 17-1,-18 35-15,0-17 16,0-1-16,17 1 0,-17 17 15,0 0-15,0 1 0,0 17 0,0 52 16,0-52-16,-35 0 0,35 18 16,-17-18-16,17 0 0,-18 0 0,0 17 15,18-35-15,0 1 16,-17 17-16,17-36 16,0 1-16,0-1 15,17-17 16,-17-17-31,0-1 16,0 1-16,0-1 16,0-17-16</inkml:trace>
  <inkml:trace contextRef="#ctx0" brushRef="#br0" timeOffset="11826.68">7743 10830 0,'-35'-17'0,"70"34"0,-70-52 0,18 35 16,17-18-16,-18 1 0,18-1 16,35 18-1,0 0 1,-17-18-16,0 18 0,17 0 15,18 0-15,-18 0 0,0 0 16,36 0-16,-36 0 0,1 0 16,-19 0-16,19 0 0,-19 0 0,1 0 15,-1 0-15,1 18 0,0-18 0,-1 35 16,1-17 0</inkml:trace>
  <inkml:trace contextRef="#ctx0" brushRef="#br0" timeOffset="12080.37">7655 11183 0,'-53'18'0,"106"-36"0,-123 53 31,87-35-15,19 0-16,-1 0 0,-17 0 15,17 0-15,0 0 0,0-17 0,1 17 16,-1 0-16,18 0 0,-18-18 0,0 18 16,18 0-16,18 0 0,-36 0 15,-17 0-15,35 0 0,-36 0 16,1 0-16,0 0 0,-1 0 16,1 0-16</inkml:trace>
  <inkml:trace contextRef="#ctx0" brushRef="#br0" timeOffset="13270.55">8555 11165 0,'0'-17'0,"-18"17"16,1 0 0,-19 0-16,19 0 15,-19 17-15,1 19 0,17-19 16,-52 36-1,52-35-15,-35 35 0,53-36 16,-17 19-16,17-19 16,0 1-16,35-18 15,0 0 1,1 0-16,-19-18 0,1 18 16,-1-17-16,19 17 0,-1-53 15,-17 35-15,-1 1 0,19-19 16,-36 19-16,17-1 0,1-17 15,-18 17-15,0 53 32,0-17-17,0 17-15,0 1 16,0-19-16,0 1 0,17-1 16,-17 1-16,18 0 0,0-18 15,-18 17-15,35-17 0,-17 0 16,-1 0-16,1 0 0,0 0 15,-1-35-15,1 35 0,0-18 16,-1 18-16,18-52 0,-17 16 16,17-52-16,-35 53 15,0-18-15,0-18 0,0 18 16,0 0-16,0-17 0,0 35 16,0-1-16,0 19 0,0-1 15,0 0-15,0 1 0,0 34 47,0 19-47,0 17 16,0-18-16,0 0 0,0 36 15,0-36-15,0 0 0,0 1 16,0-1-16,0 0 0,0 0 0,0 36 16,0-53-16,0 17 0,18 0 15,-18-17-15,18-1 0,-1 1 16,1-18-16,0 0 15,-1 0-15,1 0 0,-1-18 16,19-17-16,-19 18 0,1-1 16,17-53-16,-17 36 15,0 0-15,-18 17 0,0-17 16,17 17-16,-17-17 0,0 17 16,-17 18-1,17 36 1,-18-36-16,18 17 0,-18 18 15,18-17-15,0 0 0,0 17 16,0-17-16,0-1 0,0 36 16,0-35-16,18 0 0,-18-1 15,0 1-15,18-1 16,-18 1 0,0 0-16,-36-18 0,19 0 15,-1 0-15,0 0 16,1 0-1,17-18 1,17 0 0,19 18-1,-36-17-15,35 17 0,-17-18 16,-1 1-16,36-1 0,-35 0 16,-1 1-16,36-19 0,-35 19 15,0-1-15,-1 0 0,1 1 16,0-1-16,-1 0 0,-17 1 0,18-1 15,-18 1-15,0-1 0,-18 18 32,18 18-32,-35-18 0,17 35 15,18-18-15,-17 1 0,-1 35 16,18-35-16,-18 17 16,18-17-16,0-1 0,0 1 15,0 0-15,36-1 0,-19 1 16,19-18-16,-19 17 15,18-17-15,-17 0 0,0 0 16,17 0-16</inkml:trace>
  <inkml:trace contextRef="#ctx0" brushRef="#br0" timeOffset="13819.89">7514 11818 0,'0'-18'0,"0"1"0,18-36 31,-1 53-31,1 17 47,-18 19-47,0-19 16,0 36-16,18-17 0,-18 105 15,0-88-15,0 88 16,0-106-16,-36 0 15,36 1-15,0-1 0,0-18 0,0 1 16,0 0-16,0-36 31,0-17-15,0 0-16</inkml:trace>
  <inkml:trace contextRef="#ctx0" brushRef="#br0" timeOffset="14112.33">7497 11818 0,'0'0'0,"0"-18"16,0-17-1,17 35 1,18 0-16,18 0 16,-35 0-16,17 35 15,18-17-15,-35 0 0,-1-1 16,36 54-16,-35-53 15,0 17-15,-18 0 0,0-17 16,0 35-16,-36-36 0,36 1 16,-70 17-16,52-17 0,-17-1 15,17-17-15,-35 0 0,18 0 16,17 0-16,1 0 0,-1 0 0,1-17 16,17-1-1,-18 18-15,18-17 16,35-1-16</inkml:trace>
  <inkml:trace contextRef="#ctx0" brushRef="#br0" timeOffset="14486.41">8149 11889 0,'0'0'15,"-53"0"1,36 0-16,-19 35 15,19-35-15,-1 53 16,0-36-16,18 1 16,0 35-16,0-18 0,0-17 15,0 17-15,0-17 0,0-1 16,18 19-16,0-36 16,-1 17-16,19-17 15,-19 0-15,1 0 0,0-35 0,-1 35 16,1-18-16,-1 18 0,19-70 15,-19 35-15,1-18 16,-18 35-16,0-17 0,0 0 16,0 17-16,-18 0 0,-17 18 15,35-17-15,-35 17 0,17 0 16,1 0-16,-1 35 0,0-35 16,18 18-16,0-1 15,18-17 1</inkml:trace>
  <inkml:trace contextRef="#ctx0" brushRef="#br0" timeOffset="14838.6">8520 11853 0,'0'0'16,"-18"0"15,0 18-15,1 0-16,-1 17 15,0-17-15,18 34 16,0-34-16,0 35 16,36-35-16,-36-1 0,17 19 15,19-19-15,-36 1 0,17 17 16,1-35-16,-18 18 0,17-1 16,1-17-16,-18 18 31,-18-18-31,-17 0 0,0 0 15,17 0-15,1 0 0,-1 0 16,-17 18-16,17-18 16,0 0-16,54-18 31,-1 0-15,0-17-16</inkml:trace>
  <inkml:trace contextRef="#ctx0" brushRef="#br0" timeOffset="15015.14">8784 11959 0,'18'-17'16,"-36"34"-16,53-34 0,-17 17 16,-18 17-1,0 1 1,0-1-16,0 1 0,0 35 16,0-35-16,0-1 0,0 1 15,0 0-15,0-1 0,0 1 16,0-36-1,0-17 1</inkml:trace>
  <inkml:trace contextRef="#ctx0" brushRef="#br0" timeOffset="15148.14">8855 11730 0,'0'-18'31</inkml:trace>
  <inkml:trace contextRef="#ctx0" brushRef="#br0" timeOffset="15386.83">9137 11606 0,'0'18'31,"0"0"-15,-18 35-1,18-18-15,0 18 0,0-18 16,0 71-16,0-71 16,0 71-16,0-71 15,-17 1-15,17 16 0,0-34 16,0 0-16,-18-1 0,18 1 0</inkml:trace>
  <inkml:trace contextRef="#ctx0" brushRef="#br0" timeOffset="15719.71">8961 11889 0,'-18'0'0,"0"0"31,54 0-15,-1 0 0,0 0-16,0 0 0,-17 0 15,35 0-15,-18 0 0,-17 0 16,-1-18-16,36 18 0,-17-18 16,-19 18-1,1 0 1,-18 36-16,0-19 15,18 1 1,-18 0-16,0-1 0,0 18 16,0 1-16,0-19 0,0 36 15,-36-35-15,36 0 0,-17 17 16,17-18-16,0-52 16</inkml:trace>
  <inkml:trace contextRef="#ctx0" brushRef="#br0" timeOffset="15848.46">9331 11695 0,'-18'-18'16,"18"36"15</inkml:trace>
  <inkml:trace contextRef="#ctx0" brushRef="#br0" timeOffset="16436.86">9543 11853 0,'0'36'31,"0"-19"-15,0 1-16,0 0 0,0-1 15,17 18-15,-17-17 0,18 0 16,-18-1-16,18 19 0,-18-19 0,17-17 16,1 18-16,-18 0 15,17-18-15,1 0 16,-18-36-16,18 36 0,-18-17 0,17-19 16,1 19-16,0-1 0,-1-17 0,-17 17 15,18-17-15,0 0 16,-1-1-16,1 1 15,-1 35-15,-17-18 16,18 18 0,-18 36-16,18-19 15,-18 1-15,17-18 16,-17 18-16,18-18 0,0 0 16,-1 0-16,1 0 0,0 0 15,-1 0-15,1 0 0,17-18 16,-17 0-16,-1-17 15,1 17-15,-18 1 0,0-19 16,0 19 0,-18 17-1,1 0-15,-18 17 16,17 1-16,0-18 16,1 35-16,-1 18 0,0-35 15,1 0-15,17 17 0,-18 0 16,18-17-16,0-1 0,0 1 0,0 35 15,35-18 1,-17-35-16,17 0 16,-17 0-16,0 0 0,-1 0 15,1-17-15,17 17 0,-17-36 0</inkml:trace>
  <inkml:trace contextRef="#ctx0" brushRef="#br0" timeOffset="17720.49">7602 12030 0,'0'0'15,"-17"0"1,17-18-16,0 36 94,0-1-79,0 1-15,0 17 0,0-17 16,0 0-16,0 34 0,0-34 15,0 17-15,0 18 16,0-35-16,0 17 0,0 0 0,0 1 16,-18-19-16,18 19 15,0-1-15,-18-17 0,18 35 16,0-36-16,0 36 16,0-35-1,0-1-15,0 1 31,0 0 16,0-36 110,0 0-157</inkml:trace>
  <inkml:trace contextRef="#ctx0" brushRef="#br0" timeOffset="35820.82">758 13723 0,'-17'18'0,"-1"-18"16,1 0-1,17-18 17,17 18-17,1 0 1,-18-18-16,35 18 0,-17 0 16,-1 0-16,19 0 15,-19 0-15,1 0 0,70 0 16,-53 0-16,71-17 15,-70 17-15,-1 0 0,18 0 16,-18-18-16,0 18 0,18 0 16,-35 0-16,-1 0 0,19 0 15,-19 0-15</inkml:trace>
  <inkml:trace contextRef="#ctx0" brushRef="#br0" timeOffset="36082.74">758 13952 0,'-35'18'16,"70"-36"-16,-87 36 0,34-18 0,18-35 31,35 35-31,-17 0 15,35 0-15,-18-18 0,36 18 16,-36-18-16,0 18 0,53 0 16,-52 0-16,-19-17 15,36 17-15,-35 0 0,-1 0 16,1 0-16</inkml:trace>
  <inkml:trace contextRef="#ctx0" brushRef="#br0" timeOffset="36393.31">952 13370 0,'0'0'16,"-17"-17"-16,-1 17 0,1-18 15,-1 18-15,0 0 16,18 18-16,0 17 15,0 18 1,0 17-16,18-34 0,-18-1 0,35 35 16,-35-17-16,0-17 0,18 52 15,-18-35-15,0-18 16,0 71-16,0-88 16,0 34-16,0-34 0,0 0 15,0-1-15,0-52 31,17 0-31,1-18 16</inkml:trace>
  <inkml:trace contextRef="#ctx0" brushRef="#br0" timeOffset="36683.26">1252 13458 0,'-17'-17'15,"34"34"-15,-70-34 0,53-1 0,-17 18 16,-1 0-16,1 0 16,17 18-16,-18 17 15,18 18-15,0-35 0,0 17 16,0 0-16,0 0 0,0 1 0,0-1 16,35 53-16,-35-52 0,18-1 15,-18 35-15,0-34 0,0-19 16,0 19-16,17-19 0,-17 1 0,0-1 15,18 19-15,-18-19 16,0-34 15,0-1-15</inkml:trace>
  <inkml:trace contextRef="#ctx0" brushRef="#br0" timeOffset="37272.82">1976 13617 0,'-18'0'16,"36"0"-16,-36-17 0,0-1 16,18 0-16,0 1 15,0-1-15,36-17 16,-36 17-16,17 0 15,18 18-15,-17 0 0,0 0 16,-1 0-16,1 0 0,0 36 16,-1-36-16,-17 35 0,0 36 15,0-19 1,0 19-16,-17-36 0,17 1 16,-53 34-16,17-52 0,19 17 15,-36 18-15,18-35 0,17-1 16,-17 1-16,17-18 0,0 18 15,-17-18-15,18 0 16,17-36-16,-18 36 0,18-17 16,0-1-16,0-17 15,0 17-15,18 0 16,17 18-16,0 0 16,-17 0-16,17 0 0,0 18 15,-17-18-15,0 35 0,17-17 16,-18 0-16,1-1 0,0 19 15,-1-19-15,1 1 16,0-18-16</inkml:trace>
  <inkml:trace contextRef="#ctx0" brushRef="#br0" timeOffset="37966.51">3104 13070 0,'0'-17'0,"0"34"0,0-52 16,-17 35-16,17-18 0,17 54 31,19-1-31,-19-17 0,1 17 16,0 0-16,-1 18 0,1-18 15,0 18-15,-18 0 0,35 71 16,-35-71-16,0 0 0,0-18 0,0 18 16,0-18-16,0 18 0,0 0 15,0-18-15,0-17 0,-18 35 16,1-36-1,17-52 17,0 0-32,-18 17 0,18 1 0,0-36 15,0 17-15,0 19 16,0-36-16,35 35 0,-35 0 16,18-17-16,17 18 0,-17 17 0,35-18 15,-36 0-15,71 18 16,-70 36-1,0-36-15,17 35 0,-17 0 16,-1-17-16,1-1 0,0 1 0,-18 17 16,17-17-16,-17 35 0,0-35 15,0-1-15,0 18 0,-35-17 16,35 0-16,-18-1 16,1-17-16,-1 0 0</inkml:trace>
  <inkml:trace contextRef="#ctx0" brushRef="#br0" timeOffset="38380.69">4075 13600 0,'-18'0'0,"-106"35"31,107-35-31,-18 17 0,17-17 0,0 36 15,-52 34-15,70-52 16,-18 35-16,18-35 16,0-1-16,18 1 15,17-18-15,0 0 16,-17 0-16,35 0 16,-36-18-16,1 18 0,0-17 15,17 17-15,-17-36 0,-1 36 0,1-35 16,0 17-16,-18 1 0,0-1 15,17 0-15,-17 1 16,-17 34 15,17 19-31,0-19 16,-18 1-16,18 17 0,0-17 16,0 17-16,0-17 0,18-1 15,-18 1-15,35 0 16,-18-18-16,1 0 0,17 0 15,-17 0-15</inkml:trace>
  <inkml:trace contextRef="#ctx0" brushRef="#br0" timeOffset="38884.23">4727 13564 0,'0'0'0,"-35"0"0,-18 18 16,18-18-16,17 0 0,-35 18 15,18-18-15,17 17 0,1 1 0,-19-1 16,36 1-16,-35 17 16,35-17-16,0 17 0,0 1 15,0-19-15,0 1 0,0 17 16,35-35-16,-35 18 0,18-1 16,0 1-16,17-18 15,-17 0-15,-1 0 0,1 0 0,-1 0 16,19-35-16,-19 17 0,1-17 15,17 0-15,-17-1 0,17 1 16,-17-36-16,-1 36 16,1-88-16,-18 87 15,0-16-15,-35-90 16,0 107-16,17-35 0,18 34 16,-35 19-16,35-1 0,-18 0 15,0 1-15,1 17 0,-1 35 16,18-17-1,0 17-15,0-17 16,0 17-16,0 0 0,35 36 16,-35-36-16,18 18 0,0 70 15,17-70-15,-17 18 16,-18-36-16,17 0 0,-17-17 16,18 17-16,-1-17 0,-17 0 0,0-1 15,18 19-15,-18-19 0,0 1 16,18-18-16,-1 0 15</inkml:trace>
  <inkml:trace contextRef="#ctx0" brushRef="#br0" timeOffset="39432.16">5574 13229 0,'0'-17'16,"0"34"-16,-18-70 0,18 36 15,-17-1-15,17 0 0,0 1 16,-18-1 0,18 53-1,0 1 1,35-19-16,-35 19 0,18 87 16,0-88-16,-1 142 15,-17-124-15,0-18 16,18 71-16,-18-71 0,0 0 15,0 18-15,0-35 0,17-1 16,-17 19-16,18-19 16,0-17-1,-18-35-15,0 0 0</inkml:trace>
  <inkml:trace contextRef="#ctx0" brushRef="#br0" timeOffset="39887.53">5433 13635 0,'0'0'16,"-18"0"-16,53 0 15,1-18 1,-1 1-16,0 17 0,53-18 16,18 0-16,35-17 15,-105 35 1,52 0-16,-53 0 0,0 0 15,-35 18 1,0-1-16,-17 19 16,17-19-16,0 1 15,-36-1-15,19 19 0,17-19 16,0 1-16,0 17 0,-18-17 16,18 0-16,0-1 0,0 1 15,0 0-15,0-1 0,18 1 0,17-1 16,-17-17-16,-1 0 15,19 0-15,-19 0 0,19-17 16,-19 17-16,1-35 0,17-1 16,-17 19-16,-1-1 0,19-35 15,-36 35-15,0-17 0,0 17 16,0-17-16,-36 18 0,36-1 0,-35 0 16,0 1-16,17 17 0,-17 0 0,17 0 15,-35 0-15,36 0 0,-1 0 16,-35 35-16,53 0 15,0-17-15</inkml:trace>
  <inkml:trace contextRef="#ctx0" brushRef="#br0" timeOffset="40684.4">6826 13035 0,'0'0'0,"-17"-18"15,-19-17 1,36 53 15,0 17-31,36-17 0,-36 17 16,0-17-16,17 17 0,-17 0 0,18 142 15,-18-124 1,0 35-16,18-35 16,-18 70-16,0-88 15,0 54-15,17-72 16,-17 1-16,0 0 0,18-18 16,-18 17-16,17-17 0,1 0 15,0 0-15,-1-35 16,1 35-16,0-18 0,35-17 15,-36 17-15,-17-17 0,18 17 0,-1-35 16,-17 18-16,0 18 0,0-36 16,-35 17-16,35 19 0,-17-19 15,-19 36-15,19-17 0,-36 17 16,35 0-16,-17 0 0,17 0 16,-17 0-16,17 35 0,1-35 0,-1 18 15,0-18-15,1 17 0,17 1 0,-18 0 16,0 17-16,18-17 0,0-1 15,0 1-15,0-1 0,36-17 16,17 36 0,-18-36-16,18 17 0,-36-17 0,19 0 15,34 0-15,-34 0 0,16 0 16,-16-35-16,-1 35 0,0-18 0,1 18 16,16-35-16,1 0 15,-17 17-15,-19 1 0,19-36 16,-19 35-16,-17 0 0,18-34 15,-18 34-15,0 0 0,0 1 16,-35 17-16,17 0 16,-17 0-16,17 0 0,0 17 15,1-17-15,17 36 0,-18-19 0,0 18 16,1 1-16,17-19 0,0 1 16,0 0-16,0 17 0,-18-17 0,18 17 15,0-18-15,0 1 16,35 17-16,-17-17 0,17 0 15,-17-18-15,0 0 0,-1 0 16,-17 17-16,18-17 0,0 0 16,52 0-1,-52 0-15,-1 0 0,1-35 16</inkml:trace>
  <inkml:trace contextRef="#ctx0" brushRef="#br0" timeOffset="42999.06">8520 13300 0,'0'0'0,"0"-18"16,-18 18 31,18 18-32,-18-18-15,18 17 16,-17 1-16,17 0 0,-18 35 15,0-36-15,18 18 0,-17-17 16,-1 35-16,18-35 0,-18 35 16,18-18-16,0-18 0,0 1 15,0 17-15,0-17 0,36-18 16,-19 18-16,-17-1 0,18-17 16,17 0-16,-17 0 0,0 0 15,17 0-15,-18 0 0,1-17 16,0 17-16,-1-18 0,1 18 15,0-35-15</inkml:trace>
  <inkml:trace contextRef="#ctx0" brushRef="#br0" timeOffset="43314.41">8855 12947 0,'0'0'0,"-18"-18"0,0-17 32,1 35-32,17 18 31,0 17-31,0-17 16,0-1-16,17 36 0,-17-18 15,0 1-15,18 52 0,0-35 16,-18 0-16,0 35 15,0-35-15,0 70 0,0-87 16,0-19-16,17 18 0,-17-17 16,18 0-16,-18-1 15,18-17-15,-1 0 0,1 0 0,17-35 16,-17 35-16</inkml:trace>
  <inkml:trace contextRef="#ctx0" brushRef="#br0" timeOffset="44348.37">9243 13300 0,'0'0'0,"-53"0"16,0 17-1,18-17-15,17 36 16,-17-1-16,17-17 16,-17-1-16,17 36 0,1-35 15,-1 17-15,0 0 0,18-17 16,0 0-16,0 17 0,0-18 15,36 1-15,-19-18 16,18 0-16,-17 0 16,0 0-16,-1 0 0,1-35 0,17 17 15,-17 18-15,0-35 0,-1 0 16,1 17-16,-1 0 0,1-17 16,-18 17-16,0 1 0,0-1 0,0 1 15,0-1-15,0 53 31,-18-35-31,18 18 0,0 17 16,0-17-16,-17-1 0,17 19 16,0-19-16,0 19 0,0-19 15,17 18-15,-17-17 0,36 0 16,-19-1-16,19-17 16,-19 18-16,19-18 0,-19 0 15,1 0-15,17-35 0,-17 35 16,-1-36-16,36 1 0,-35 18 15,0-19-15,-1-17 0,1 18 16,-18 17-16,18-52 0,-18 52 16,0 1-16,0-19 15,0 19-15,-36 17 0,19 0 16,-19 0-16,19 35 16,-1-17-16,18-1 0,-18 19 15,18-19-15,0 18 0,0 1 16,0-19-16,0 1 0,53 35 15,-17-35 1,-36-1-16,0 1 0,35-18 0,-17 17 16,-18 1-16,17 0 0,-17-1 15,0 1 1,-17-18 0,-1 0-16,-17 18 15,17-18-15,36 0 47,-18-36-47,35 36 0,-17 0 16,17-35-16,0 17 15,-17 1-15,-1-1 0,36-17 16,-35 17-16,0-17 0,17 0 16,-18-1-16,1 19 0,17-36 15,-35 35-15,18 1 0,-18-1 0,0 0 16,-18 18-1,18 36-15,-35-19 16,17-17-16,18 36 16,-17-1-16,-1-18 0,18 1 0,0 17 15,0-17 1,0 17-16,18-35 0,-18 18 16,35 0-16,-17-1 0,-18 1 15,35-18-15,-17 17 0,-1-17 0,-17 18 16,18-18-16,0 18 0,-1-18 15,-17 17-15,-35 1 16,0-18 0,17 18-16,-35-18 0,35 0 15,1 17-15,-18-17 0,17 0 16,0 0-16,1 0 16,17-17-1</inkml:trace>
  <inkml:trace contextRef="#ctx0" brushRef="#br0" timeOffset="44706.93">10213 13423 0,'0'0'16,"0"-17"-16,-18 52 31,18-18-16,0 19-15,0-19 16,-17 1-16,-1 53 16,18-54-16,0 1 0,0 17 15,0-17-15,0-1 0,0 1 16,18 0-16,-18-1 0,35-17 16,-17 0-16,-1 0 15,1-17-15,-1 17 0,1-36 16,0 1-16,-1 0 15,-17 17-15,0 1 0,0-1 16,0 0-16,0 1 0,0-1 0,-35 0 16,0-17-16,0 17 15,-18 1-15,35 17 0,-17 0 16,-1 0-16,1 35 0,18-35 16,-19 18-16</inkml:trace>
  <inkml:trace contextRef="#ctx0" brushRef="#br0" timeOffset="46859.21">2522 14323 0,'0'0'0,"0"-18"0,-17 18 0,17-18 15,-18 18 1,18 18 0,0 17-16,0 1 15,35-19-15,-35 19 0,0-1 16,0 124-16,0-54 15,0 1-15,0-53 16,0 0-16,-17 71 16,17-89-16,0-17 0,0 34 15,0-34-15,0 0 16,17-18-16,1 0 0,17 0 16,-17-36-16,35 19 15,-36 17-15,1-35 0,17-1 16,-35 1-16,18 17 0,-18-17 15,0 17-15,0-17 0,-35 0 16,35 17-16,-36 1 0,1-1 16,18 18-16,-19-18 0,19 18 15,-19 0-15,19 0 0,-19 0 0,-34 53 16,35-53-16,17 18 16,0-1-16,18 1 15,36 0 1,-1-18-16,0 0 0,0 0 15,1 0-15,34-18 16,-17 18-16,-18-35 0,36 17 0,-36 1 16,1-1-16,34-17 15,-52 35-15,17-36 16,-17 19-16,-18-1 16,-18 18-1,18 18 1,-18-18-16,18 35 0,-17-17 15,17-1-15,0 1 0,0 0 0,0 17 16,0-18-16,0 1 0,17 17 16,1-17-16,17 0 15,-17-18-15,0 0 0,17 0 16,0 0-16,-17 0 0,-1-18 16,36 0-16,-35 18 0,35-53 15,-35 36-15,-1-1 0,1 1 16,-1-19-16,-17 19 15,0-1-15,0 0 0,0 1 16,-17 17 0,17 35-1,-18-35-15,18 18 0,0 17 16,0-17-16,0-1 0,0 1 0,0-1 16,0 1-16,0 0 0,18-1 15,17 1-15,-17-18 16,-1 0-16,19 0 15,-19-35-15,1 35 0,17-53 16,-35 35-16,18 1 0,-1-19 16,-17 19-16,18-19 0,-18 1 0,18 0 15,-18 0-15,0-18 0,0 17 0,0 1 16,0-53-16,0 53 0,0 17 16,-18 0-16,18 1 0,0-1 0,-18 18 15,1 18 16,17 17-31,0 0 0,0-17 16,0 17-16,0 0 0,0 1 0,0-1 16,0 0-16,35 36 15,-35-36-15,0 0 0,18 71 16,-1-71-16,-17-17 16,18 0-16,0-18 15,-18-18 1</inkml:trace>
  <inkml:trace contextRef="#ctx0" brushRef="#br0" timeOffset="47030.86">3369 14499 0,'-18'0'16,"36"0"-16,-53 18 0,-1-18 0,19 0 0,17 17 15,-18-17-15,18 18 16,35-18-1,18 0-15,-35 0 0,17-35 16,89 17-16,-89 1 16,0-1-16</inkml:trace>
  <inkml:trace contextRef="#ctx0" brushRef="#br0" timeOffset="47591.05">4798 14693 0,'0'0'16,"-18"-70"15,0 70-31,1 0 16,-18 0-16,17 0 0,0 17 15,1 19-15,-1-19 16,0 18-16,1 1 0,17-19 15,-18 54-15,0-53 0,18 17 16,0 0-16,0 18 0,0-35 16,0 17-16,18 0 0,17-35 15,-35 18-15,71-18 0,-53 0 16,17 0-16,18 0 0,-18-18 16,0 18-16,1-35 0,-1 0 15</inkml:trace>
  <inkml:trace contextRef="#ctx0" brushRef="#br0" timeOffset="47860.2">5239 14358 0,'-36'-18'0,"72"36"0,-89-36 16,35 18-16,1 0 16,-1 0-16,0 36 15,18-19-15,0 1 0,0 0 16,0 35-16,0-18 0,18 0 15,17 18-15,-35-18 16,18 1-16,-1 34 0,-17-52 0,18 17 16,-18 0-16,0 18 0,18-35 15,-18-1-15,0 1 0,0 0 16,0-1-16,17-17 16,1 0-16,0 0 0,17-35 15,-17 35-15,-1-35 0</inkml:trace>
  <inkml:trace contextRef="#ctx0" brushRef="#br0" timeOffset="49056.08">5680 14570 0,'0'0'0,"0"-18"0,-36 18 15,19 0-15,-36-18 16,-71 107 15,107-72-31,-1 19 0,0-19 0,1 18 0,-1 18 16,18-35-16,0 0 15,-17 35-15,17-36 0,0 1 16,35-1-16,-18-17 16,36 0-16,-35 0 0,0 0 15,17-35-15,18 18 0,-35-1 16,17 0-16,0-35 0,-17 36 16,-1-1-16,19-52 15,-36 52-15,0 0 16,-18 18-1,18 18-15,-18 17 16,18-17 0,-17-1-16,17 1 0,0 0 0,0 35 15,0-36-15,0 1 16,17 0-16,-17-1 0,18-17 0,17 18 16,-17-18-16,0 0 0,17 0 15,0-35-15,-17 35 0,17-36 16,0 19-16,1-1 0,-1-17 0,0-1 15,18-16-15,-18 16 0,-17 1 16,17-36-16,-35 36 0,0 0 16,0 0-16,0 17 15,-35 18 1,17 35-16,-17 1 0,17-19 16,1 18-16,-1-17 0,18 17 15,-18-17-15,18 17 0,0 1 16,0-1-16,0-18 0,36 19 15,-36-19-15,17 1 0,19 0 16,-1-1-16,-17-17 16,-18 18-16,17-18 0,1 0 15,-53 0 17,17 0-17,0 0 1,18 18-1,36-18 1,-19-18 0,1 18-16,17-18 0,-17 18 15,-1-35-15,54 0 0,-36 17 16,-17 0-16,70-34 0,-53 16 16,-17 1-16,53-18 15,-54 18-15,1 17 0,17-17 16,-35 17-16,-35 18 15,35 18-15,-35-18 0,17 18 16,0-18-16,1 35 0,-19 18 16,19-36-16,-1 1 0,0 17 15,18-17-15,0 0 0,0 34 16,0-34-16,36 0 16,-19-18-16,-17 17 0,36-17 15,-19 0-15,1 18 0,0-18 0,-1 0 16,1 0-16,-1 0 0,1 0 15,0 0-15,-18 18 16,0-1 0,-36-17-16,36 18 0,-35-18 0,18 18 15,-19-1-15,1 1 0,17-1 16,1-17-16,-1 0 16,18-17-1,35-1 1,-17 1-16,17-19 15,-17 19-15,0-1 16,-1 0-16,1 1 0,17-19 16,-17 19-16,-1-1 0,72-35 15,-1 18 1,-71 35-16,-17 18 16,0 17-1,0 0-15,-17 0 16,17-17-16,0 0 15,-18-1-15,18 1 0,0 0 16,-17-18-16,17-18 31,0-17-31,0 17 0,0-17 0</inkml:trace>
  <inkml:trace contextRef="#ctx0" brushRef="#br0" timeOffset="49171.41">6932 14340 0,'0'0'0,"0"-17"15,-18 17-15,36 0 32,-18-18-17,35 18-15</inkml:trace>
  <inkml:trace contextRef="#ctx0" brushRef="#br0" timeOffset="49791.66">7302 14111 0,'-35'0'15,"-18"0"1,36 0-16,17 35 16,0-17-16,0 0 15,0 35-15,0-36 16,0 18-16,17-17 0,-17 17 16,18 1-16,0 105 15,-1-106-15,-17 18 0,18 70 16,-18-70-16,0 0 0,0 35 15,0-35-15,0-17 0,0 17 16,0-18-16,0-17 0,0 17 16,0-18-16,17-17 15,19-17 1,-36-18-16,17 35 0,1-53 16,0 17-16,-18 1 15,0 17-15,0-17 0,0 0 16,0 0-16,-18 17 15,-17-35-15,35 35 0,-36 1 16,1-1-16,0 18 0,17 0 16,1-18-16,-19 18 0,19 0 0,-1 0 15,0 0-15,1 0 0,-1 0 16,53 0 0,1 0-1,-19 0-15,54-17 0,-53-1 16,17 18-16,35-35 0,-34 17 15,-19 1-15,19-1 0,-1 0 16,-17 1-16,-1-19 0,36 19 16,-35-1-16,-1 1 0,1 17 0,0-18 15,-1 18 1,-17 35-16,0-17 16,0 17-16,0 0 15,0-17-15,0 0 0,18 35 16,-18-36-16,0 1 15,0-1-15,-35-17 16,35-35 0,0 0-16</inkml:trace>
  <inkml:trace contextRef="#ctx0" brushRef="#br0" timeOffset="49906.83">7620 14358 0,'0'0'0,"-18"0"16,36 0 15,17 0-15,-17 0-16</inkml:trace>
  <inkml:trace contextRef="#ctx0" brushRef="#br0" timeOffset="50571.92">7867 14517 0,'0'17'0,"0"1"31,0-53-15,0 17-16,18 18 16,-18-35-16,35 17 0,-35 1 15,17-1-15,-17 0 0,0 1 16,-35 17 0,18 0-1,-1 17-15,0 36 0,18-35 16,-17 0-16,17 34 15,-18-34-15,18 0 0,0 17 16,0-17-16,0-1 0,35 1 16,-17-18-16,17 0 15,-17 0-15,-1 0 0,19 0 0,34-18 16,-17 18-16,-17-35 0,52 17 16,-35 1-16,-18-1 0,35-17 15,-52 35-15,0-18 0,-1 1 16,-17-1-16,-35 18 15,0 0-15,17 0 0,-70 18 16,70-18-16,1 17 16,-36 18-16,35-17 0,18 0 15,-35 35-15,35-36 0,0 1 16,0 17-16,0 0 16,0-17-16,0 0 0,18-1 15,-18 1-15,35-18 0,-18 0 16,1 0-16,0-18 15,-1 18-15,1-35 0,35-18 16,-35 36-16,-1-19 0,18-52 16,-17 53-16,0-18 0,17-35 15,-35 35-15,0 17 0,0-34 16,0 35-16,0-1 0,-18 1 0,18 0 16,-35 17-16,17 18 15,1 0 1,17 18-16,0 17 0,-18-17 15,18-1-15,0 19 0,0-1 0,0-17 16,0 52-16,0-52 0,35 88 16,-17-71-16,-18-17 15,0 17-15,18 18 0,-18-36 16,17 19-16,1-19 0</inkml:trace>
  <inkml:trace contextRef="#ctx0" brushRef="#br0" timeOffset="51318.27">9402 14534 0,'0'-17'0,"0"34"0,-36-52 0,36 18 0,-17-1 16,17 0-16,-18-17 15,0 35-15,-17 0 16,17 0-16,1 0 0,-1 18 15,0-18-15,1 35 0,-1-35 0,1 35 16,-19-17-16,19-1 0,-1 1 16,0 35-16,1-35 0,-1 35 15,0-18-15,18-18 16,0 1-16,0 0 0,0-1 16,18-17-16,-18 18 0,18-18 15,17 0-15,-17 0 0,-1 0 16,1-35-16,17 35 0,-17-18 15,-1 18-15,1-35 0,0 17 0,-1 1 16,1-19-16,0 19 0,-1-1 0,1-17 16,0 17-16,-18 0 0,0-17 15,17 18-15,-17 34 32,0 18-32,0-17 0,0 17 15,0-17-15,0 17 0,0-17 16,0 35-16,18-36 0,-18 1 15,35 17-15,0-17 0,-17-18 16,17 0-16,-17 0 0,0 0 16,35-18-16,-36-17 0,18 0 15,18 0-15,-17-1 0,17-34 16,-1-1 0,-34 36-16,0-18 0,-18 35 0,0 1 15,0-1-15,-36 18 16,19 0-16,-18 18 15,-1 17-15,36-17 16,-17 17-16,17-17 0,-18 34 16,18-34-16,0 0 0,0 17 0,0-17 15,0-1-15,0 1 0,0 0 0,0-1 16,18-17-16,-18 18 0,17-1 16,1 1-16,0-18 15,-1 18-15,1-18 0,-1 0 16,-17 17-16,18-17 15,-18 18-15,-35 0 16,-18-1-16,35-17 16,-17 18-16,17-18 0,-17 18 15,-106 17-15,106-35 16,-36 0-16,18 17 0</inkml:trace>
  <inkml:trace contextRef="#ctx0" brushRef="#br0" timeOffset="52034.98">4145 15593 0,'0'0'15,"0"-18"-15,-18 18 0,1-18 16,-1 18-1,1 0 1,-1 0-16,0 36 16,1-36-16,-1 35 0,18-17 0,-35 52 15,17-34-15,0-1 0,1 35 16,-1-34-16,18-1 0,-17 53 16,17-70-16,0 17 0,0 18 15,0-35-15,0-1 0,35 1 16,18-1-16,-36-17 0,19 0 15,17 0-15,-18 0 0,0 0 16,0-35-16,1 35 0,-1-35 0,-17 17 16,17 1-16</inkml:trace>
  <inkml:trace contextRef="#ctx0" brushRef="#br0" timeOffset="52319.24">4604 15399 0,'0'-18'0,"0"36"0,-18-36 16,0 0-16,18 36 31,0 17-15,0-17-16,0 0 0,0-1 16,18 19-16,-18-19 0,0 18 0,18 36 15,-18-36-15,17 1 0,-17 69 16,0-69-16,0 17 0,0 35 15,0-53-15,0-17 0,0 35 16,18-36-16,-18 1 0,0 0 16,0-1-16,18-17 0,-1 0 15,1-17-15,0 17 16,-1-36-16</inkml:trace>
  <inkml:trace contextRef="#ctx0" brushRef="#br0" timeOffset="53416.83">5186 15769 0,'0'-17'0,"0"34"0,0-52 16,-35 35-16,17-18 15,-17 18-15,-1-17 16,19 17-16,-1 0 0,-17 35 16,17-17-16,1-1 0,-19 36 15,19-35-15,17-1 0,-18 36 16,18-35-16,-18 0 0,18 17 15,0-18-15,0 1 0,0 0 16,36-1-16,-19 1 0,1-18 16,17 0-16,-17 0 15,17-18-15,-17 18 0,17-17 16,0-19-16,-17 19 0,0-1 16,-1 1-16,-17-19 0,18 19 0,-18-1 15,17-17-15,-17 17 0,0 0 16,0-17-16,0 18 15,-17 17 1,17 17 0,0 18-16,-18 18 15,18-35-15,0 35 16,0-35-16,0-1 0,35 18 16,-35-17-16,18 0 0,17-18 15,-17 0-15,0 0 0,-1 0 0,19 0 16,-1-18-16,0 18 0,0-18 0,54-34 15,-54 34-15,18 0 0,17-52 16,-34 34-16,-1 1 0,18-53 16,-36 70-16,1-17 0,-18 0 15,0 17-15,0 0 16,-35 18-16,0 0 0,-1 0 16,19 0-16,-1 18 0,0-18 15,-17 35-15,35 1 16,-18-19-16,18 36 0,0-35 15,0 0-15,0 17 0,0-18 16,18 1-16,-18 35 0,35-53 16,-35 18-16,18-1 0,0 1 15,-18 0-15,35 17 16,-17-18-16,-1-17 16,-17 18-1,-35-18 1,17 0-1,-17 0-15,17 0 16,1 0-16,-1 0 16,53 0-1,-17-18 1,17 1-16,-17 17 0,17-18 16,0-17-16,1 17 0,-1 1 15,36-19-15,-36 19 0,0-19 16,36-16-16,-36 16 15,0 19-15,1-19 0,-19 19 0,1-19 16,-1 19-16,1-1 16,-18 0-16,-35 18 0,17 0 15,-35 36-15,36-36 16,-1 17-16,0-17 0,-52 71 16,52-53-16,0 35 15,18-36-15,0 1 0,0-1 16,0 1-16,0 0 0,18-1 0,17 19 15,1-19-15,-1 1 16,-35 0-16,0-1 0,35 1 16,1-18-16,-19 17 15,-17 1 17,-17-18-32,-1 18 15,-17-18-15,35 17 0,-36-17 16,19 0-16,-1 18 0,0-18 15,1 0-15,17 18 0,-18-18 16</inkml:trace>
  <inkml:trace contextRef="#ctx0" brushRef="#br0" timeOffset="54255.23">6914 15628 0,'-17'-18'15,"-54"1"1,54 17 0,-1 35-1,0-17-15,18-1 0,0 1 16,-17 0-16,-1 17 0,0 0 15,-17 0-15,35-17 16,-18 0-16,18-36 31,36 18-15,-36-35-16,17 17 0,36-35 16,-35 18-16,0 0 15,17-18-15,-17 35 16,-1-17-16,1 17 0,-18 1 15,0 52 17,0-18-17,-18 19-15,18-19 16,0 1-16,0 0 0,0 17 16,-17 0-16,17-17 0,0 17 0,0 0 15,0 1-15,-18-1 0,18 0 0,0-17 16,0 17-16,-18 18 0,18-18 15,0-17-15,-17 17 0,17-17 16,0 0-16,0-1 0,0 1 16,0-1-16,-18-17 62,18 18-62,-18-18 0,-17 0 16,17 0-16,-17 18 15,17-18-15,-17 0 16,18 0-16,-1 0 16,18 17-16,-18-17 0,1 0 15,34 0 32,1 0-31,0 0-16,-1 0 15,1 0-15,35 0 16,-36-17-16,19 17 0,-1 0 16,-17 0-16,17-18 0,18 18 15,-36 0-15,1-18 0,35 18 16,-35 0-16,-1 0 0,36-17 16,-35 17-16,-1 0 15</inkml:trace>
  <inkml:trace contextRef="#ctx0" brushRef="#br0" timeOffset="54456.29">7549 16157 0,'0'0'0,"-35"0"32,53 0-17,17 0 1,-35-17-16,18 17 0,-1 0 16,1 0-16</inkml:trace>
  <inkml:trace contextRef="#ctx0" brushRef="#br0" timeOffset="56050.23">8537 15416 0,'0'-17'0,"-17"17"0,17-18 16,-36 18-16,36-18 0,-17 18 16,-1 0-1,0 0 1,1 18-16,17 17 15,-53 18-15,35-35 16,-35 35-16,36-18 0,-19 0 16,-34 107-16,52-90 15,1 1-15,-19 71 0,19-71 16,-1 0-16,0 70 16,18-70-16,0-18 0,0 71 15,36-71-15,-36-17 0,17 53 16,19-54-16,-19 1 0,18 0 0,18 34 15,-17-52-15,-1 18 16,-17-18-16,-1 0 0,18 0 16,-17 0-16,0 0 0,17-18 15,-17 18-15</inkml:trace>
  <inkml:trace contextRef="#ctx0" brushRef="#br0" timeOffset="56376.41">8819 15787 0,'0'-18'0,"0"36"0,-17-36 0,17-17 16,-18 17-16,1 1 15,17 52 1,-18 0-1,18-17-15,0 17 0,0 106 16,35-35 0,-35-71-16,0 1 15,0 34-15,0-52 0,0 17 16,0-17-16,0-1 0,0 1 0,0 0 16,0-1-16,0-34 31,0-19-31,0 19 15,18-19-15</inkml:trace>
  <inkml:trace contextRef="#ctx0" brushRef="#br0" timeOffset="56584.01">8696 15716 0,'-18'-17'16,"36"34"-16,-53-34 0,17-1 0,-17 0 15,70 18 16,18 0-15,-18 0-16,1-35 0,-1 35 0,106-18 16,-71 18-1,-52 0-15,17 0 0,18 0 16,-53 36-16,18-36 16,-18 17-16</inkml:trace>
  <inkml:trace contextRef="#ctx0" brushRef="#br0" timeOffset="56799.23">8625 15998 0,'-70'36'15,"140"-72"-15,-158 89 0,35-35 16,36 0-16,52-18 31,-17 17-31,17-17 0,0 0 16,0 0-16,18 0 0,71-35 15,-89 17-15,18 18 0,18-17 16,-36-1-16,-18 18 0,36 0 16,-35-18-16,0 1 0,17-1 15,-17 18-15</inkml:trace>
  <inkml:trace contextRef="#ctx0" brushRef="#br0" timeOffset="57049.45">9331 15752 0,'0'0'15,"-53"0"1,35 0 0,18 17-16,-17 18 15,17 1 1,0-19-16,0 1 0,0 70 16,0 0-1,17-52-15,-17-1 0,0 0 0,0-17 16,0 17-16,0-17 0,18 17 15,-18-17-15,0-1 0,0 1 16,18-18 0,-18-35-16,0-1 15</inkml:trace>
  <inkml:trace contextRef="#ctx0" brushRef="#br0" timeOffset="57394.58">9278 15699 0,'-18'0'16,"36"0"-16,-53-18 0,17 18 0,0 0 0,18-18 15,-17 1-15,17-1 16,0 0 0,17 18-16,19 0 15,-1 0-15,-17 0 0,-1 0 16,19 0-16,-19 0 0,54 53 15,-36-53-15,-17 18 0,-1 17 16,1-17-16,-18 17 0,18-17 16,-18 17-16,0-17 0,-36 17 15,1-17-15,0-1 16,17 1-16,1-18 0,-19 18 0,-17-1 16,36-17-16,-1 0 0,-35 0 15,35 0 1,54 0-1</inkml:trace>
  <inkml:trace contextRef="#ctx0" brushRef="#br0" timeOffset="57716.53">9613 15328 0,'-17'-17'0,"34"34"0,-52-34 0,17-1 15,1 18-15,17-18 16,17 18 0,19 0-1,-19 0-15,36 18 16,-35 17-16,52 0 0,-52-17 15,35 35-15,-36-35 0,19 17 16,-1 106-16,-35-88 16,0 18-16,-18 70 0,-17-53 15,0-18-15,-53 89 0,35-88 16,0-1-16,-88 71 0,70-88 16,1 18-16,-1-1 0,-17-17 0,17 18 15</inkml:trace>
  <inkml:trace contextRef="#ctx0" brushRef="#br0" timeOffset="62169.04">28169 7267 0,'0'0'15,"-17"0"-15,-1 0 16,36 0 46,-1 0-46,-17 18-16,18-18 0,17 0 16,-17 0-16,-1 0 0,19 17 15,-1-17-15,0 0 0,18 0 16,-17 0-16,-1 0 0,53 0 16,-53 0-16,1 0 0,34 0 15,-35 18-15,-17-18 0,35 0 16,-35 0-16,-1 0 0,18 0 15,-17 0-15,-18 18 16,-35-1 0,0-17-16,35 18 15</inkml:trace>
  <inkml:trace contextRef="#ctx0" brushRef="#br0" timeOffset="62459.68">28187 7549 0,'-18'0'0,"36"0"0,-53 0 0,17 0 0,0 0 15,-17-17 1,70 17 15,1-18-31,-19 18 0,36 0 16,-18 0-16,1 0 0,70 0 15,-71 0-15,35 0 16,1 0-16,17 0 16,-70 0-16,35 0 15,-36 0-15,-17-17 16</inkml:trace>
  <inkml:trace contextRef="#ctx0" brushRef="#br0" timeOffset="62841.1">28487 7020 0,'-18'0'0,"36"0"16,-36-17-16,1 17 0,17-18 15,-18 18-15,18-18 16,0 54 15,0-19-15,0 19-16,0-19 15,0 36-15,0-35 0,0 88 16,0-54-16,0-16 16,0 105-16,0-88 15,0 35-15,0-53 0,0 1 16,0-19-16,0 36 0,0-35 15,0-1-15,18 1 0,-18 0 16,17-18 15,-17-18-31,0-17 0,0 17 16,18 0-16,-18 1 16,0-1-16,0-17 0,17 0 15</inkml:trace>
  <inkml:trace contextRef="#ctx0" brushRef="#br0" timeOffset="63146.46">28698 7038 0,'0'0'0,"-17"-35"31,-1 35-15,18 35-1,0-17-15,0 17 16,0-18-16,0 19 0,0 17 16,0-18-16,0 71 15,0-71-15,0 18 0,0 18 16,0-1-16,0-17 16,0-18-16,0-17 0,0 17 15,0-17-15,0-1 0,0 1 16,0 0-16,0-36 31</inkml:trace>
  <inkml:trace contextRef="#ctx0" brushRef="#br0" timeOffset="63806.72">29386 7073 0,'-17'0'0,"34"0"0,-34-17 15,-1-1-15,18 0 0,0 1 16,0-1-16,0 0 16,0 1-16,0-1 15,18 18-15,-1 0 16,1 0-16,17 0 16,-17 0-16,0 18 15,17 17-15,-35-17 16,17-1-16,-17 36 0,0-35 15,0-1-15,-17 36 0,-18-35 16,-1 17-16,1 1 0,0-19 16,17 1-16,-17 17 0,17-17 15,1-18-15,-1 17 16,0-17-16,18-17 31,18-1 0,0 18-31,-1 0 0,18 0 16,-17 0-16,17 35 0,-17-35 16,0 18-16,17-18 0,-17 18 0,17 17 15,-35-17-15,17-1 0,1-17 16,-18 36-16,0-19 0,0 1 16,0 17-16,-35-35 0,35 18 15,-35-1-15,-1 1 0,-34-18 16,34 0-1,19 0-15,-18 0 0,17 0 16,18-18-16,-18 18 0,1 0 0,-1 0 16,0 0-16</inkml:trace>
  <inkml:trace contextRef="#ctx0" brushRef="#br0" timeOffset="66695.66">30127 7285 0,'0'0'0,"-17"0"16,-1 0-16,0 0 16,54 17 15,-1-17-31,-18 0 16,19 0-16,-19 0 0,1 0 0,0 0 15,-1-17-15,1 17 0,-18-35 16,18 35-16,-18-36 0,0 19 15,0-1-15,0 0 0,0 1 16,0-1-16,-36 18 0,36-18 0,-17 18 16,-1-17-16,-17 17 15,17 0-15,0 35 0,1-35 16,17 18-16,-18 17 0,1 0 16,17-17-16,0 35 0,0-36 15,0 19-15,0-1 0,0-17 16,17 17-16,-17-17 0,35-1 15,-35 1-15,36 0 0,-19-18 0,19 35 16,-19-35-16,1 0 0,0 17 16,-1-17-16,1 0 0,0 0 15,-1 0-15,1 0 0,17-17 16,-17-1-16,-1 1 0</inkml:trace>
  <inkml:trace contextRef="#ctx0" brushRef="#br0" timeOffset="67027.66">30480 7179 0,'-35'-18'32,"35"1"-32,17 34 31,19-17-15,-36 36-16,17-36 0,1 35 15,17-17-15,-17-1 0,-18 1 16,17-1-16,-17 19 15,18-19-15,-18 1 0,0 0 16,0-1-16,-35-17 16,17 0-1,18-17-15,0-19 16,-17 1 0,-1-18-16,18 18 0,0 17 0,0-35 15,0 18-15,35-18 16,-35 36-16,35-1 15,-17 18-15,0 0 16,-1 0-16,1 0 0</inkml:trace>
  <inkml:trace contextRef="#ctx0" brushRef="#br0" timeOffset="67344.7">30780 7091 0,'-18'0'31,"18"17"-31,18 1 16,-1 0-16,19 17 16,-36-17-16,17-1 0,1 19 15,-18-19-15,18 1 0,-18 17 16,0-17-16,17-1 0,-17 1 16,0 0-16,-17-18 31,17-18-31,-18 18 15,18-53-15,-18 35 0,18-17 16,0 18-16,0-19 0,0 1 0,0 17 16,0-17-16,0 17 0,0 1 15,18-1-15,-18 1 0,35 17 16,-17 0 0,0 0-16,-1 0 0,1 0 15</inkml:trace>
  <inkml:trace contextRef="#ctx0" brushRef="#br0" timeOffset="68115.92">31150 7056 0,'0'0'16,"-35"0"-1,35 17-15,-18-17 16,18 18-16,-17-18 0,-1 35 16,18-17-1,0-1-15,0 1 0,0 17 0,0-17 16,0 35-16,18-36 15,-1 19-15,-17-19 0,36 1 16,-19 0-16,1-18 0,0 0 16,-1 0-16,1 0 0,17 0 15,-17 0-15,-18-36 0,17 36 0,1-17 16,0-19-16,-18 19 0,0-1 16,0 1-16,0-36 0,0 35 15,-18 0-15,-17-17 16,17 0-16,-17 17 15,17 18-15,1 0 0,-1 0 16,0 0 0,36 0 31,17-17-47,-17 17 15,-18-36-15,17 36 0,19-17 16,-19 17-1,-17-18-15,18 18 0,-18-18 16,18 1-16,-36 17 47,0 0-31,18 17-16,-17 1 15,-1-18-15,18 18 0,0-1 16,-18 1-16,18 0 0,0-1 15,0 1-15,36-18 16,-36 17-16,35-17 0,18 18 16,-18-18-16,-17 0 0,52 18 15,-52-18-15,17 0 0,1 0 16,-1 17-16,-17-17 0,-1 0 16,1 0-16,-18 18 15,0 0 1,0-1-16,-18 1 15,18 0-15,0-1 0,-17-17 16,17 35-16,-18-35 0,18 18 16,0 0-16,0-1 15,0 1-15,0 0 0,0-1 16,0 1 0,18-18-1,-1-18 1</inkml:trace>
  <inkml:trace contextRef="#ctx0" brushRef="#br0" timeOffset="68709.66">32103 7020 0,'-36'0'0,"72"0"0,-89 0 16,53-17-1,-18 17-15,1 0 16,-1 35 0,18-17-16,0 17 15,0-18-15,0 1 16,0 17-16,18-17 16,-18 17-16,17 1 0,-17-19 15,18-17-15,-1 18 0,1-1 16,17-17-16,-17 0 15,17 0-15,-17 0 0,35-17 16,-18-18-16,0 35 0,18-53 16,0 17-16,0-34 15,-35 52-15,-1-35 16,-17 36-16,0-1 0,0-17 16,0 17-16,-17 18 15,-1 0-15,1 0 16,-19 0-16,19 35 15,17-17-15,-18 0 16,18-1-16,0 1 0,0 0 16,0-1-16,35 1 0,-35-1 15,18 1-15,17 17 0,18 18 16,-35-53 0,-1 18-16,1-18 0,0 18 15,-1-18-15,-17 17 16,18-17-16,-18 18 15,-35-18-15,-1 17 16,19-17-16,-1 0 0,0 18 16,-17-18-16,18 0 0,-19 0 15,19 18-15,-1-18 0,0 0 0,1 0 16,-1 0-16,0-36 16,18 1-16,-17 0 0</inkml:trace>
  <inkml:trace contextRef="#ctx0" brushRef="#br0" timeOffset="68871.5">32050 6720 0,'0'0'0,"-18"0"16,1 0-16,17-17 16,17 17-1,18 0 1,-17 0-16,0 0 0,-18 17 15</inkml:trace>
  <inkml:trace contextRef="#ctx0" brushRef="#br0" timeOffset="70902.84">29439 8079 0,'-17'-18'0,"34"36"0,-52-54 0,35 19 15,-18-1-15,18 0 16,0 1-16,0-1 0,0 0 16,0 54 15,0-19-15,0 19-16,0-19 0,0 1 0,0 17 15,0 1-15,0-1 0,-17 106 16,17-71-16,-18 124 15,0-123-15,18-18 16,-17 0-16,17 0 0,0 0 0,0-18 16,0 18-16,0-35 0,0-1 15,0 1-15,17-18 0,1 0 16,17 0-16,-17-18 16,0 18-16,-1-35 0,1 35 0,0-18 15,17-17-15,-18 17 16,1-17-16,-18-18 15,0 18-15,0 17 0,0-35 16,-35 36-16,35-19 0,-53-17 16,35 36-16,-17-1 0,0-17 15,-1 17-15,19 18 0,-36-17 16,35 17-16,1 0 0,-1 0 0,0 0 16,1 0-16,-1 0 15,71 0 1,-53-18-1,35 18-15,1 0 0,-19 0 0,18-18 0,89 1 16,-71-1-16,35 0 16,-35 1-16,0 17 0,0-18 15,35 1-15,-53 17 0,1-18 16,16 18-16,-34-18 16,0 18-16,-18-17 15,0-1 1,-36 18-16,19 0 0,-1 0 15,1 0-15,-19 35 16,1-35-16,17 0 0,-17 18 16,17 17-16,-17 18 15,35-35-15,0-1 0,-17 19 16,17-19-16,0 1 16,35-18-16,-35 18 0,53-18 15,-36 0-15,19 0 0,-19 0 0,19 0 16,-19-36-16,1 36 0,17-17 15,-17-1-15,-1 0 0,1-35 16,-18 36-16,0-1 16,0 1-16,0-1 0,-18 0 15,1 18 1,-1 0 0,18 18-16,-18 0 0,18 17 15,0-18-15,0 1 0,0 17 0,0-17 16,36 53-16,-36-54 15,35 1-15,0-1 0,-17 1 16,52-18 0,-52 0-16,17 0 0,18-35 15,-35 17-15,0-17 0,17 17 0,0-35 16,-35 18-16,18 0 0,-18 0 16,0-1-16,0 1 0,0 0 0,0-36 15,0 36-15,0 0 0,-18-1 16,18 19-16,0-1 0,0 0 0,0-17 15,-17 35-15,17-18 16,-18 18-16,18 36 16,0-1-16,0-17 15,0-1-15,0 19 0,0-19 16,18 36-16,-18-18 0,0 1 16,35-19-16,-35 19 0,17-1 0,-17 0 15,18-17-15,-18 52 0,0-52 16,18 17-16,-18 1 0,17-19 15,-17 1-15,0-1 0,18-17 16,0 0-16,-1 0 0,1 0 16,0-35-16,34-35 15,-34 52-15,17-17 0,1-18 16,-36 18-16,53-71 16,-53 70-1,0 19-15,-36 17 16,19 35-1,-1-17 1,18 17-16,0-17 16,0-1-16,0 1 0,0 0 0,18 34 15,-18-34-15,35 0 16,-17 17-16,-18-17 0,0-1 16,0 1-16,0 0 15,0-1-15,-18-17 16,18 18-16,-18-18 0,-17 0 15,17 0-15,1 0 16,52 0 15,0-18-15,-17 18-16,52-35 16,-52 17-16,0 1 0,17 17 15,-17-18-15,17 0 0,-17 1 0,-1-1 16,1 0-16,0 1 0,17-36 15,-18 35-15,-17 1 0,0-1 16,0 0-16,0 1 0,0-1 16,-17 18-16,-18 0 15,17 0-15,0 18 16,1 17-16,17-17 16,0 17-16,0-17 15,0-1-15,17 18 0,-17-17 16,18 0-16,0 17 0,-18-17 15,35-18-15,0 17 0,-17 1 16,-1-18-16,1 0 0,0 0 16,-1 0-16</inkml:trace>
  <inkml:trace contextRef="#ctx0" brushRef="#br0" timeOffset="71358.61">31679 8096 0,'0'0'0,"-52"0"15,52 18 1,0 0 0,0 52-1,0-52-15,17 35 0,-17-18 0,0-17 16,0 70-16,0-53 15,0 0-15,-17-17 0,17 0 16,0-1-16,0 1 0,-18-1 16,18-34-1,0-18 1,0 17-16,0 0 0,0-17 16,0 17-16,0-17 0,0-35 15,0 34-15,0-17 16,0 36-16,0-19 15,18 36-15,-1-17 16,18 17-16,-17 0 16,0 17-16,-1 19 0,1-1 15,0-17-15,-18-1 16,0 1-16,0 17 0,0-17 16,0 17-16,0 0 0,0-17 15,-18-18-15,18 35 16</inkml:trace>
  <inkml:trace contextRef="#ctx0" brushRef="#br0" timeOffset="72153.78">31803 8378 0,'0'0'15,"18"0"-15,-18-17 0,17-1 16,1 18-16,-1-17 16,1-1-16,17 0 15,-17 18-15,0-17 0,35-19 16,-36 19-16,1-1 15,-18 0-15,17 18 0,-17-35 16,0 18-16,-35 17 16,0 0-16,17 0 15,-17 0-15,17 17 16,1 1-16,-1 17 16,18 0-16,0-17 0,0 0 15,0-1-15,0 1 0,0 0 16,35 17-1,-35-18-15,36 1 0,-1-18 16,-17 0-16,17 0 16,-18 0-16,1 0 0,17 0 0,-17-35 15,17 35-15,-17-18 0,35 1 16,-18-1-16,-17 0 0,-1-17 16,1 17-16,-18 1 0,0-1 15,0 0-15,0 1 0,-35 17 16,17 0-16,-35 0 15,36 0-15,-19 17 0,1 1 16,17 0-16,1 17 16,17-17-16,0-1 15,0 1-15,0 0 16,17-18 0,1 17-16,17-17 15,-17 0-15,0 0 16,-1-35-16,1 35 0,0-18 15,-1 18-15,1-53 16,-1 36 0,-17-1-16,-17 18 31,17 18-31,0-1 16,-35-17-16,35 36 0,0-19 0,0 1 15,0 0-15,0-1 0,0 18 0,-18 36 16,18-36-16,0 1 0,0-1 15,0 18-15,0-18 0,-18 18 0,1 88 16,17-88 0,0-35-16,0-1 0,-18 19 15,0-36 1,1 0-16,-1 0 0,0 0 16,1 0-16,-19-18 0,19 18 15,-1 0-15,1-18 0,-1 1 16,0-1-16,1 18 15,17-18-15,0 1 0,0-1 0,0 0 16,17 1-16</inkml:trace>
  <inkml:trace contextRef="#ctx0" brushRef="#br0" timeOffset="72606.28">32702 8184 0,'-35'-17'0,"70"34"0,-105-34 15,17-1-15,35 18 0,1 0 16,-54 53 0,54-18-1,17-17-15,0 0 0,-18-1 16,18 1-16,0 0 0,0-1 15,0 1-15,0-1 0,35 1 16,-17 0-16,17-18 16,-17 0-16,17 0 15,-17 0-15,-1 0 0,36-53 16,-35 35-16,-1-17 16,-17 17-16,0 1 15,0-1-15,0 0 0,0 1 16,-17 17-1,17 17 1,0 19 0,-18-36-16,18 17 0,0 1 0,0 0 15,0 17-15,0-18 16,0 1-16,35 0 0,-17-18 16,17 0-1,-17-18-15,0 18 0,-1-35 16</inkml:trace>
  <inkml:trace contextRef="#ctx0" brushRef="#br0" timeOffset="72833.16">33002 7902 0,'0'-17'16,"0"34"-16,-35-34 0,35-1 0,-18 18 16,1 0-16,-1 35 15,1-17-15,17 17 16,0-17-16,0-1 0,0 1 15,0 17-15,0-17 0,0 17 0,0-17 16,0 17-16,17-17 0,-17 17 0,0 18 16,0-35-16,0-1 0,0 36 15,0-35 1,0-1-16</inkml:trace>
  <inkml:trace contextRef="#ctx0" brushRef="#br0" timeOffset="73132.56">32702 8026 0,'0'0'15,"-17"-18"-15,34 0 32,36 18-32,-35 0 0,17 0 15,1 0-15,-1 0 0,18 0 16,-18 0-16,-17 0 0,17 18 15,-17-18-15,-1 0 0,1 0 16,-18 18-16,0-1 16,18-17-16,-18 18 0,0 0 15,0-1-15,0 1 0,0 0 16,0-1-16,0 1 0,-18-1 0,18 1 16,0 17-16,-18-17 15,18 0-15,-17-18 16,17-18-1</inkml:trace>
  <inkml:trace contextRef="#ctx0" brushRef="#br0" timeOffset="73266.38">33055 7920 0,'0'0'0,"0"17"16,0 1-1</inkml:trace>
  <inkml:trace contextRef="#ctx0" brushRef="#br0" timeOffset="73824.8">33196 7990 0,'0'18'47,"18"-18"-47,-18 18 15,0-1-15,18 1 0,-18 0 0,0-1 16,0 1-16,17 0 0,-17-1 16,0 1-16,0-1 0,18 1 15,0-18 1,-1 0 0,1-18-1,-1 1-15,1-1 16,0-17-16,-1-18 15,-17 35-15,0 1 0,18-1 16,-18 0-16,18 1 0,-18-1 16,17 18-1,-17 35 1,18-17 0,-18 0-16,18-1 15,-1-17-15,1 0 16,0 0-16,-1 0 15,1 0-15,17 0 0,-17 0 16,-1-17-16,1-1 0,0 0 16,-18 1-16,0-1 15,0 0-15,0 1 16,-18 17-16,-17 0 16,17 0-16,0 35 15,1-17-15,-1-1 16,1 1-16,17 17 15,-18 1-15,18 17 16,0-36-16,0 18 16,0-17-16,18 0 15,17-18-15,-35 17 0,17-17 16,1 0-16,0 0 0,-1 0 0,19 0 16</inkml:trace>
  <inkml:trace contextRef="#ctx0" brushRef="#br0" timeOffset="75955.33">27587 9225 0,'-17'0'0,"34"0"0,-52 0 0,17 0 16,36 0 46,0 0-46,17 0-16,-18 0 0,19 0 16,17 18-16,-18-1 0,18-17 15,35 0-15,36 36 16,-54-36-16,54 17 0,-36-17 15,53 0-15,-53 18 0,-17-18 16,70 18-16,-71-18 0,1 0 16,-1 17-16,1-17 0,0 0 0,-1 0 15,1 18-15,-1-18 0,18 0 0,1 18 16,87-18-16,-88 0 0,18 17 16,0-17-16,105 0 15,-122 18-15,17-18 0,70 17 16,-17 1-16,70 0 15,-141-18-15,89 17 16,-89-17-16,0 0 0,88 0 16,-87 0-16,-1 18 0,0-18 0,0 0 15,0 0-15,-17 0 0,17 0 0,71 18 16,-89-18-16,19 0 0,52 17 16,-88-17-16,17 0 0,36 18 15,-53-18-15,0 0 0,17 18 16,-17-18-16,-17 0 15,87 17-15,-17-17 16,-89 0 0,19 18-16,17-18 0,-36 0 15,19 0-15,-1 17 0,-17-17 16,-1 0-16,18 0 187,-52 0-124,-18-17-47</inkml:trace>
  <inkml:trace contextRef="#ctx0" brushRef="#br0" timeOffset="76893.49">27869 9878 0,'0'-18'0,"18"18"16,-18-35-1,0 17-15,18 36 31,-18 17-15,0-17-16,0 35 16,0-36-16,0 1 0,0 0 15,0-1-15,0 1 0,0 0 0,0 17 16,0-18-16,-18 1 0,18 17 16,-18-35-16,1 18 15,17 0 1,0-54-1,0 1 1,0 0-16</inkml:trace>
  <inkml:trace contextRef="#ctx0" brushRef="#br0" timeOffset="77065">27834 9525 0,'-17'-18'31,"34"18"0,18 0-31,-17 18 16</inkml:trace>
  <inkml:trace contextRef="#ctx0" brushRef="#br0" timeOffset="77365">28222 9490 0,'0'35'47,"0"0"-47,0-17 15,0 0-15,0 70 16,0-53-16,0 53 15,0-53-15,0 1 0,0 52 16,0-53-16,0-17 0,0 17 0,0-17 16,0 17-16,0-17 0,0-1 15,0 1-15,0 0 0,-17-1 16,17 1 0,17-18-1,1-18-15,17-17 16</inkml:trace>
  <inkml:trace contextRef="#ctx0" brushRef="#br0" timeOffset="77545.47">28116 9825 0,'-17'0'15,"-1"0"-15,89-35 31,-36 35-15,0 0-16,18 0 0,35-18 16,-35 18-16,18-18 0</inkml:trace>
  <inkml:trace contextRef="#ctx0" brushRef="#br0" timeOffset="77994.89">29069 9525 0,'0'0'16,"-35"0"-16,-1 0 0,19 0 16,-19 0-16,36 18 15,-17-18-15,17 17 0,0 1 16,0 0-16,0 34 0,0-34 16,0 17-16,17 36 0,-17-36 15,18 0-15,-18 107 16,0-107-16,0 53 15,0-53-15,0-17 0,0 53 16,0-54-16,0 1 16,-18-18-1,18-18 1,0-17-16,0 0 16,0 17-16,36 0 0,-36-35 15,17 36-15,-17-1 0,18-35 16,0 36-16,-1 17 0,1-18 15,17 0-15,0 18 16,-17 0-16,-18 36 16,18-19-16,-1-17 0,-17 36 15,18-1-15,0-18 0,-18 1 16,0 17-16,0-17 0,17-18 16,-17 18-16,0-1 0,18-17 15,0 0 1,-1 0-16,1 0 0,-1 0 0</inkml:trace>
  <inkml:trace contextRef="#ctx0" brushRef="#br0" timeOffset="78794.88">29580 9984 0,'0'0'0,"0"-18"16,0 0-16,0 1 16,-17 17-16,-19 0 15,19 0-15,-1 0 0,-17 35 16,17-17-16,1-18 0,-1 53 15,0-36-15,1 1 0,17 17 16,0-17-16,0 17 16,0 0-16,0-17 15,17-18-15,1 18 16,17-18-16,-17 0 0,0 0 16,-1 0-16,36-18 0,-35-17 15,-1 35-15,19-36 0,-19 19 16,-17-1-16,18-17 15,-18 17-15,0 1 0,-35 17 16,17 0 0,18 17-1,-18 18-15,18-17 0,0 17 16,0-17 0,0 0-16,0-1 0,36-17 15,-19 18-15,19-18 16,-1 0-16,-17 0 0,17 0 15,0 0-15,0-35 0,1 35 0,34-18 16,-35 18-16,1-18 0,-1 18 16,18-17-16,-35-1 15,-18 0-15,17 1 0,-17-1 16,-35 1-16,17 17 16,-17 0-16,35-18 15,-18 18-15,1 0 0,-1 0 0,0 0 16,1 35-16,-18-17 0,17-18 0,0 35 15,1 0 1,-1-17-16,18 0 0,0-1 16,0 1-16,0 0 15,35-18-15,-17 0 16,0 0-16,-1 0 0,1 0 0,35-36 16,-36 19-16,19-1 0,-19 0 15,1-17-15,0 17 0,34-87 16,-34 69-16,0-34 15,-1 34-15,-17-16 0,0 16 0,0-52 16,0 53-16,0 17 16,0-35-16,0 36 15,-17 17-15,17 35 16,-18 0-16,18 0 16,0 1-16,0 34 0,0-34 15,0-1-15,0 0 0,0 18 0,0-18 16,0 1-16,0 17 0,0-18 15,0-18-15,18 19 0,-18-19 16,0 1-16,17 0 16,1-18-1</inkml:trace>
  <inkml:trace contextRef="#ctx0" brushRef="#br0" timeOffset="79042.16">30674 9790 0,'0'-18'0,"0"36"0,-18-36 16,1 18-1,17 18 1,0 17-16,-18-18 16,18 19-16,0 34 15,0-52-15,0 70 16,0-53-16,0 54 15,0-72-15,0 1 0,0 17 16,-18-35-16,18 18 0,-17-18 16</inkml:trace>
  <inkml:trace contextRef="#ctx0" brushRef="#br0" timeOffset="79476.64">30462 9984 0,'-17'0'16,"34"0"-16,-34-18 0,34 18 31,19 0-31,-1 0 16,18 0-16,-18 0 0,0 0 0,36 0 15,-36 0-15,0 0 16,18 0-16,-17 0 0,-19 0 16,19 0-16,-19 0 0,1 0 15,-18 18 1,0-1-1,-18-17-15,18 53 0,-35-35 16,35-1-16,-18 19 16,1-19-16,17 1 0,0 0 0,0-1 15,-18-17-15,18 18 0,0 0 0,0-1 16,35-17 0,-17 0-16,17 0 15,-17 0-15,0-17 0,34-1 16,-34-17-16,17-1 15,-35 19-15,0-1 0,18-35 16,-18 36-16,0-1 0,-35 0 16,35 1-16,-36 17 0,19-18 15,-18 18-15,17 0 0,0 0 0,-17 0 16,0 18-16,17-18 0,0 0 16,1 35-16,-1-17 0,0-18 15</inkml:trace>
  <inkml:trace contextRef="#ctx0" brushRef="#br0" timeOffset="80292.02">31768 9772 0,'0'0'0,"0"35"46,0 0-46,0-17 0,0 0 16,0 17-16,0 18 16,0-18-16,0 1 0,0 16 0,0-16 15,0-1-15,0 0 0,0-17 16,0 17-16,0-17 0,0-1 0,0 1 16,0 0-16,0-1 0,35 1 15,-17-18-15,-1 0 16,1 0-16,-1 0 0,1-18 15,17 1-15,-17-54 16,-18 54-16,0-1 16,0 0-16,0-17 0,-35 17 0,-1-17 15,19 17-15,-1 1 0,-17-1 16,0 1-16,17 17 0,0 0 16,1 0-16,-1 0 15,0 17-15,18 18 0,-17-17 16,17 0-1,0-1-15,0 1 0,35 0 16,-17-1-16,17 1 16,-17-18-16,-1 0 0,54 18 15,-54-18-15,19 0 0,34 0 16,-34 0-16,-19-36 0,54 19 16,-54 17-16,19-36 0,17 19 15,-36-1-15,1 0 0,0-17 16,-1 18-16,-17-1 0,0 0 15,-17 18 1,-1 0 0,-17 0-16,17 18 0,0-18 15,-17 18-15,17 17 0,-17 18 16,17-36-16,18 1 16,0 17-16,0-17 0,0 0 15,0-1-15,18 1 0,-18-1 16,35 1-16,1 0 0,-19-18 15,1 17-15,0-17 0,17 0 0,-17 0 16,17 0-16,35 0 16,-52 0-16,17 0 0</inkml:trace>
  <inkml:trace contextRef="#ctx0" brushRef="#br0" timeOffset="81057.67">28275 10760 0,'0'-18'0,"0"36"0,-35-54 16,17 36-16,1 0 31,-1 0-31,0 0 16,1 18-16,-1-18 0,0 35 15,-17 1-15,17-19 0,-17 36 16,0-18 0,0 36-16,35-36 15,-18 18-15,18-35 0,0-1 16,35 19-16,-35-19 15,36 1-15,-1 0 0,0-18 16,-17 0-16,35 0 0,-18 0 16,0 0-16,36-18 0,-36 18 15,0-35-15,1 17 0</inkml:trace>
  <inkml:trace contextRef="#ctx0" brushRef="#br0" timeOffset="81326.73">28769 10495 0,'0'0'16,"-18"-18"-1,-17 18-15,35 36 16,-18-36 0,18 35-16,0-17 15,0-1-15,-17 72 0,17-72 16,0 89-16,-18-71 15,18 36-15,-17-36 0,17 0 16,0 1-16,0 17 16,0-36-16,0 18 0,0-17 15,0 0-15,0-1 0,0 1 16,17-18-16,18 0 16</inkml:trace>
  <inkml:trace contextRef="#ctx0" brushRef="#br0" timeOffset="82431.8">29087 10830 0,'0'-17'0,"0"34"15,0-52-15,0 17 0,0 1 0,-18-1 16,-17 18 0,35 35-16,-36 1 15,36-1-15,-17-17 16,-36 70-16,35-53 15,18-17-15,-18 35 0,18-18 16,0 18-16,0-36 16,18-17-16,-18 18 0,35-18 15,1 0-15,-1 0 16,-17-35-16,-1 35 16,1-18-16,0-17 0,-18 17 15,17-17-15,-17 17 0,0 1 0,0-36 16,0 35-16,0 0 0,0-17 15,0 18-15,-17 17 16,17 17 0,-18 1-1,18 17-15,0-17 0,0 17 16,-18 0-16,18-17 0,0 0 16,0 17-16,36-18 0,-19 1 15,18-18-15,-35 18 16,36-18-16,-1 0 0,-17 0 15,35-53-15,-18 35 16,-18-17-16,36-18 16,-35 35-16,0-17 0,-1 0 0,1 17 0,0-17 15,-1 0-15,-17-1 16,0 19-16,0-1 0,0 0 16,-35 18-16,17 0 15,-17 36-15,17-19 16,-17 19-16,35-19 0,0 1 15,-18 0-15,18 34 16,0-34-16,53 53 16,-17-54-1,-36 1-15,17 0 0,19-1 16,-36 1-16,17-18 0,-17 17 0,18 1 16,-18 0-16,0-1 15,0 1-15,-18-18 16,-17 0-16,17 0 15,-17 0 1,17 0-16,1 0 16,-1 0-16,53 0 31,-17 0-15,17-18-16,-17 18 15,17 0-15,-17-17 0,-1 17 0,36-53 16,-35 35-16,17 1 0,36-19 15,-36 1-15,0 17 0,54-35 16,-72 18-16,19 0 0,16-18 16,-34 35-16,-18 1 15,-18 17 1,-17 0-16,0 35 16,17-35-16,1 18 0,-1-18 15,0 35-15,18-17 0,-17-1 16,17 18-16,0-17 0,0 0 15,0 17-15,0-17 0,0-1 16,0 1-16,17 0 0,-17-1 0,0 1 16,36-1-16,-19 1 15,-17 0-15,18 17 16,0-17-16,-18-1 16,-18-17 15,-17 0-31,17 0 0,-17 18 15,-1-18-15,19 0 0,-36 18 16,35-18-16,1 0 0,-19 17 16,19-17-16,-1 0 15,0 0-15</inkml:trace>
  <inkml:trace contextRef="#ctx0" brushRef="#br0" timeOffset="84420.53">30815 10724 0,'-18'0'0,"18"-17"0,0-1 16,-17 18 0,-1 0-1,1 0 1,17 18-16,-18-18 16,0 17-16,1-17 0,-1 36 15,0-19-15,1 1 0,-1 0 16,0-18-16,18 17 0,-17 1 15,-1-18-15,18 18 0,35-18 32,-17-36-32,0 19 15,-1 17-15,1-36 0,17 19 16,-17-1-16,0 18 0,17-18 16,-18 18-16,-17-17 0,18 17 15,-18 17 32,-18 1-31,18 0-16,0-1 15,-17 19-15,17 34 16,-18-52-16,18 70 0,-17-70 16,17 17-16,0 18 15,0-36-15,0 1 0,0 35 16,0-35-16,0-1 0,0 19 15,0-19-15,0 1 16,0 0 15,-18-18-15,-17 0 0,17 0-16,0 0 0,1 0 0,-1 0 15,-17 0-15,17 0 0,1 17 16,-1-17-16,0 0 15,1 0-15,17 18 32,0-1-1,17-17-31,19 0 0,-1 0 16,0 0-1,0 0-15,-17 0 0,17 0 0,1-17 16,-1 17-16,-18 0 0,36-18 15,-17 18-15,-19-17 0,1 17 16,0 0-16,-1 0 0</inkml:trace>
  <inkml:trace contextRef="#ctx0" brushRef="#br0" timeOffset="85687.79">32015 10583 0,'0'0'0,"-18"-17"32,18 52-17,0-17 1,-18-1-16,18 19 0,0-19 0,0 1 15,0 35-15,0-18 0,0 0 16,0 53-16,0-52 0,0-1 16,0 36-16,0-36 0,0 0 15,0 18-15,0-18 0,0-17 16,0 17-16,0-17 16,0 0-1,18-18-15,17 0 16,-17 0-16,-18-36 0,17 36 15,1-35-15,-18 17 0,18-17 16,-18 0-16,0 17 0,0-35 16,0 18-16,-36 17 0,36 1 0,-17-1 15,17 0-15,-35 1 0,-1 17 16,19 0-16,-1 0 0,0 0 0,-17 17 16,17-17-16,1 18 15,17 17-15,-18-35 0,18 36 16,0-19-16,35 1 15,1-18-15,-19 17 16,54-17-16,-53 0 0,17 0 16,35 0-16,-34 0 0,-1 0 15,0-17-15,1 17 0,-19-18 0,18 18 16,1-35-16,-19 35 0,19-18 16,-19 1-16,1 17 0,0 0 15,-18-18-15,0 0 16,-18 18-1,18 36-15,-35-36 0,35 17 16,-18-17-16,18 36 0,-18-19 0,18 1 16,0-1-16,-17-17 0,17 18 0,0 17 15,0-17-15,0 0 0,35-1 16,-35 1-16,18 0 16,17-18-16,-17 0 15,-1 0-15,18 0 0,36-18 16,-53 0-16,-1 18 15,19-17-15,-19-1 0,1 0 0,-1-17 16,1 17-16,0 1 0,-18-1 0,17 1 16,-17-19-16,0 19 0,0-1 15,0 0-15,-17 18 16,17 18 0,-18-18-16,18 35 0,0 1 15,0-19-15,0 18 16,0 1-16,0-1 15,0-17-15,18-18 0,-18 17 16,17-17-16,-17 18 0,53-18 16,-35 0-16,0 0 0,17-35 15,0 35-15,-17-36 0,35 1 16,-36 17-16,1-17 0,17-53 16,-17 53-16,-18-1 15,0 1-15,18 0 0,-18-18 0,0 18 16,0-18-16,0 18 15,0-1-15,0 19 16,-18 17 0,0 0-1,18 35-15,0-17 16,0-1-16,0 1 0,0-1 0,0 1 16,-17 17-16,17 18 0,0-17 15,0-1-15,0 35 0,0-34 16,0-1-16,0 18 15,0 0-15,0 0 16,0-36-16,0 1 0,0 0 16,35-18-1,-35-36-15,35 36 16</inkml:trace>
  <inkml:trace contextRef="#ctx0" brushRef="#br0" timeOffset="85891.18">32897 10742 0,'-18'0'0,"36"0"0,-54 0 16,19 0-16,17-18 0,35 18 16,0 0-1,36 0 1,-36 0-16,36 0 15,-36 0-15,0 0 0,0 0 0,1 0 0</inkml:trace>
  <inkml:trace contextRef="#ctx0" brushRef="#br0" timeOffset="86857.17">27640 11712 0,'0'-17'0,"0"34"0,-35-52 15,17 35-15,1-18 16,-1 1 0,0 17-16,1 0 15,-1 35-15,0 0 0,-17 0 16,17-17-16,1 17 0,-1 18 15,1-35-15,17 0 0,-18 35 16,0-18-16,18-18 0,0 1 16,0 35-16,0-18 0,36 1 15,-19-19-15,-17 1 16,35-18-16,1 17 0,34-17 16,-17 0-16,-18-17 15,1 17-15,-19-53 0,54 0 16</inkml:trace>
  <inkml:trace contextRef="#ctx0" brushRef="#br0" timeOffset="87110.78">27993 11553 0,'-35'-17'0,"70"34"0,-88-34 16,35 17 0,1 0-16,-1 35 15,18-17 1,-18 17-16,18-17 0,0-1 15,0 1-15,0 0 0,0-1 0,0 18 16,0 18-16,0-17 0,0-19 16,0 54-16,0-36 0,0-17 15,0 52-15,0-52 0,0 17 16,0 1-16,0-19 0,0 1 16,53-1-16,-35-17 15,70 0-15,-35-35 16,-18 35-16</inkml:trace>
  <inkml:trace contextRef="#ctx0" brushRef="#br0" timeOffset="88288.75">28434 11889 0,'0'-18'0,"0"36"0,-35-36 16,-1 18-16,19 0 0,-36 0 16,35 0-16,-17 18 0,-18-1 15,35-17-15,-17 36 0,0 16 16,17-34-16,0 0 0,1 35 15,17-36-15,0 1 0,0 17 16,0-17-16,35-1 0,0 1 16,-17-18-16,0 0 0,17 0 15,18 0-15,-36 0 16,19-18-16,-1 18 0,-17-35 0,17 18 0,-17-1 16,35-17-16,-36 17 15,1-17-15,-1-1 16,-17 19-16,0-1 0,0-17 15,-35 35-15,18 0 16,-1 0-16,0 0 16,18 18-16,-17-18 0,17 35 15,0-18-15,0 1 0,0 35 16,0-35-16,17-1 0,1 19 16,-18-19-16,35-17 0,18 18 15,-35-18-15,17 0 0,18 0 16,17-18-16,36-35 15,-70 18-15,-19 17 16,54-35-16,-54 18 0,1 0 16,17-18-16,-35 35 0,18 1 15,-18-19-15,0 19 0,0-1 16,-35 18-16,17 0 16,-17 0-16,17 35 0,0-35 15,1 18-15,-18 17 0,35-17 16,0 0-16,-18 17 15,18-17-15,0 34 16,35-34-16,-35 0 0,18 17 16,17-17-16,-35-1 0,71 36 15,-71-35-15,17-1 0,-17 1 16,0 0-16,0-1 0,0 1 16,-17-18-16,-1 0 15,-17 0-15,17 0 16,0 0-16,18-18 15,0 1-15,18-1 16,17 0-16,1 1 16,-1-1-16,-17 18 0,17-17 15,18-1-15,-36 0 0,19-17 16,-1 17-16,-17 1 0,17-1 16,-17 0-16,34-34 0,-34 34 15,0-17-15,17-1 0,-17 19 16,-18-1-16,17 0 0,-52 18 31,0 0-31,35 18 0,-18-18 16,18 35-16,-35-35 0,35 18 15,0 17-15,0-17 0,0 0 16,0-1-16,0 1 0,17 17 16,-17-17-16,36-1 0,-19 19 15,-17-19-15,36-17 0,-19 36 16,-17-19-1,0 1 1,-17-18 0,-19 0-16,36 17 15,-17-17-15,34 0 47,19 0-47,-19 0 0,1 0 16,0-17-16,34-1 0,-34 18 15,0-35-15,17 17 16,-35 1-16,18-1 0,17-35 16,-17 35-16,-1-17 15,-17 18-15,0 52 32,0-18-32,-17 1 0,17 35 15,0-35-15,0-1 0,-18 19 16,18-19-16,0 1 15,0-1-15,35-17 16,-17-35 0,0-18-16</inkml:trace>
  <inkml:trace contextRef="#ctx0" brushRef="#br0" timeOffset="88406.93">29810 11800 0,'0'-17'0,"-18"17"16,18-18-16,35 18 47</inkml:trace>
  <inkml:trace contextRef="#ctx0" brushRef="#br0" timeOffset="89014.01">30198 11659 0,'0'0'16,"-36"0"15,19 18-31,-1 0 16,18 17-16,-17-18 15,-1 19-15,18-1 0,0-17 16,0 17-16,-18 18 0,18 0 16,-17 17-16,-1-17 0,18 0 15,-18 88 1,1-105-16,-1 52 0,18-53 15,0-17-15,0 35 0,0-36 16,35-17 0,-17 0-16,17-17 15,-17 17-15,17-36 0,-17 1 16,-18 17-16,17 1 0,-17-71 16,0 52-16,-35-17 15,35 36-15,-35-19 0,35 19 0,-53-18 16,35 35-16,-17-18 15,0 18-15,17-18 0,1 18 16,52 0 15,0 0-15,-17 0-16,17 0 16,-17-17-16,17 17 0,0 0 0,89-53 15,-107 35 1,19 0-16,17 1 15,-36-1-15,-17 1 0,18 17 16,-18 17 0,0 1-1,0 17-15,0 0 16,0-17-16,0 0 0,0 17 16,0-17-16,0-1 0,0 18 15,0 1 1,0-72-1,0 1 1</inkml:trace>
  <inkml:trace contextRef="#ctx0" brushRef="#br0" timeOffset="89806.85">30462 11818 0,'18'18'31,"0"-1"-16,17 19-15,-17-36 16,-1 17-16,54 19 16,-54-19-16,1 1 0,17-1 15,-17 1-15,0 0 16,-1-1-16,1-17 16,-18-35-1,17 17-15,-17 1 16,18 17-16,-18-53 15,0 35-15,0 1 16,0-1-16,-18 18 16,-17 0-1,35 35-15,-17-35 0,17 18 16,-18-18-16,18 35 0,-18-17 0,18-1 16,0 1-16,0 0 0,-17-1 15,17 1-15,0 0 0,0-1 0,0 1 16,0 0-16,35-1 0,0-17 15,18 0 1,-18 0-16,1 0 0,105 0 16,-88-17-16,35-1 0,-35 18 15,-18-35-15,36-1 16,-36 19-16,-17 17 0,-1-18 0,-17 0 16,0 1-16,-35 17 15,0-18-15,17 18 0,-17 0 0,17 0 16,-17 0-16,0 0 0,17 18 0,-35 17 15,18-35-15,17 35 0,-17 36 16,17-53-16,1 52 16,17-52-16,0-1 15,0 1-15,0 0 0,0-1 16,17-17-16,18 0 16,1 0-16,-19-35 0,1 35 15,35-53-15,-18 18 0,0 17 16,18-70-16,-35 53 0,17-1 15,-17 1-15,0-18 0,17-17 16,-18-54 0,-17 107-16,0-19 0,0-17 15,0 36-15,-17-19 0,17 19 16,-18-1-16,1 18 16,-1 35-16,18 1 15,0-19-15,-18 19 0,18-19 16,0 19-16,0-1 0,-17 35 15,17-52-15,0 17 0,0 1 0,0 34 16,0-35-16,0 36 16,0-36-16,0-17 0,35 0 15,-35-1-15,35-17 16</inkml:trace>
  <inkml:trace contextRef="#ctx0" brushRef="#br0" timeOffset="90561.35">32367 11959 0,'0'0'15,"-35"-17"-15,-18-19 16,36 19-16,-1 17 16,0 0-16,1 0 15,-1 0-15,0 0 0,-17 17 16,17 1-16,1 0 0,-19 17 15,19 0-15,-1-17 0,1 35 16,17-36-16,-18 1 0,18 35 16,0-36-16,0 1 0,18 17 15,52-17 1,-52-18-16,-1 0 16,36-35-16,-17 17 0,-19 0 15,36-34-15,-35 16 0,-1 19 16,1-19-16,0 1 0,-18 17 0,17 1 15,-17-36-15,0 35 0,0 1 16,-17 17 0,-19 17-1,36 1 1,-17 17-16,17 0 16,0 1-16,0-19 0,0 36 15,0-35-15,0 0 0,17-1 0,-17 1 16,36-18-16,-36 17 0,35-17 0,-17 0 15,-1 0-15,1 0 0,17 0 0,18 0 16,-35-17-16,17 17 0,-17-53 16,52 18-16,-35-1 0,1-17 15,-1 36-15,-17-18 16,35-18-16,-53 35 0,0-17 16,0 17-1,-36 18-15,1 0 16,17 0-16,1 0 0,-1 0 0,0 0 15,18 35-15,-35-35 0,35 18 0,0 0 16,0-1-16,0 1 16,0 0-16,18 17 0,-18-18 15,17 1-15,19 35 16,-19-35-16,1-1 0,35 71 16,-35-70-16,-1 17 15,-17-17-15,18-18 0,-18 35 16,0-17-16,-18 0 15,-17-18 1,17 17-16,1-17 0,-19 0 0,1 18 16,17-18-16,-17 0 0,0 0 0,-18 0 15,18 0-15,-1 0 0,-16 0 0,-1 0 16</inkml:trace>
  <inkml:trace contextRef="#ctx0" brushRef="#br0" timeOffset="91755.04">28434 12894 0,'-35'-18'0,"70"36"0,-88-71 0,35 35 16,1 1-16,-1 17 15,0 0-15,18-18 16,-17 18-16,-1 35 15,0-35-15,1 18 0,-1 0 16,-35 52 0,36-52-16,-1 35 0,0-36 15,18 19-15,-17 17 16,17-18-16,17 0 0,-17-17 16,36 0-16,-1-1 0,18 1 15,-18-1-15,0-17 0,36 0 16,-36 0-16,1 0 0,52-35 15,-53 18-15,0-19 0</inkml:trace>
  <inkml:trace contextRef="#ctx0" brushRef="#br0" timeOffset="92035.67">28875 12577 0,'-71'0'31,"54"0"-31,17 17 16,-18 18-16,18-17 16,-18 88-1,18-88-15,0 87 16,0-69-16,0 17 16,0-18-16,0 0 0,0-17 0,18 17 15,-18-17-15,0-1 0,0 1 0,0 0 16,0-1-16,0 1 0,18-18 0,-18 18 15,17-18-15,1 0 16,0 0-16,-1 0 0,18-18 0,18 0 16,-17 18-16</inkml:trace>
  <inkml:trace contextRef="#ctx0" brushRef="#br0" timeOffset="93072.78">29316 12894 0,'0'-18'0,"-53"-17"31,18 35-31,-1 0 16,1 0-16,0 35 16,17-35-16,-17 18 0,17 0 15,-35 52 1,53-52-16,0 17 16,0-17-16,0-1 0,36 1 15,-1 0-15,0-18 16,0 0-16,-17 0 0,53 0 15,-54-18-15,19 18 0,-1-35 16,-18 35-16,1-18 0,17-17 16,-17 17-16,-18 1 0,0-1 15,0 0-15,0 1 16,0-1-16,-35 18 0,17 0 31,18 18-31,-18-18 0,18 17 16,-17 19-16,17-19 0,0 1 15,0 35-15,0-36 0,0 1 16,0 0-16,17-1 0,-17 1 16,36-18-16,-19 0 0,19 0 15,-19 0-15,36 0 0,-35 0 16,17-18-16,-17 18 0,52-53 16,-52 36-16,70-71 15,-70 52-15,17-17 16,-17 36-16,-1-19 0,-17 1 15,0 18-15,0-1 0,-17 18 16,-19 0-16,19 0 16,-18 18-16,17-1 15,0 18-15,18-17 16,0 0-16,0-1 16,18 36-16,17 0 15,-17-35-15,17-1 16,-35 1-16,18 0 15,-18-1-15,17 1 0,-17 0 0,0-1 16,0 1-16,-17-18 31,-19 0-15,19 0-16,17-18 31,35 18-15,0-17-16,1 17 15,-1-18-15,-17 18 0,52-18 16,-35 1-16,1-1 0,34-17 16,-35 17-16,1 1 0,-1-1 0,0 0 15,-17 1-15,17-19 0,1 1 16,-36 17-16,0 1 0,0-1 16,0 1-16,-18 17 15,-17 0 1,-18 0-16,35 17 0,0-17 15,-17 18-15,17-1 0,1 1 16,17 0-16,0-1 0,0 1 16,0 0-16,35-1 0,-35 1 15,18 0-15,17-1 16,-17 1-16,-1-1 0,1 1 0,0-18 16,-18 18-16,17-18 0,1 17 0,-18 1 15,0 0-15,-18-18 16,-17 17-1,17-17-15,-17 0 16,0 18-16,17-18 0,0 0 0,-17 0 16,18 0-16,-1 0 0,0 0 15</inkml:trace>
  <inkml:trace contextRef="#ctx0" brushRef="#br0" timeOffset="93447.39">30833 12929 0,'-36'-17'0,"-34"-1"31,35 18-31,17 0 0,0 35 16,1-17-16,-19 52 15,19-17 1,-1-35-16,18 0 16,0-1-16,0 1 0,35 0 15,-17-18-15,-18 17 0,53-17 16,-35 0-16,-1 0 16,1 0-16,17 0 0,-17-35 0,-1 35 15,19-18-15,-19-17 0,1 17 16,0-17-16,-18 0 0,0 17 15,-18-35 1,-17 18-16,-18 35 16,35 0-16,-17 0 0,17 0 15,1 35-15,-1-35 0,0 18 0,1 0 16,17-1-16</inkml:trace>
  <inkml:trace contextRef="#ctx0" brushRef="#br0" timeOffset="94812.57">32103 12559 0,'-18'0'16,"-17"-35"-1,17 35 1,18-18-16,-17 18 0,-1 0 15,0 0 1,18 35-16,-17-35 16,17 18-16,-36 17 0,19-17 15,17-1-15,-36 36 0,19-17 0,-1-1 16,1 18-16,-1-18 16,0 0-16,1 54 0,-1-1 15,-17 35 1,35-70-16,0 18 0,0-36 15,0 0-15,0 36 16,0-54-16,17 1 0,-17 0 0,36-1 16,-19-17-16,1 18 0,0-18 0,52 0 15,-52 0-15,17 0 0,36-18 16</inkml:trace>
  <inkml:trace contextRef="#ctx0" brushRef="#br0" timeOffset="95111.48">32332 12912 0,'0'-18'16,"0"36"-16,-18-36 0,18 0 15,0 1-15,0 34 31,0 19-15,0-1-16,0 0 16,0-17-16,-35 17 0,35-17 15,0-1-15,-17 1 0,17 0 0,0 17 16,0-17-16,-18-18 0,18 17 16,0-34-1</inkml:trace>
  <inkml:trace contextRef="#ctx0" brushRef="#br0" timeOffset="95312.13">32297 12771 0,'0'-18'0,"0"36"0,-35-36 0,35 0 16,0 1-1,35-1 1,0 18-1,18 0-15,0 0 16,-35 0-16,17 0 0,18 0 16,-36 0-16,1 0 0,0 0 15,-1 18-15,1-18 0,-18 17 16</inkml:trace>
  <inkml:trace contextRef="#ctx0" brushRef="#br0" timeOffset="95519.84">32156 12965 0,'-18'0'16,"36"0"-16,-54 0 0,19 0 0,-1 17 0,0-17 15,36 0 17,17 0-32,-17 0 15,17 0-15,-17 0 0,17 0 0,1 0 16,-19 0-16,18 0 0,36 0 15,-53 0-15,17 0 0,18 0 16,0-17-16</inkml:trace>
  <inkml:trace contextRef="#ctx0" brushRef="#br0" timeOffset="95795.41">32967 12823 0,'0'0'15,"-35"0"-15,-36-17 32,54 17-32,17 17 15,0 19 1,0-19 0,0 1-16,0 0 15,0-1-15,0 1 0,0 17 0,0 0 16,-36 18-16,36-35 15,-35 0-15,17 17 0,1-17 16,17-1-16</inkml:trace>
  <inkml:trace contextRef="#ctx0" brushRef="#br0" timeOffset="96049.48">32791 12823 0,'-18'0'0,"18"-17"16,0 34 15,35 19-31,1-19 16,-19 1-16,19 0 16,-1 17-16,0 0 0,-17-17 15,35 17 1,-36-17-16,1-1 15,0-17-15,-1 0 16,1 0-16,-1 0 16,1 0-16,0-17 0,-1 17 0</inkml:trace>
  <inkml:trace contextRef="#ctx0" brushRef="#br0" timeOffset="96323.78">33179 12753 0,'-18'-18'16,"36"36"-16,-36-53 0,0 35 15,1 0 17,17 17-17,0 1-15,0 0 16,0 17-16,0-18 16,0 1-16,0 17 0,0-17 15,0 0-15,0 35 0,0-36 16,0 1-16,0 35 0,0-36 15,0 1-15,-18 17 0,18-17 16,0 0-16,0-1 0,0 1 16,-17 0-16,17-1 0,0 1 15,0-53 17</inkml:trace>
  <inkml:trace contextRef="#ctx0" brushRef="#br0" timeOffset="96699.65">33408 12577 0,'-18'-18'0,"18"-17"31,0 17-31,0 0 16,18 18 0,0 0-1,-18 36 1,17-36-16,-17 17 0,18-17 0,0 53 16,-18-18-16,35 36 15,-17-53-15,-18 17 0,17 18 16,1-18-16,-18 0 0,0 1 15,0-1-15,0 0 0,0 0 0,0 54 16,-35-36-16,35 0 0,-71 88 16,36-71-16,-1 1 15,-69 52-15,52-52 0,-18-18 16,-141 105-16,124-122 16</inkml:trace>
  <inkml:trace contextRef="#ctx0" brushRef="#br0" timeOffset="113909.82">19121 16175 0,'-18'0'16,"0"0"-16,18-18 0,-17-35 31,17 36-31,0-1 31,-18 36 16,0-1-31,-17 19-16,17-19 15,1 1-15,-1 17 0,1-17 16,-1 17-16,-17 18 0,17-35 15,0 17-15,-17 35 0,17-34 16,18-1-16,-35 88 16,35-87-16,-18 105 15,18-88-15,0-18 0,0 71 16,36-71-16,-36 0 0,17 36 16,1-53-16,-18 17 0,53 0 15,-35-17-15,-1-1 0,19 1 16,-19-18-16,18 0 0,1 18 15,-19-18-15,1 0 0,17 0 16,-17 0-16,0 0 0,-1 0 16,18-36-16</inkml:trace>
  <inkml:trace contextRef="#ctx0" brushRef="#br0" timeOffset="115041.89">19103 16563 0,'0'-18'31,"0"36"16,18 17-47,-18-17 15,0-1-15,17 1 0,-17 35 16,18-35-16,-18-1 0,0 36 16,0-35-16,0 52 15,17-52-15,-17 0 16,0-54 15,0 1-31,-35 35 0,35-53 16,-17 36-16,17-1 0,-18-35 15,18 35-15,0 1 16,0-19-16,0 19 16,0-1-16,35 18 0,-17 0 15,17 0 1,-17 0-16,17 18 0,-17 17 15,-1-17-15,19 17 16,-36-17-16,17-1 0,1 19 0,-1-19 16,1 1-16,-18-1 15,0 1-15,18 0 0,-18-36 47,-36-17-47,36 0 16,-17-1-16,17 19 0,-18-19 15,18 19-15,0-1 0,0 0 16,0 1-16,35 17 0,-17-18 16,17 18-16,-17-17 15,35 17-15,-35 0 0,17 0 16,0 35-16,-17-35 0,-1 17 16,19 19-16,-19-19 0,-17 1 15,18 35-15,-18-35 0,0 17 16,-35 35-1,35-34-15,-18-1 16,18-17-16,-18-18 0,18-36 16</inkml:trace>
  <inkml:trace contextRef="#ctx0" brushRef="#br0" timeOffset="115375.89">19897 16598 0,'0'0'15,"-18"35"17,0 1-32,18-19 0,0 1 15,0 53-15,0-54 16,0 36-16,0-18 0,0-17 16,18 0-16,-18 17 0,0-17 0,35-18 15,-17 17-15,0-17 0,-1 0 16,18-17-16,-17 17 15,-18-36-15,53-52 16,-35 53-16,-18-36 16,0 36-16,0 17 0,0-17 15,-18 17-15,18 1 0,-35-1 16,-1 1-16,19 17 0,-36 0 16,35 17-16,1-17 0,-19 35 15,19 1-15,-1-36 0,18 35 16,0-17-16,0-1 0,0 1 15</inkml:trace>
  <inkml:trace contextRef="#ctx0" brushRef="#br0" timeOffset="115726.36">20161 16633 0,'0'-17'0,"0"-1"31,36 18-15,-1 0-16,0 35 16,0-35-16,1 18 15,-19 17-15,19 18 16,-19-35-16,-17 0 0,0-1 16,0 1-16,0-1 0,0 19 15,-17-36-15,17 17 0,-36-17 16,19 0-16,17-17 15,-18 17-15,18-36 0,-18-16 16,18 34-16,0 0 16,0-70-16,18 35 15,-18 36-15,35-1 16,-17-17-16,-18 17 0,18 18 16,-1-18-16,18 18 0,-17 0 15,0 0-15</inkml:trace>
  <inkml:trace contextRef="#ctx0" brushRef="#br0" timeOffset="116041.41">20655 16669 0,'18'17'0,"-36"-34"0,36 52 0,-18-17 16,17-18 0,1 0-1,0-36-15,-1 36 0,1-53 16,0 36-16,-1-1 0,19-17 15,-36 0-15,17-36 16,-17 53-16,0 1 0,0-1 16,-35 18-16,17 0 15,-17 18 1,17-18-16,-17 70 0,17-52 0,1 70 16,17-70-16,0 17 15,0 18-15,0-18 0,0 1 16,17-1-16,1 0 15,-18-17-15,53-1 0,-35 1 16,-1-18-16,19 0 0,16 0 16,-16-35-16,-1 35 0</inkml:trace>
  <inkml:trace contextRef="#ctx0" brushRef="#br0" timeOffset="116814.34">22102 16633 0,'0'0'0,"-18"-17"16,0-1-16,1 1 16,17-1-16,-18 0 15,0 1-15,1-1 16,-19 18-16,19 0 0,-1-18 16,0 18-16,-17 0 15,0 36-15,-36-1 16,-17 35-16,53-34 15,17-1-15,-35 18 0,53-18 16,-17 0-16,-1 18 0,18-35 16,0 0-16,0-1 0,0 1 15,35-18-15,-35 18 0,18-18 0,35 0 16,-35-36-16,-1 36 0,36-53 16,-18 18-16,1 0 0,17-18 15,-36 18-15,18-1 0,1-34 16,-19 35-16,1-89 15,-18 89-15,0 17 0,0-52 16,0 34-16,0 19 0,0-1 16,-18 0-16,18 1 0,0-1 0,0 0 15,-17 18-15,17 36 32,0-1-32,-18-17 0,18 17 15,0 53 1,0-53-16,0 1 0,0 34 0,35-34 15,-35 69-15,18-69 16,-18-1-16,0 0 0,0-17 0,0 17 16,18-17-16,-1 17 15,1-17-15,0-18 0,17 0 16,-17 0-16,17-18 0</inkml:trace>
  <inkml:trace contextRef="#ctx0" brushRef="#br0" timeOffset="117598.14">22472 16598 0,'-35'-17'0,"70"34"0,-88-52 0,35 17 16,-17 18-16,17 0 15,1 0-15,-1 0 16,18 18-16,-17-18 0,17 35 16,-18 0-16,18-17 0,-18 17 15,18 1-15,-17-19 0,17 1 16,0 17-16,0-17 15,0-1-15,35 19 16,-17-36-16,17 0 0,0 0 16,-17-36-16,-1 36 0,1-17 15,0 17-15,-18-35 0,35-1 16,-35 19-16,0-1 0,18 0 16,-18 1-16,0-1 0,0 0 0,0 1 15,0-1-15,-36 1 0,36 34 31,-17 18-31,17 1 16,0-19 0,0 19-16,0-19 0,0 1 15,17-18-15,-17 18 0,36-18 16,-1 0-16,-18 0 0,1 0 16,17 0-16,1 0 0,-19-18 15,36-17-15,-35 35 0,17-18 16,0-17-16,-35 17 0,18 0 15,0-34 1,-18 16-16,-36 36 16,19 0-1,17 18 1,0 17 0,0-17-16,0-1 0,0 1 0,0 0 15,0-1-15,35 1 0,-35 0 0,0-1 16,0 1-16,0 0 0,0-1 15,0 1-15,0-1 16,0-52 0,-18 18-1,18-1-15,-17 0 0,17-17 16,0 17-16,0-17 0,-18 0 16,18 17-16,0 1 15,35-1-15,-17 0 0,0 1 16,17 17-1,-17 0-15,17 0 0,-17 0 16,-1 0-16,18 35 0,-17-35 16,0 18-16,17 17 15,-35-18-15,0 1 0,0 17 16,0-17-16,0 0 0,-35 17 16,35-17-16,-18-18 0,18 17 15,-18-17-15</inkml:trace>
  <inkml:trace contextRef="#ctx0" brushRef="#br0" timeOffset="118727.34">23707 16545 0,'-36'0'15,"72"0"-15,-107-17 0,53 17 16,-17-18-16,0 18 0,17 0 15,-35 0-15,36 35 0,-1-35 16,-17 18-16,17-18 0,1 35 0,-1-17 16,0-18-16,18 17 0,-17 19 15,-1 17 1,18-36-16,0 1 0,0 0 16,35-18-16,-17 0 15,17 0-15,-17 0 16,-1 0-16,1 0 0,0-36 0,-1 36 15,1-17-15,0-1 0,17-17 16,-17 17-16,-18 0 0,17 1 0,1-18 16,-18 17-16,0 0 0,17 1 15,-17-1-15,0 53 32,0-17-17,0 17-15,0-17 0,18-1 16,-18 19-16,0 34 0,0-17 0,0 0 15,0 88-15,0-70 0,0-1 16,-35 89-16,35-71 16,-18-35-16,-17 35 0,35-52 15,-18-1-15,18-17 0,-17-18 16,-36-36 0,35 1-16,0 0 0,-34-53 15,34 52-15,0-17 0,1-35 16,-1 53-16,18 0 0,0-36 15,0 53-15,0 1 0,35-18 16,-35 17-16,18 0 0,17 1 16,0-1-16,-17 0 0,70-17 15,-52 17-15,-19 1 16,18-1-16,1 0 0,-1 1 0,-17-1 16,52-35-16,-52 36 0,17-19 15,-17 19-15,-1-1 0,-17 0 0,18 1 16,0-36-16,-18 35 0,0 1 15,0-1-15,0 0 16,-36 18-16,19 0 16,-1 36-16,0-36 15,1 35-15,-1-17 16,1 17-16,17-18 0,-18 1 16,18 0-16,0-1 0,0 1 0,0 35 15,0-35-15,0-1 0,18 18 16,-1-17-16,-17 0 0,35 17 15,1-35-15,-19 18 0,1-1 0,17-17 16,-17 0-16,0 0 0,17-17 16,-17 17-16,17-36 0,18-17 15,-36 36-15,1-1 0,35-52 16,-35 52-16,-18-17 0,17-18 16,-17 35-16,18-17 0,-18 0 15,0 17 1,-35 18-16,17 0 15,0 0-15,18 18 16,-17-18-16,-1 35 0,18-17 16,0-1-16,0 1 15,0-1-15,0 1 0,35-18 16,-35 18-16,18-1 16,0-17-1,-18 18-15,17-18 16,-17 18-16,0-1 15,0 1-15,0 0 0,0-1 16,0 1-16,0-1 16,0 1-16,0 0 0,0-1 15,35-17 1,1 0 0,17-35-16,-18 35 0,0-18 15,0 18-15,1-35 0,-1 18 0</inkml:trace>
  <inkml:trace contextRef="#ctx0" brushRef="#br0" timeOffset="119054.64">24712 16669 0,'0'-18'0,"0"36"0,-18-36 16,-17 18-1,0 0-15,17 18 0,1-18 16,-1 35-16,0-17 16,1-1-16,17 1 0,-18 0 15,0 17-15,18-18 0,0 36 16,0-35-16,0 35 15,18-35-15,-18-1 16,35-17-16,-17 0 0,17 0 16,-17-35-16,0 35 0,-1-53 15,1 18-15,-1 17 0,1-35 16,0 18-16,-18 17 0,0-35 16,0 36-16,0-19 0,0 19 15,-36-1-15,36 1 0,-17 17 16,-18 0-16,17 0 15,0 0-15,-17 35 0,17-18 16,1-17-16,17 18 0,-18-18 0,18 18 16,0-1-16,18-17 15</inkml:trace>
  <inkml:trace contextRef="#ctx0" brushRef="#br0" timeOffset="119753.03">24888 16616 0,'0'0'16,"0"17"0,0 19-1,0-19-15,0 1 0,0 0 16,0-1-16,0 1 0,0 0 0,0-1 16,0 1-16,18-1 0,-18 1 15,18 0-15,-1-18 0,1 0 16,0 0-16,-1 0 15,19-36-15,-36 19 0,17-1 16,36-35-16,-35 36 0,-1-1 16,-17-17-16,18 17 0,0 0 15,-18-17-15,0 0 0,0 17 16,0 1-16,-18 17 31,18 35-31,-18-17 16,18 17-16,0-18 15,0 1-15,0 0 0,0-1 16,0 19-16,0-1 16,0-17-16,18-18 15,17 0-15,-17 0 16,0 0-16,-1-18 0,36-17 16,-18 17-16,1 0 0,17-17 15,-36 17-15,1-17 0,35-18 16,-53 36-16,17-1 0,-17 0 15,0 1-15,18-1 0,-18 0 0,-35 18 32,17 0-32,-17 0 15,17 18-15,1 0 16,-1-1-16,18 19 16,0-19-16,0 1 0,35-18 15,-35 18-15,18-1 16,0 1-16,-18-1 0,35-17 0,-35 18 15,17 0-15,1-1 0,-18 1 16,0 0-16,18-1 0,-18 1 16,0 0-16,-36-18 15,36 17-15,-17-17 16,-18 18-16,17-18 0,0 17 16,1 1-16,-1-18 0,0 18 15,1-18-15,17-36 31</inkml:trace>
  <inkml:trace contextRef="#ctx0" brushRef="#br0" timeOffset="120137.59">25735 16016 0,'-18'-18'16,"36"36"-16,-36-53 0,1 0 0,17 17 0,0-17 15,0-1-15,0 19 16,0-19-16,0 19 16,17 17-16,1 0 0,0 35 15,-1-35-15,1 35 0,0-17 16,-1 17-16,-17 1 0,18-1 15,17 35-15,-17-34 0,0-1 16,17 53-16,-35-53 0,17 1 16,1 52-16,-18-35 0,0 0 15,0 0-15,0 52 0,0-52 16,0 18-16,0 52 0,0-52 16,-35 0-16,-18 52 0,18-70 15,-1 0-15,1 0 0,-18 0 16,0-18-16,18 0 0,-18 0 0,-53 1 15,53-19-15,0-17 0</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25:49.839"/>
    </inkml:context>
    <inkml:brush xml:id="br0">
      <inkml:brushProperty name="width" value="0.05292" units="cm"/>
      <inkml:brushProperty name="height" value="0.05292" units="cm"/>
      <inkml:brushProperty name="color" value="#FF0000"/>
    </inkml:brush>
  </inkml:definitions>
  <inkml:trace contextRef="#ctx0" brushRef="#br0">988 3845 0,'-18'0'16,"0"0"31,18 18 78,0 0-110,0-1-15,0 1 16,0-1-16,0 1 16,0 0-16,0-1 0,0 36 15,0-35-15,0 0 0,0-1 16,0 1-16,0-1 0,0 19 16,0-19-16,0 1 0,0 0 15,0-1-15,0 1 0,0 0 16,0-1-16,0 1 0,0 0 15,0-1-15,0 1 16,0 17-16,0-17 16,0-1-16,0 1 0,0 0 15,0-1-15,0 1 16,0 0-16,0-1 0,0 1 16,0-1-16,0 1 15,0 0-15,0-1 0,0 1 16,0 0-16,18 17 15,-18-17-15,0 17 16,0-18-16,0 19 0,0-1 16,18-17-16,-18-1 0,0 19 15,0-19-15,17 1 0,-17 35 16,0-36-16,0 1 0,18 17 16,-18 1-16,0-19 0,0 1 0,0 0 15,0-1-15,0 1 0,0-1 0,0 36 16,0-35-16,0 0 0,0 17 15,0-17-15,0-1 0,0 36 16,-18-35-16,18-1 0,0 19 16,0-19-16,0 1 0,0 17 15,0-17-15,0 0 0,0-1 16,0 1-16,0-1 0,0 1 16,0 17-16,0-17 0,0 0 15,0 17-15,0 0 0,0-17 16,0 17-16,0-17 0,0 35 15,0-36-15,0 1 0,-17 52 16,17-52-16,0 17 0,0-17 16,0 53-16,-18-1 15,18-35-15,0-17 0,0 0 16,0 17-16,-18-17 0,18 17 0,0 0 16,0-17-16,0 17 0,0 0 15,0 1-15,0-19 0,-17 19 16,17-19-16,0 18 0,0 1 15,0-19-15,0 1 0,0 17 16,-18-17-16,18 0 0,0-1 0,0 1 16,0 0-16,0-1 0,0 1 0,0-1 15,0 19-15,0-19 0,0 1 16,-17 17-16,17-17 0,0 0 16,0 52-16,-18-52 15,18 17-15,0 0 0,0-17 16,0 17-16,-18-17 0,18 17 0,0-17 15,0-1-15,0 19 0,0-19 16,0 1-16,0 53 16,0-36-16,-17 18 15,17-36-15,0 19 0,0-1 16,-18 0-16,18-17 0,0 17 16,0 0-16,-18-17 0,18 17 15,0-17-15,-17 0 0,17 17 0,0-18 16,0 1-16,0 0 0,0-1 0,0 36 15,0-35-15,0 0 0,0 17 16,0-17-16,0-1 0,0 18 16,0-17-16,0 0 0,0 17 15,0-17-15,0-1 16,0 1-16,-18 0 0,18-1 16,0 18-16,0 1 0,0-19 15,0 1-15,-18 35 0,18-18 16,0-17-16,-17 17 0,17 0 15,0-17-15,0 17 0,0-17 16,0 0-16,0 17 0,0-17 16,0 17-1,0-18-15,0 1 0,0 35 16,0-35-16,0-1 0,0 1 16,0 0-16,0-1 0,0 1 15,0 17-15,0-17 0,0 17 16,0-17-16,0-1 15,0 1-15,0 0 0,0-1 16,0 1-16,0-1 0,0 1 16,0 0-16,0-1 0,0 1 15,0 0-15,0-1 0,0 1 16,0 0-16,0-1 0,0 1 16,0 17-16,0-17 0,0-1 15,-18 19-15,18-19 16,0 19-16,0-19 15,0 1-15,0 0 0,0-1 0,0 1 16,0 17-16,0-17 16,0-1-16,0 1 0,0 0 15,0-1-15,0 1 16,0 0-16,0-1 0,0 1 16,0 17-1,0-17-15,0-1 16,0 1-1,0 0 1,0-1 0,0 1-1,0-36 95,0 1-110,0-1 0</inkml:trace>
  <inkml:trace contextRef="#ctx0" brushRef="#br0" timeOffset="5485.99">1005 3828 0,'0'17'125,"36"1"-78,-19-18-32,19 0-15,-1 18 0,18-18 16,-18 0-16,18 17 16,53-17-16,-71 0 15,-17 0-15,52 0 16,-52 18-16,17-18 0,36 0 16,-36 0-16,18 0 15,-18 0-15,1 0 0,-19 0 0,18 0 16,1 0-16,-1 0 0,0 0 0,18 0 15,-18 0-15,1 0 0,17 0 16,-18 0-16,18 0 16,-36 0-16,1 0 0,35 0 15,-35 0-15,17 0 0,18 0 16,-18 0-16,0 0 0,1 0 16,17 0-16,-18-18 0,0 18 15,36 0-15,-36 0 0,-17 0 16,52 0-16,-52 0 0,17 0 15,18 0-15,-35 0 16,17 0-16,0 0 0,1 0 16,-19 0-16,71 0 15,-52 0-15,17-17 0,-18 17 16,0 0-16,0 0 0,36-18 16,-53 18-16,17 0 0,18 0 15,-18 0-15,-17 0 0,52 0 16,-52 0-16,17 0 0,36 0 15,-54-18-15,19 18 0,-1 0 0,0 0 16,0 0-16,1 0 0,-1 0 0,0 0 16,36-17-16,52 17 15,-87 0-15,87 0 16,-88 0-16,1 0 16,34 0-16,-52 0 0,17 0 15,18 0-15,-35 0 0,-1 0 16,36 0-16,-35 17 0,-1-17 15,1 0-15,17 0 0,-17 0 0,0 0 16,17 0-16,18 0 0,-18 0 16,-17 0-16,35 0 0,0 0 15,0 0 1,-36 0-16,18 0 0,1 0 16,-19 0-16,1 0 0,35 0 15,-35 0-15,17 0 0,18 0 16,-18 0-16,0 0 0,1 0 0,-1 0 15,0 0-15,0 0 0,1 0 0,-1 0 16,0 0-16,1 0 0,-1 0 0,35 0 16,-34 0-16,-19 0 0,54 18 15,-18-18-15,35 0 16,-53 0-16,53 18 16,-52-18-16,-1 0 15,0 0-15,1 0 0,16 0 0,-16 0 16,-1 0-16,0 0 0,1 17 0,-1-17 15,35 0-15,-34 0 16,-1 18-16,18-18 0,-18 0 16,0 0-16,1 0 0,-19 0 0,19 17 15,-1-17-15,35 0 0,19 0 16,16 18 0,-69-18-16,17 0 0,0 18 15,-18-18-15,0 0 0,18 0 16,-35 17-16,17-17 0,18 0 15,0 0-15,17 18 16,-52-18-16,0 0 0,17 0 16,-17 0-16,17 0 0,18 18 15,-18-18-15,-17 0 0,17 0 16,0 0-16,-17 0 0,17 0 0,53 17 16,-70-17-16,17 0 15,18 18-15,-35-18 0,-1 0 16,36 0-16,-17 0 0,-19 0 15,36 18-15,0-18 16,35 0-16,-52 17 16,-19-17-16,19 0 0,-19 0 0,1 0 15,17 0-15,0 18 0,-17-18 16,17 0-16,1 0 16,-1 0-16,0 0 15,-17 0-15,-1 0 0,1 0 16,0 0-16,-1 0 15,1 0-15,0 0 16,-1 0-16,1 0 16,-18 35 249,0-17-265,0-1 16,0 1-16,-18-18 16,18 18-16,0-1 0,0 1 15,0 0-15,0-1 16,-17 36-16,17-35 15,0 17-15,-18-17 16,18-1-16,0 1 0,0 0 16,0-1-16,0 1 0,0 0 15,-18 17 1,18-18-16,0 1 0,0 17 16,0-17-16,0 0 15,-17-1-15,17 1 0,0 17 16,0 0-16,0 36 15,0-53-15,-18-1 0,18 1 16,0 0-16,0-1 0,-18 1 0,18 0 16,0 17-16,0-18 0,0 1 0,-17 17 15,17 1-15,-18 17 16,18-36-16,0 1 0,0 17 16,-18-17-16,18 17 0,0 0 15,0-17-15,-17 0 0,17 17 16,0-18-16,0 1 0,0 0 15,-18 17-15,18 0 0,0-17 16,-17 53-16,17-54 16,0 1-16,0 17 0,0-17 15,-18-1-15,18 36 0,0-35 16,0 0-16,0 17 16,0-18-16,0 1 0,0 0 0,0 35 15,-18-36-15,18 1 0,0 17 16,0-17-16,0-1 0,-17 19 0,17 17 15,0-18-15,-18 18 16,18-18-16,0-17 0,-18 35 16,18-36-16,0 1 0,0 35 15,0-35-15,0-1 0,0 18 16,0-17-16,0 0 0,0-1 0,-17 19 16,17-19-16,0 1 0,0 0 0,0-1 15,0 36-15,0-35 0,0-1 16,0 19-16,0-19 0,0 1 0,0 0 15,0 35-15,0 17 16,0-17-16,0-35 16,0-1-16,0 36 0,-18-35 15,18 35-15,0-36 0,0 1 16,0 17-16,0 1 0,0-1 16,0-18-16,-18 36 15,18-35-15,0 17 0,0 1 16,0-19-16,0 1 0,-17 17 15,17-17-15,0-1 0,0 19 0,-18-1 16,18-17-16,-17 17 16,17-17-16,0-1 0,-18 18 15,18-17-15,-18 17 16,18-17-16,0 0 16,0-1-16,0 1 0,0 17 15,0-17-15,0-1 16,-17-17-16,17 18 0,0 0 0,0-1 15,0 1-15,-18 0 16,18-1 0,0 1-16,0 0 15,0-1-15,0 1 16,-18-18-16,18 18 0,0-1 0,0 1 16,0-1-16,0 1 0,0 0 15,-17-1-15,17 1 0,0 0 16,0-1-16,0 1 15,-18 0-15,18-1 16,0 1-16,0-1 16,0 1-16,0 0 15,-18-1 1,18 1-16,0 0 16,0-1-1,0 1 1,0 0-1,0-1 1,0 1 0,-17-1-1,17 1 1,-18-18 0,18 18-16,0-1 31,-18-17-31,18 18 15,-17-18 142,17-18-142,-18 18-15,1 0 16,-19-17 0,19 17-16,-1 0 15,0 0-15,1 0 0,-1-18 16,0 18-16,1 0 15,-1 0-15,1 0 0,-1 0 16,0-18-16,1 18 16,-1 0-16,-17 0 15,17 0-15,0 0 0,1 0 0,-1 0 16,1 0-16,-1-17 0,-53 17 16,54 0-16,-1 0 15,-17 0-15,17 0 0,0 0 0,1-18 16,-1 18-16,1 0 0,-1 0 0,0 0 15,-17 0-15,17-17 0,1 17 16,-19 0-16,19 0 0,-1 0 16,-17 0-16,17-18 0,1 18 15,-19 0-15,1 0 0,17 0 16,1-18-16,-1 18 0,1 0 16,-1 0-16,-17 0 0,17-17 0,-35 17 15,35-18-15,-35 18 16,18 0-16,18-18 0,-36 18 15,35 0-15,-17 0 0,-1-17 16,1 17-16,18 0 0,-1 0 0,-17 0 16,17-18-16,-17 18 0,-36 0 15,36 0-15,17 0 0,-35 0 16,18 0-16,0 0 0,-36-18 16,1 18-1,-36 0-15,71-17 0,-18 17 16,17 0-16,1 0 0,-18 0 15,18-18-15,17 18 0,-88 0 16,71 0 0,0 0-16,0 0 0,-1-17 0,1 17 15,-106 0-15,88 0 16,18 0-16,-71-18 0,71 18 16,-18 0-16,-53 0 15,53 0-15,0 0 0,-35 0 0,35 0 16,0 0-16,-35-18 15,35 18-15,0 0 0,18 0 0,-54 0 16,37 0-16,16 0 0,-17 0 16,0 0-16,18-17 0,0 17 0,-53 0 15,35 0-15,18 0 0,-54 0 16,54 0-16,0 0 0,-53 0 16,52 0-16,1 0 0,0 0 15,-18 0-15,-88 17 16,105-17-16,1 0 0,18 0 15,-54 0-15,53 0 0,-17 0 16,-18 0-16,35 0 0,1 0 16,-36 0-16,35 0 0,1 0 15,-36 0-15,17 0 0,19 0 16,-54 18-16,54-18 16,-19 0-16,-17 0 0,18 0 0,0 0 15,17 0-15,-35 0 16,18 0-16,0 0 0,-18 0 15,35 0-15,-17 0 0,-18 0 16,35 0-16,-17 0 0,-18 0 16,36 0-16,-19 0 0,-52 0 15,53 0-15,0 0 0,-36 0 16,36 0-16,17 0 0,-35 0 16,18 0-16,17 0 0,-17 0 15,17 0-15,1 0 0,-19 0 16,19 0-16,-36 0 15,35 0-15,1 0 16,-19 0-16,19 0 16,-1 0-16,-17 0 0,17 0 15,0 0-15,-17 18 0,18-18 16,-1 0-16,0 0 0,1 17 16,-1-17-16,0 0 0,1 0 15,-1 0-15,0 0 16,1 0-1,-1 0-15,0 0 0,1 0 16,-1 0-16,1 0 0,-19 18 16,19-18-16,-1 0 0,-17 0 15,17 0-15,0 0 0,1 0 16,-1 0-16,1 0 0,-1 0 16,0 0-16,1 0 15,-1 0-15,0 0 16,1 0-1,-1 0-15,0 0 16,1 0-16,-1 0 16,-17 0-16,17 0 15,1 17-15,-1-17 16,0 0-16,1 0 0,-1 0 16,0 0-16,1 0 15,-1 0 1,0 0-1,1 0 1,-1 0-16,1 0 16,-1 0-1,0 0-15,1 0 16,-1 0 0,0 0-1,1 0 1,-1 0 15,0 0-15,1 0-16,-1 0 15</inkml:trace>
  <inkml:trace contextRef="#ctx0" brushRef="#br0" timeOffset="10973.78">4127 4039 0,'0'-17'16,"18"-1"-1,-18 0 1,18 18-1,-18 18 32,0 0-31,0 17-16,0-17 16,-36 17-16,36-18 0,0 1 15,-17 17-15,17-17 0,0 0 16,-18 52-1,1-34-15,17-19 16,0 1-16,17-36 47,-17-17-31,18 35-16,-1-35 15,1 17-15,-18-17 0,18 17 16,-18 0-16,17-17 0,36-53 15,-35 35 1,0 35-16,-18 1 0,17-1 16,1 0-16,-18 1 31,18 17-31,-18 35 31,17-17-31,1 17 16,-18-17-16,0-1 0,17 1 0,-17 0 15,18 34-15,-18-34 16,18 0-16,-18-1 0,17 19 16,-17-19-16,18 19 15,-18-19-15,18 1 16,-18 0-16,0-1 16,0 1-1,-18-18 1,0 0-16,1 0 15,-1-18-15</inkml:trace>
  <inkml:trace contextRef="#ctx0" brushRef="#br0" timeOffset="11421.55">4163 4216 0,'-18'0'0,"36"0"0,-18 0 62,35 0-62,-17 0 0,-1-18 16,1 18-16,35 0 0,-18-18 15,-17 18-15,35 0 0,-36 0 16,19 0-16,-1 0 16,-17 0-16,-1 0 0,36 0 15,-18 0-15,18-17 16,-17 17-16,-1-18 15,-18 18-15,-17-18 0,18 18 16,0 0-16,-18-17 0,-18 17 31,-17 0-15,17 0-16,1 0 16,17 17-16,-18-17 0,0 18 15,18 0-15,-17-18 16,17 35-16,-18-35 0,18 35 15,0-17-15,0 0 16,0-1-16,0 1 16,0 0-16,18-1 15,17-17 1,-17 0-16,34 0 16,-34 0-16,0-17 0,17-19 15</inkml:trace>
  <inkml:trace contextRef="#ctx0" brushRef="#br0" timeOffset="11704.89">5062 3916 0,'0'0'16,"-17"0"-16,-1-18 16,0 18-1,18 35 16,0-17-31,18-18 16,-18 18-16,18 17 0,-18-17 16,0-1-16,17 19 0,-17-19 0,0 1 15,0-1-15,0 36 16,18-17-16,-18-1 16,0-17-16,0-1 0,0 1 15</inkml:trace>
  <inkml:trace contextRef="#ctx0" brushRef="#br0" timeOffset="12921.23">4939 4163 0,'0'0'0,"-18"0"15,54 0 1,-1 0-1,-18 0-15,1 0 0,0 0 16,35-18-16,-18 18 0,0-18 16,-17 18-16,35-17 15,-36 17-15,1 0 0,0 0 0,-1-18 16,1 18-16,0 0 16,-1 0-16,-17 35 15,0-17 1,0 0-16,0-1 15,-17-17-15,17 18 0,0 0 16,0-1-16,0 1 0,0 0 16,0-1-16,17 1 15,1-18 1,-1 0-16,19 0 16,-19 0-16,1-18 15,17 18-15,-17-17 0,0 17 0,-1-18 16,1-17-16,0 17 15,-1 0-15,-17 1 0,18-1 16,-18 0-16,0 1 16,0 34 15,-18 1-15,18 17-16,-17-17 15,17 17 1,0-17-16,0 0 0,0-1 15,0 1-15,0 0 16,35-18 0,0 0-1,-17 0-15,-1-18 0,19 18 0,17-18 16,-36 18-16,18-17 0,-17 17 16,17-36-16,-17 36 0,0-17 0,35-1 15,-53 0 1,0 1-16,-18-1 15,-17 18 1,17 0-16,0 0 16,1 0-16,-1 0 0,18 18 15,-18-18-15,1 35 0,17-17 16,-18 17 0,18-17-16,0-1 15,0 1-15,0 0 0,35-1 16,-17-17-1,0 0-15,17 0 16,-17 0-16,-1 0 0,1-17 16,0-1-16,-1 18 0,-17-18 15,18 1-15,-18-1 0,0 0 0,17 18 16,-17-17-16,0-1 16,0 36 15,-17-1-31,17 1 15,0 17-15,0-17 16,0 0 0,35-18-16,-35 17 0,18-17 15,-1 0-15,1 0 0,0 0 16,-1 0-16,1 0 0,0-17 16,-1 17-16,1-18 0,-18-17 15,18 17-15,-18-35 16,17 35-16,-17 1 0,0-19 0,0-16 15,0 34-15,0 0 0,-35 1 16,35-1-16,0 0 16,-18 18-16,18 18 31,0 0-31,0 17 16,0-17-16,0-1 0,0 18 15,0-17-15,0 0 0,0-1 16,36 1-16,-36 0 0,0-1 0,0 1 15,17 17-15,-17 1 16,0-1-16,0-18 16,0 1-16,0 0 15,18-18-15,-1 17 16,1-17-16,0 0 0,-1 0 16,1 0-16,17 18 0,-17-18 0,0 0 15</inkml:trace>
  <inkml:trace contextRef="#ctx0" brushRef="#br0" timeOffset="17101.04">1270 5874 0,'0'0'0,"-18"0"0,18-18 15,0 0 1,0 36 62,0 17-62,0-17-16,0 0 15,0-1-15,0 36 16,0-18-16,0-17 0,0 88 16,0-71-16,0 18 15,0-35-15,0 17 0,0-17 0,0 17 16,18-17-16,-18 17 16,0-17-16,0-1 15,18-17-15,-1 0 16,-17-35-1,18 35-15,-18-35 0,0 17 0,18 0 16,-18-35-16</inkml:trace>
  <inkml:trace contextRef="#ctx0" brushRef="#br0" timeOffset="17416.93">1323 5874 0,'0'-18'0,"-18"18"0,18-18 0,0 1 15,-17-36 17,17 35-32,35 18 15,0 0-15,0 0 16,1 0-16,-19 0 0,54 18 16,-53 0-16,17 34 15,-18-34-15,-17 0 0,0 17 16,0-17-16,0-1 0,0 1 15,-35 0-15,35 17 0,-35-18 0,-18 19 16,18-19-16,17 1 0,-35 17 16,36-35-16,-1 18 15,0-18-15,-17 0 0,17 0 16,1 0 0,17-18-16</inkml:trace>
  <inkml:trace contextRef="#ctx0" brushRef="#br0" timeOffset="17798.84">1552 6068 0,'0'0'0,"18"0"15,-1 0 1,1 0-16,17 0 15,-17 0-15,0 35 16,17-17-16,-17-18 0,-18 35 16,17-35-16,-17 18 0,0-1 0,18 36 15,-18-35-15,0 35 16,-35-53-16,35 17 16,-18 1-16,0-18 15,1 0-15,-1 0 16,0-18-16,18-17 15,0-18 1,0 36-16,0-19 0,0 1 16,0 17-16,0 1 0,18-1 0,-18 0 15,35 1-15,-35-1 0,18 0 16,17 18-16,1 0 16,-19 0-16,1 0 0</inkml:trace>
  <inkml:trace contextRef="#ctx0" brushRef="#br0" timeOffset="18564.62">1940 6121 0,'0'17'0,"0"-34"0,0 52 0,0-17 15,18-18 1,0 0 0,-1 0-16,-17-18 15,18 18-15,-1-18 0,1 1 16,0 17-16,-18-36 0,17 36 0,-17-17 15,0-1-15,18 0 0,-18 1 16,-35-1 0,17 18-16,0 0 15,1 0-15,17 18 16,-18-18-16,18 35 0,-17-35 0,17 18 16,0-1-16,0 1 0,0 35 15,0-35-15,0-1 0,17 19 16,18-19-16,1-17 15,-19 18-15,1-18 0,0 0 0,17 0 16,0 0-16,36-53 16,-36 53-16,-17-18 0,17 18 15,18-53-15,-35 36 0,17-19 16,-18 19-16,-17-1 16,0 0-16,0 1 15,-17-1-15,-18 18 0,-1 0 16,1 0-16,17 35 15,1-17-15,-1-18 0,18 35 16,-18-35-16,1 36 16,17 17-16,0-36 15,0 1-15,0 0 0,0-1 16,35 1-16,-35-1 0,18 1 16,-1-18-16,1 0 15,0 0-15,-1-18 16,1 18-16,-18-35 0,18 18 0,-1-1 15,1 0-15,-18-17 0,17-18 16,-17 18-16,0-1 0,0 19 16,0-54-16,0 36 0,-17 17 15,17-17-15,-35 0 0,17-18 16,0 53 0,18-18-16,0 36 31,0 17-31,0-17 15,18 17-15,-18 0 16,18-17-16,-1 35 0,-17-18 16,18-17-16,-18 52 0,0-34 15,0 52 1,0-70-16,0 17 0,0 18 16,0-36-16,0 1 15,0 0-15</inkml:trace>
  <inkml:trace contextRef="#ctx0" brushRef="#br0" timeOffset="20597.25">2857 3845 0,'0'-17'31,"0"-1"-15,0 0-16,0 1 15,0-1-15,0 0 16,18 1-1,-18 34 17,0 19-17,0-1-15,-18-17 0,18-1 16,0 36-16,-17-35 0,17-1 16,0 19-16,0-19 0,0 1 15,0 35-15,0-35 0,0-1 16,0 36-16,0-35 15,17 52-15,-17-52 16,0 0-16,0-1 0,0 1 0,0 0 16,18 52-16,-18-52 15,0-1-15,0 36 0,18-35 16,-18 0-16,0 34 0,0-34 16,0 0-16,0 35 15,0-36-15,0 1 0,17 35 16,-17-36-16,0 1 0,0 17 0,0 1 15,0-1-15,0 18 16,18-18-16,-18-17 0,0 17 16,0-17-16,0-1 0,0 36 15,0-35-15,0 0 0,0-1 16,0 1-16,0-1 0,0 1 0,18 17 16,-18-17-16,0 0 0,0-1 15,0 1-15,0 0 0,0-1 0,0 1 16,0-1-16,0 1 0,0 0 15,0 70 1,0-35 0,0-35-16,0-1 0,0 1 15,0 17-15,0 0 0,0-17 16,0 0-16,0 35 0,0-36 16,0 18-16,0 18 15,0-35-15,0 17 0,0-17 0,0 35 16,0-18-16,0 0 0,0-17 15,-18 17-15,18 1 0,0-19 0,-18 71 16,18-52-16,-17 17 16,17-18-16,0-17 0,0 34 15,-18-16-15,18-19 0,0 19 16,0 17-16,-18-36 0,18 18 16,0 18-16,0-35 0,0 0 15,0 35-15,-17-36 0,17 19 16,0 16-16,0-34 0,0 0 15,-18 35-15,18-18 0,0-17 16,0 52-16,0-35 16,0 36-16,0-53 15,0 17-15,0 18 16,0-36-16,-17 19 0,17-1 16,0 0-16,0-17 0,0 17 15,0 0-15,0-17 0,0 0 16,0-1-16,0 1 0,0 0 0,0-1 15,0 1-15,0 0 0,0 17 16,0-18-16,0 1 16,0 0-16,0-1 0,0 1 15,0 0-15,0 17 16,0-17-16,0-1 16,0 1-16,0-1 15,0 1-15,0 0 0,0-1 16,0 1-16,0 0 15,0-1-15,0 1 0,0 0 16,0-1-16,17 1 0,-17 0 16,0-1-16,18 1 15,-18-1-15,0 1 16,17 0-16,-17-1 16,0 1-16,0 0 15,0-1-15,18-17 16,-18 18-16,0 0 78,0-1-62,0 1 15,18-18 0,-18-35-31,17 35 16,-17-18-1,0 0 63,0 1-78,-35 17 16</inkml:trace>
  <inkml:trace contextRef="#ctx0" brushRef="#br0" timeOffset="24172.24">935 4868 0,'-53'0'31,"35"-17"-15,1 17 15,52 0 32,0 0-63,0-18 15,1 18-15,-1 0 0,18-18 16,-18 18-16,1 0 0,69 0 16,-69 0-16,87 0 15,-88 0-15,54 0 16,-37 0-16,-16 0 0,17 0 15,-18 0-15,18 0 0,-18 0 0,18 18 16,35-18-16,-52 0 0,-1 0 16,53 18-16,-53-18 0,1 0 15,16 0-15,-16 0 0,-1 0 16,18 0-16,-35 0 0,17 0 16,0 0-16,18 0 15,-18 0-15,54 0 16,-54 0-16,-18 0 0,54 0 15,-36 0-15,18 0 0,18 0 16,-36 0-16,0 0 0,54 0 16,-54 0-16,18 0 0,17 0 15,-34 0-15,-1 0 0,18 0 0,17 0 16,-34 0-16,-1 0 0,35-18 16,-34 18-16,-1 0 15,36 0-15,-36 0 0,18 0 16,17 0-16,-34 0 0,-1 0 15,53-18-15,-53 18 0,36 0 16,-36 0-16,0 0 16,71 0-16,-70 0 15,87-17-15,-88 17 16,1 0-16,52 0 0,-53 0 16,0 0-16,36-18 0,-36 18 15,0 0-15,36 0 16,0 0-16,-1-18 15,-35 18-15,18 0 0,-17 0 0,-1 0 16,18 0-16,-18 0 0,53 0 16,-35 0-16,0 0 0,-18 0 0,71 0 15,-18 0-15,1 0 16,-54 0-16,0 0 0,53 0 16,-52-17-16,-1 17 0,35 0 15,-34 0-15,-1 0 0,36 0 16,-19 0-16,37 0 15,-54 0-15,0 0 16,18 0-16,-35 0 0,-1 0 16,36 0-16,-35 0 0,0 0 15,34-18-15,1 18 16,18 0 0,-36 0-16,53 0 15,-52 0-15,-1 0 0,0 0 0,1 0 16,-1 0-16,-18 0 0,54 0 15,-53 0-15,17 0 0,35 0 16,-34 0-16,-19 0 0,54 0 16,-36 0-16,1 0 0,16 0 15,-16 0-15,-1 0 0,53 0 16,18 18 0,-71-18-16,-17 0 0,88 0 15,-89 17-15,19-17 0,17 0 16,-18 0-16,-17 0 0,52 0 15,-35 0-15,-17 0 16,53 0-16,-54 18 0,18-18 16,-17 0-16,35 0 0,-35 0 15,-1 0-15,1 0 0,17 0 0,-17 0 16,-1 0-16,1 0 0,0 0 16,-1 0-16,19 18 15,-19-18-15,54 0 16,-53 0-16,-1 0 0,1 0 15,-1 0-15,-17 17 16,18-17-16,0 0 0,-1 0 31,1 18-31,0-18 16,-1 0-16,1 0 16,0 18-16,-1-18 15,1 0 16,-1 0-15,-17 17 0,18-17-16,0 0 15,-1 0-15,1 0 32</inkml:trace>
  <inkml:trace contextRef="#ctx0" brushRef="#br0" timeOffset="26240.85">4163 5151 0,'0'-18'15,"0"0"32,-18 18-47,0 0 16,1 0-1,-1 0-15,1 0 16,-1 18-16,-17 0 16,-1 17-1,36-18-15,-17 19 16,17-19-16,0 1 15,0 0-15,0-1 0,0 1 16,17 0-16,-17-1 0,36 18 16,-19-17-16,-17 0 15,18-18-15,-18 17 0,18-17 0,-1 0 16,1 18-16,-1-18 0,1 0 16,17 0-16,-17 0 0,0 0 15,17-35-15,0 17 16,-17 18-16,17-35 0,-17 17 15,-18 1-15,17-19 0,1 1 16,-18 17-16,0-17 0,0 17 16,0 1-16,0-1 0,-18 1 15,18-1-15,-35 18 16,0 0-16,17 0 0,-17 0 16,17 0-16,-35 18 15,36-18-15,-19 0 16,36 17-16,-17-17 0,17 18 31,17-18-15</inkml:trace>
  <inkml:trace contextRef="#ctx0" brushRef="#br0" timeOffset="27621.9">6809 5080 0,'0'-18'0,"0"1"16,-18 17 15,0 0-15,1 17-1,-1 1-15,0 17 16,18-17-16,-17-18 0,17 18 16,-18-18-16,18 17 0,-18 1 15,18-1 1,18-52 15,0 18-15,-1-1-16,19-35 15,-1 0 1,-17 53-16,-18-18 0,17 1 16,1-1-16,-18 53 46,18-17-30,-18 0 0,0 17-16,0-17 0,17-1 15,-17 36-15,0-35 0,18 70 16,-18-70 0,0 35-16,0-36 0,17 1 15,-17-1-15,0 1 0,0 0 16,18-18-1,-53 0 48,17 0-47,-17 0-16,17 0 15,1 0-15,-1 0 16,0 0-16,1 0 31,17 17-15,0 1 15,35-18-15,-17 0-1,-1 0-15,1 0 0,0 0 16,-1 0-16,36 0 0,-35 0 15,17 0-15,0 0 0,-17 0 16,0 0-16,17 0 0,-18 0 16,1 0-16</inkml:trace>
  <inkml:trace contextRef="#ctx0" brushRef="#br0" timeOffset="32360.2">3898 4851 0,'-17'0'16,"-1"0"15,18 17 32,0 1-48,0 0-15,0-1 16,0 1-16,0 17 16,0-17-16,0-1 0,0 19 15,0-19-15,0 19 16,0-19-16,0 1 0,18 17 16,-18-17-16,17-1 15,-17 1-15,0 0 0,18-1 0,-18 1 16,0 0-16,0-1 0,0 1 15,0 0-15,0-1 0,0 1 16,0 17-16,0-17 16,0-1-16,0 1 15,0 0-15,0-1 0,-18 19 16,18-19-16,0 1 16,0 0-16,0-1 15,0 1-15,0-1 0,0 1 16,-17-18-16,17 18 0,0 17 15,0-17-15,0 17 16,0-17-16,0 17 16,0-18-16,0 1 0,0 0 15,0-1-15,0 1 0,0 0 16,0-1-16,0 36 16,0-35-1,0 17-15,17-17 16,-17-1-16,0 1 0,0 0 0,0-1 15,0 19-15,0-19 0,18 1 16,-18 17-16,0-17 0,0-1 16,0 19-16,0-19 0,17 1 15,-17 17-15,0-17 0,0 0 16,0-1-16,18 18 0,-18 1 16,0-19-16,0 1 15,18-18-15,-18 53 16,0-35-16,0-1 0,17 18 15,-17-17-15,0 0 0,0-1 16,0 19-16,0-19 0,0 1 16,0 0-16,0-1 0,0 1 0,0 0 15,0-1-15,0 1 0,0-1 0,18 1 16,-18 0-16,0-1 0,0 1 16,18 17-16,-18-17 15,0 0-15,0-1 0,0 1 16,0-1-16,17 1 0,-17 0 15,0-1-15,0 1 0,0 17 16,0-17-16,0 0 0,0-1 16,0 1-16,18-18 0,-18 17 0,0 1 15,0 17-15,0-17 0,0 17 16,0 1-16,0-19 16,0 1-16,0 17 0,0 0 15,0 36 1,0-53-16,0-1 0,0 1 15,0 0-15,0-1 0,0 18 16,0-17-16,0 0 0,0 35 16,0-36-16,0 1 0,0 17 15,0-17-15,0-1 0,0 1 0,0 0 16,0-1-16,0 1 0,0 17 16,0-17-16,-18-18 0,18 18 15,0 17-15,0-17 16,0-1-16,0 1 15,0-1-15,0 1 32,18-18-17,-18 18 1,18-18 0,-18 17-1,0 1 16,0 0-15,17-18 0,-17 17-16,0 1 15,0-36 63,0 1-78,0-1 16,0 0-16</inkml:trace>
  <inkml:trace contextRef="#ctx0" brushRef="#br0" timeOffset="33808.9">5380 4727 0,'0'0'0,"0"-17"0,0-1 15,0 53 32,0 0-47,0-17 16,0 0-16,0 35 15,0-36-15,0 19 0,0-19 0,0 19 16,0-19-16,0 89 16,0-71-16,0 1 0,0 69 15,0-69-15,0 17 0,0 52 16,-18-52-16,18 0 0,-17 53 16,17-53-16,0 0 0,0 53 15,0-53-15,0 0 0,0-18 0,0 18 16,0 0-16,0-18 0,0 0 15,0 18-15,17-18 0,-17 1 0,0 17 16,18 17-16,-18-17 0,0-18 16,0 54-16,0-54 0,0 0 15,0 53-15,0-52 0,0-1 16,0 35-16,0-34 0,0-1 16,0-17-16,0 17 15,0 18-15,0 17 16,0-34-16,0-19 0,17 36 15,-17-35-15,0-1 0,18 36 16,-18-35-16,0 0 0,18 17 16,-18 0-16,0-17 0,0 35 15,17-36-15,-17 36 16,0-35-16,0 17 16,0-17-16,18 0 15,-18-1-15,0 1 0,0 17 16,0-17-16,0-1 15,0 1-15,0 0 16,0-1-16,0 1 0,0 0 16,0-1-16,0 1 0,-18-1 15,18 1-15,0 0 16,0-1-16,0 1 0,0 0 16,0-1-1,0 1-15,0 0 16,0-1-1,0 1 1,0 0-16,0-1 63,0 1-48,0-1 1,0 1-1,0 0 17,0-1-17,0 1 1,0 0-16,0-1 16,0 1-1,0-36 110,-35 18-125,35-35 0</inkml:trace>
  <inkml:trace contextRef="#ctx0" brushRef="#br0" timeOffset="35838.18">2981 5592 0,'0'17'140,"18"-17"-124,-1 0-16,19 0 16,-1 18-16,-18-18 0,1 0 15,0 0-15,17 0 0,-17 17 16,17-17-16,-17 0 0,17 0 0,0 0 0,0 0 15,54 0 1,-54 0-16,0 0 0,36 0 16,-36 0-16,0 0 0,18 0 15,-18 0-15,1 0 0,17 0 16,-18 0-16,-17 0 0,34 0 16,-16 0-16,-19 0 0,1 0 0,0 0 15,-1 0-15,19 0 0,-19 0 0,1 0 16,17 0-16,0 0 0,-17 0 0,53 0 15,-36 0-15,0 0 0,36 0 16,-36 0-16,71 0 16,-71 0-16,0 0 0,18 0 15,-35 0-15,17 0 16,0 0-16,-17 0 0,0 0 16,35 0-16,-36 0 0,1 0 15,0 0-15,17 0 0,0 0 0,-17 0 16,17 0-16,18-17 0,-18 17 15,1 0-15,34 0 0,-52 0 16,17 0-16,18-18 0,-18 18 16,-17 0-16,35 0 0,-18 0 15,-17 0-15,17 0 0,0 0 16,1 0-16,-19 0 0,18 0 16,-17 0-16,17 0 0,1 0 0,34 0 15,-35 0-15,1 0 0,34 0 16,-34 0-16,-1 0 0,35 0 15,-52 0-15,17 0 0,1 0 16,-19 0-16,19 0 0,-19 0 16,18 0-16,1 0 0,34 0 15,-34 0-15,52 0 16,-53 0-16,0 0 16,18 18-16,-18-18 0,-17 0 15,70 0-15,-52 0 16,17 17-16,-36-17 0,18 0 15,18 0-15,-35 0 16,17 0-16,18 0 0,-18 0 16,-17 0-16,17 0 0,36 0 15,-18 0-15,17 0 16,-34 0-16,-19 0 0,36 0 16,-35 0-16,0 0 0,17 0 15,-18 0-15,1 0 0,17 0 0,-17 0 16,17 0-16,-17 0 0,35 18 15,-18-18-15,0 0 0,-17 0 0,35 0 16,-18 0-16,0 0 0,-17 0 16,17 0-16,-17 0 0,17 0 0,1 18 15,17-18 1,-1 0-16,-34 0 0,17 0 0,36 17 16,-36-17-1,18 0-15,-18 0 0,-17 0 16,17 0-16,1 0 0,-1 0 15,-18 0-15,19 0 0,-36 18 16,17-18-16,1 0 0,0 0 16,-1 0-16,1 0 15,0 0-15,-1 0 16,1 0 0,0 0-16,-1 0 15,-17 18-15,18-18 0,-1 0 16,1 0-16,0 0 15,-1 0-15,-17 17 16,18-17-16,0 0 16,-1 0-16,1 0 15,0 0-15,-1 18 16,1-18 15,-1 0-15,1 0-1,0 0-15,-1 0 16,-17 18-16,18-18 0,0 0 16,-36 0 62,0 0-63,1 0-15</inkml:trace>
  <inkml:trace contextRef="#ctx0" brushRef="#br0" timeOffset="36856.65">3369 6138 0,'0'-17'0,"0"-1"15,-18 18 1,1 0 15,-1 18-15,0-1-16,1 19 15,17-19-15,-18-17 0,18 18 0,-17 35 16,-1-18-16,18 18 16,-18-35-16,18 35 15,0-36-15,0 1 0,0 17 16,0-17-16,36-18 0,-36 35 16,17-35-16,1 18 15,-1-18-15,19 0 0,-19 0 16,19 0-16,-19-36 0,1 36 15,17-35-15,-35 17 0,18-17 16,17-18 0,-35 18-16,0-36 15,0 36-15,0 18 0,-18-36 16,18 35-16,-35 18 0,0-18 16,17 1-16,1 17 0,-19 0 15,19 0-15,-1 35 0,-17-35 16,17 18-16,1 17 0,17-17 15,0-1-15,0 1 16,0-1-16,0 1 0,35 0 0</inkml:trace>
  <inkml:trace contextRef="#ctx0" brushRef="#br0" timeOffset="37929.58">3316 7250 0,'0'0'0,"0"-18"32,-18 18-17,18 18 1,-17-18-16,17 35 0,-18-18 15,1 1-15,17 0 0,-18 17 16,0-17-16,18-1 0,0 1 16,0-53 15,18 35-31,-18-18 16,35-17-16,-35 17 0,18 0 15,-18-17-15,0 18 0,17-1 16,1-17-16,-18 17 0,0 0 15,0 1-15,0 34 47,0 1-47,0 17 16,0-17-16,0 17 16,0 0-1,18 1-15,-18-19 0,0 19 16,0-19-16,17 1 0,-17 17 0,0-17 15,0 0-15,0 17 0,0-18 0,0 19 16,0-19-16,0 1 0,0 0 16,0-1-16,0 1 0,0 0 15,0-1-15,0 1 0,0-1 16,0 1 0,0 0-1,-17-18 1,17 17-16,-18-17 15,0 0 1,1 0 15,17 18-31,-18-18 16,36 0 62,-1 0-62,19-18-16,-1 18 15,-17 0-15,17-17 16,0 17-16,-17-18 0,-1 18 0,19 0 16,-19-18-16,1 18 15,17-17-15</inkml:trace>
  <inkml:trace contextRef="#ctx0" brushRef="#br0" timeOffset="39444.58">2857 6897 0,'-17'0'15,"-1"0"1,36 17 93,17-17-93,-17 0-16,17 0 16,0 18-16,1-18 0,-1 0 15,18 0-15,-18 0 0,0 0 16,1 0-16,-1 0 0,0 0 0,18 0 15,18 0-15,-36 0 0,0 0 16,36 0-16,-36 0 0,0 0 16,54 0-16,-54 0 0,0 0 15,18-18-15,18 18 0,-19 0 16,-16 0-16,-1 0 0,0 0 0,1 0 16,16 0-16,19 0 15,-36-17-15,18 17 0,18 0 16,-36 0-16,0 0 0,36 0 15,-36 0-15,0 0 0,1 0 0,17 0 16,-18 0-16,0 0 0,0 0 0,36 0 16,-36 0-16,36 0 15,-36 0-15,0 0 0,18 0 0,18 0 16,-36 0-16,18 0 0,18 0 16,-36 0-16,0 0 0,36 0 15,-18 0-15,-18 0 0,0 0 16,1 0-16,-1 0 0,0 0 15,0 0-15,1 0 0,-1 0 0,0 0 16,0 0-16,36 0 0,-36 0 0,18 0 16,0 0-16,-18 0 15,1 0-15,17-18 0,-18 18 16,0 0-16,0 0 0,-17 0 16,17 0-16,1 0 0,-1 0 0,0 0 0,0 0 15,1 0-15,-1 0 0,36 0 16,-19 0-16,-16 0 0,-1 0 15,0 0-15,1 0 0,-1 0 0,35 0 16,-34 0-16,-1 0 0,71 0 16,-89 0-16,89 0 15,-88 0-15,17 0 16,36 0-16,-36 0 0,53 0 16,-70 0-16,17 0 15,0 0-15,-17 0 0,17 0 0,-17 0 16,35 0-16,-35 0 0,17 0 15,0 0-15,-17 0 0,17 0 16,-17 0-16,-1 0 0,1 0 0,0 0 16,34 0-16,-34 0 0,17 0 15,-17 0-15,17 0 0,1 0 16,-19 0-16,54 18 0,-54-18 0,19 0 16,-19 0-16,36 0 15,-35 0-15,0 0 0,17 17 16,-18-17-16,1 0 15,0 0-15,-1 0 0,1 0 16,0 0-16,-1 0 0,19 0 16,-19 0-16,1 0 0,17 0 15,-17 0-15,-1 18 0,36-18 16,-35 0 0,0 0 15,-1 0 0,1 0-15,0 0-16,-1 0 15,1 0-15,-1 0 16,1 0 15,-18 18-31,18-18 47,-54 17 16,19-17-48,-1 0-15,1 18 16,-1-18-16</inkml:trace>
  <inkml:trace contextRef="#ctx0" brushRef="#br0" timeOffset="43249.22">706 10266 0,'-18'0'0,"18"-18"46,0 1-14,0-1-17,0 0 32,0 36 31,0 0-62,18-18-16,-18 17 16,0 1-16,0-1 15,17 1-15,-17 0 0,0-1 16,0 1-16,0 0 0,0-1 15,0 1-15,0 0 0,0-1 16,0 1-16,0-1 0,0 1 16,0 17-16,0-17 0,0 17 15,-17-35-15,17 36 0,0-19 16,0 1-16,0 0 0,0-1 0,-18 1 16,18-1-16,0 19 0,0-19 15,0 1-15,0 0 0,0-1 0,0 19 16,0-19-16,0 18 0,0 18 15,0 0 1,0-17-16,0-1 16,0 0-16,0-17 0,0 35 15,0-36-15,0 19 0,0-19 0,0 36 16,0-35-16,0-1 0,0 19 16,0-1-16,0-17 0,0 17 15,0-17-15,0 17 0,0 0 16,0 0-16,0-17 0,0 35 15,0-35-15,-18-1 0,18 36 16,0-35-16,0-1 0,0 1 16,0 35-16,0-35 0,0-1 15,0 1-15,0 0 0,0-1 0,0 1 16,0 17-16,0-17 0,0 17 16,0 0-16,0-17 15,0 17-15,0 0 0,0 1 0,0-19 16,0 1-16,0 0 0,0 17 15,0-17-15,0 52 16,0-52-16,0-1 0,0 36 16,0-35-16,0 53 15,0-54-15,0 1 0,0 35 16,0-36-16,0 1 0,0 35 16,0-35-16,0 17 15,18-18-15,-18 1 0,0 0 16,0-1-16,0 1 0,0 0 15,18-1-15,-18 1 0,0 0 0,0-1 0,0 18 16,0 18 0,0-35-16,0 0 0,0 17 15,0-17-15,0-1 16,0 19-16,0-19 0,0 1 16,0-1-16,0 19 0,0-19 15,0 1-15,0 17 0,0-17 16,0 0-16,0-1 15,0 1-15,0-1 0,0 1 16,0 0-16,0 35 16,0-36-16,0 1 0,0 17 15,0-17-15,0 35 16,0-36-16,0 19 16,0-19-16,0 1 0,0 0 0,0-1 15,0 1-15,0 35 16,0-36-16,0 36 15,0-35-15,0 0 16,0-1-16,0 1 0,0 35 16,0-18-1,0-17-15,0-1 0,0 1 16,0 17-16,0-17 0,0 0 16,0 17-16,0-18 0,0 1 15,0 17-15,0 1 0,0-19 16,0 1-16,0 0 0,0-1 15,0 1 1,0 0-16,0-1 16,0-34 77,0-1-93,0-17 16,0 17-16,-18-17 16,18-18-16,0 17 0,0 1 15</inkml:trace>
  <inkml:trace contextRef="#ctx0" brushRef="#br0" timeOffset="47344.46">794 10195 0,'0'0'0,"0"18"16,0 0 15,0-1 47,17-17-78,19 0 0,-1 0 16,-17 0-16,-1 0 16,1 18-16,35-18 0,-36 0 15,1 0-15,35 0 0,0 0 16,53 17-1,-71-17-15,18 0 0,-18 0 16,-17 18-16,52-18 0,-52 0 16,17 0-16,-17 0 0,17 18 15,18-18-15,-18 0 0,18 0 16,-17 0-16,-1 0 0,71 0 16,-71 0-16,36 0 15,-36 0-15,0 17 0,36-17 16,-18 0-16,-36 0 0,18 0 15,18 0-15,-35 18 0,53-18 16,-54 0-16,19 0 16,-1 0-16,0 0 0,0 0 0,18 0 15,35 0-15,-52 0 0,17 0 16,35 0-16,-35 0 0,0 0 16,35 0-16,-53 0 0,18 0 15,18 0-15,-36 0 0,0 0 16,0 0-16,36 0 15,-36 0-15,-17 0 0,52 0 0,-34 0 16,-19 0-16,54 0 16,-36 18-16,1-18 0,34 0 15,-52 0-15,17 0 0,36 0 16,-54 0-16,18 0 0,18 0 16,-17 0-16,-1 0 0,0 0 0,18 17 15,-18-17-15,18 0 0,-17 0 16,-1 0-16,0 0 0,18 0 0,18 0 15,17 0 1,-53 0-16,53 0 0,0 0 16,-52 0-16,-19 0 0,36 0 15,-35 18-15,17-18 0,-17 0 16,17 0-16,-17 0 0,17 0 0,-17 0 16,17 0-16,0 0 0,1 0 0,-1 0 15,18 0-15,-18 0 16,0 0-16,36 0 0,-54 0 15,19 0-15,17 0 0,-18 0 16,18 0 0,-35 0-16,-1 0 0,18 0 15,-17 0-15,0 0 0,-1 0 16,1 0-16,17 0 0,1 0 0,16 0 16,-34 0-16,17 0 0,18 0 15,-35 0-15,17 0 0,0 0 16,-17 0-16,0 0 0,17 0 15,-17 0-15,-1 0 16,1 0-16,0 0 16,-1 0-16,1 0 0,0 0 15,17 0-15,-18 0 0,19 0 16,-1 0-16,-17 0 0,-1 0 16,19 0-16,-19 0 0,1 0 15,-1 0-15,1 0 16,0 0-1,-1 0-15,1 0 16,0 0-16,-1 0 16,19-18-1,-19 18-15,1 0 16,-1 0 0,-17 18 124,-17-18-140,17 18 16,-18-18-16,18 17 15,0 1-15,-17-18 16,17 35-16,0-17 16,0-1-1,-18 19-15,0 17 16,1 0 0,17-36-16,-18 18 15,18-17-15,0 0 0,0-1 16,0 19-16,0-19 0,-18 54 15,18-54-15,0 1 0,0 17 16,0-17-16,0 17 0,0-17 16,0 0-16,0-1 0,0 18 0,0-17 15,0 35-15,0 0 16,0 0-16,0-35 0,-17 70 16,17-53-16,0-17 15,0 52-15,0-52 0,0 17 16,-18 18-16,18-18 0,0-17 15,0 52-15,0-52 0,0 17 16,-18 18-16,18-35 0,0 17 16,0-17-16,0 35 15,0-18-15,0 0 0,0 18 16,0 18-16,-17-18 16,17-18-16,0 0 0,0 18 15,0-18-15,0-17 0,0 35 16,-18-18-16,18-17 0,0 35 15,0-35-15,0-1 0,0 1 0,0 17 16,0-17-16,0-1 0,0 19 16,0-19-16,0 1 0,0 35 15,0-36-15,0 1 0,-17 35 16,17 0 0,-18 17-16,18-52 15,0 17-15,0-17 0,-18 0 16,18-1-16,0 19 0,0-19 0,0 1 15,0 17-15,0-17 16,0-1-16,0 19 0,0-19 16,0 1-16,0 17 0,0-17 15,0 0-15,0-1 0,18 1 16,-18-1-16,0 1 0,0 0 16,0-1-16,0 1 0,0 35 15,0-35-15,0 17 16,0-18-16,0 1 0,0 17 15,0-17-15,0 0 0,0-1 16,0 1-16,0 0 0,0-1 16,0 1-16,0 0 0,0 17 15,0-18-15,0 1 16,0 0-16,0-1 0,0 1 0,0 0 16,35-1-16,-35 1 0,0 0 15,0 34-15,0-34 16,0 0-16,18-1 0,-18 1 0,17 0 15,-17-1-15,0 1 0,18 0 0,-18 17 16,0-18-16,18 1 0,-18 17 0,0-17 16,0 0-16,0 17 0,0-17 0,0-1 15,17 1-15,-17 0 0,0 17 16,0-18-16,0 1 0,0 0 16,0-1-16,0 1 0,0 0 15,0-1 1,-17-17 62,-1 0-47,18-17-15,-18 17-16,1 0 15,-18-18-15,17 18 16,0 0-16,-17 0 0,17-18 16,1 18-16,-1 0 0,0 0 15,1 0-15,-1-17 0,1 17 16,-1 0-16,0 0 0,1-18 16,-1 18-16,0 0 0,1 0 15,-1-18-15,-17 18 0,17 0 16,-17 0-16,0 0 0,-54-17 15,54 17-15,0 0 0,-36 0 16,18 0-16,18-18 0,-53 18 16,53-17-16,-1 17 0,-52-18 15,53 18-15,-18 0 0,18 0 16,-1-18-16,-17 18 0,18 0 0,-18-17 16,0 17-16,18 0 0,-18-18 0,18 18 15,-71-18-15,53 18 0,0-17 16,-53 17-16,18-18 15,-35 0-15,87 18 16,1 0-16,-18 0 0,18-17 16,0 17-16,-1 0 0,-34-18 15,35 18-15,-1 0 0,1 0 0,0 0 16,-1 0-16,1-18 0,-53 18 16,53 0-16,-1 0 0,-52 0 15,53 0-15,0 0 0,-18 0 16,35 0-16,-17 0 0,0 0 15,-1 0-15,-34-17 16,52 17-16,-17 0 0,0 0 16,17 0-16,-17 0 0,-1 0 15,1 0-15,17 0 0,-34 17 16,16-17-16,19 0 16,-72 0-16,72 0 0,-19 0 15,19 0-15,-1 0 0,1 0 0,-19 0 16,19 0-16,-1-17 0,0 17 15,1 0-15,-36 0 0,35 0 16,-17 0-16,-18 0 16,18 0-16,-53 0 15,70 0-15,-17 0 0,-1 0 0,1 0 16,17 0-16,-17 0 0,17 0 16,1 0-16,-1 0 0,1 0 15,-1 0-15,0 0 0,1 0 0,-1 0 16,0 0-16,1 0 0,-1 0 0,-35 0 15,36 0-15,-19 0 0,1 0 16,-18 0-16,0 0 16,36 17-16,-1-17 0,-35 0 15,35 0-15,1 18 0,-19-18 16,19 0-16,-1 0 16,0 0-16,1 0 15,-1 18-15,1-18 16,-1 0-16,0 17 0,1-17 15,-1 0-15,0 0 0,18 18 16,-35-18-16,17 0 16,-17 0-1,18 0-15,-1 0 0,0 18 16,1-18-16,-19 0 16,19 0-16,-19 0 15,19 0-15,-1 0 0,1 17 16,-1-17-16,0 0 0,1 0 15,-1 0-15,0 0 0,1 0 16,-1 0 0,0 0-16,1 0 15,-1 0 1,18 18 0,-18-18-16,1 0 0,-1 0 15,1 0 16,-1 0-15,0 0 0,1 0-16,-1 0 15,0 0-15,1 18 16,-1-18 0,0 0-16,1 0 15,-1 0 1,1 0-1,17-18 110,17 0-109</inkml:trace>
  <inkml:trace contextRef="#ctx0" brushRef="#br0" timeOffset="48853.23">2999 10548 0,'0'-18'15,"-18"18"-15,-17 0 16,17 0-1,18 36-15,-35 34 16,35-52-16,-18 35 16,0-36-16,18 19 0,0 17 15,0-36-15,0 19 0,-17-19 0,17 36 16,0-35-16,0-1 16,0-34 15,0-19-16,0 19-15,0-1 0,0 1 16,0-1-16,17-53 16,1 36-16,0 0 0,-18 0 15,35-18-15,-17 35 16,-1 0-16,1 1 0,0 17 16,-18-18-16,17 18 15,1 18 16,-18 17-31,18 0 16,-1-17-16,1 70 16,-1-17-1,-17-36-15,0-17 0,18 34 16,-18-16-16,0-19 0,18 19 16,-18-19-16,0 1 15,-18-36 32</inkml:trace>
  <inkml:trace contextRef="#ctx0" brushRef="#br0" timeOffset="49293.05">2857 10830 0,'-17'0'0,"34"0"0,-52 0 0,18 0 16,34 0 15,18 0-15,1 0-16,17 0 15,-36 0-15,72 0 16,-54 0-16,0 0 0,36 0 16,-36 0-16,-17 0 15,52 0-15,-35 0 0,-17 0 0,35-17 16,-35-1-16,-1 18 15,1-35-15,-1 35 0,-17-18 16,18 18-16,-18-18 0,-18 18 31,1 0-15,-18 0 0,35 36-16,-18-19 0,0-17 15,18 18-15,-17 17 16,-1-17-16,18 0 0,0-1 15,0 1-15,0-1 0,0 19 16,0-19-16,35 1 0,-17 0 16,0-18-16,-1 17 15,1-17-15,35-35 16,-36 17 0,19 18-16,-19-35 0,1 0 0</inkml:trace>
  <inkml:trace contextRef="#ctx0" brushRef="#br0" timeOffset="49540.11">3757 10513 0,'0'0'0,"-18"0"0,1 0 15,-1 0 1,1 0 0,17 17-1,0 1-15,0 17 0,0-17 16,0 0-16,0-1 0,0 19 15,0-1-15,0-18 0,0 19 16,0-19-16,0 19 0,0-1 0,0 18 16,0-36-16,0 1 0,0 17 15,0-17-15,-18-18 32,18-35-32</inkml:trace>
  <inkml:trace contextRef="#ctx0" brushRef="#br0" timeOffset="50673.29">3528 10777 0,'0'0'16,"-18"0"-16,53 0 31,-17 0-15,17-35-16,1 35 15,-1 0-15,18 0 16,-36-18-16,19 18 0,-1 0 15,-17 0-15,17 0 0,-17-17 16,-1 17-16,1 0 0,-1 0 16,-17 17-1,18-17 1,-18 18-16,0 0 0,0-1 16,0 1-16,0 0 0,0 17 15,0-17-15,18-1 16,-18 1-16,0-1 0,17 1 15,1-18 1,0 0-16,-1 0 0,1 0 16,17-18-16,-17 1 0,-1 17 15,1-35-15,0 17 0,-1 0 0,-17 1 16,18-19-16,-18 19 16,0-1-16,0 0 15,-18 18 16,18 18-31,-17-18 16,17 35-16,0-17 0,0 0 16,0-1-16,0 1 0,0 0 15,0-1-15,0 1 0,17-18 16,1 0-16,0 0 0,-1 0 16,19 0-16,-19 0 0,19 0 15,16-18-15,-34 18 0,53-35 16,-36 35-16,-35-35 15,35 17-15,-35 0 0,18 18 16,-18-17-16,0-1 0,0 0 16,-35 18-1,17 0-15,-17 0 16,17 36-16,-17-1 0,17-17 16,0 17-16,18-17 15,0-1-15,0 1 16,0-1-16,0 1 0,18 0 15,0-1 1,-1-17-16,1 0 16,0 0-16,-1 0 0,1-17 15,0 17-15,-18-18 0,35-35 16,-35 36-16,17-1 16,-17 0-16,0 1 15,0 34 16,0 19-31,0-1 16,0-18-16,0 1 16,0 17-16,0-17 15,36-18 1,-1 0 0,-17-35-16,17 17 15,-17 0-15,-1-34 0,1 34 16,-18 0-16,17-70 15,-17 70-15,0-52 16,0 35 0,0 17-16,0 36 47,0 17-32,0-17-15,-17 17 0,17 0 16,0-17-16,0-1 15,0 36-15,0-35 0,0 17 16,0 36-16,0-18 16,0-36-1,0 1-15,17 0 0,-17-1 16,18 1-16,0-18 16,17 17-1</inkml:trace>
  <inkml:trace contextRef="#ctx0" brushRef="#br0" timeOffset="52025.35">847 12259 0,'0'-18'0,"0"1"16,0-1-16,0 0 15,0 36 32,0 0-31,0-1-16,0 36 0,0-35 16,0 0-16,0 52 0,0-52 15,0 17-15,0 18 0,0-35 16,0 17-16,0 0 0,0-17 15,0-1-15,0 1 16,0-53 15,0 17-31,0-35 16,-18 36-16,18-19 0</inkml:trace>
  <inkml:trace contextRef="#ctx0" brushRef="#br0" timeOffset="52281.75">794 12224 0,'0'0'0,"0"-18"15,0 0 17,0 1-32,35 17 15,-17 0-15,-1 0 16,36 0-16,-35 0 0,-1 0 16,1 35-16,35-17 0,-35-18 15,-1 35-15,-17-17 0,0-1 0,18 1 16,-18 0-16,0-1 0,0 1 15,0-1-15,-53 1 0,53 0 0,-35-1 16,17 1-16,0-18 0,-34 18 16,34-1-16,0-17 0,-17 0 15,17 0-15,18-17 32</inkml:trace>
  <inkml:trace contextRef="#ctx0" brushRef="#br0" timeOffset="53301.13">1111 12453 0,'0'0'0,"-17"0"0,17 18 31,0-1-31,0 1 16,17 0-16,-17-1 0,36 1 15,-36 0-15,0-1 0,0 1 16,0-36 31,0 1-47,0-19 16,0 19-16,0-1 0,0 0 0,0-35 15,17 36-15,-17-1 0,18-35 16,17 36-16,-17 17 0,17-18 15,-17 0-15,-1 18 0,1 0 16,0 0-16,-18 36 16,17-19-16,-17 1 15,0-1-15,0 1 16,0 0-16,0-1 16,18-17-16,-18 18 0,17 0 15,1-1 1,0-17-1,-1 0 1,-17-17 0,18 17-16,-18-36 15,0 19-15,0-1 16,0 0-16,-18 18 31,18 18-31,-17 0 16,17-1-16,-18 1 0,18 17 15,0-17-15,0 0 16,0-1-16,35-17 0,-17 18 16,0-18-16,17 0 15,-17 0-15,17 0 16,0-18-16,-17 1 0,17 17 16,0-36-16,-17 19 0,0-1 15,-1-17-15,1 35 0,-18-18 16,-18 18-1,-17 0-15,17 0 16,18 18-16,-35-18 16,17 0-16,18 17 0,-17-17 0,-1 18 15,18 17-15,-18-17 16,18 0-16,0-1 0,0 1 16,0 0-16,0-1 0,18-17 15,-18 18-15,18-18 16,-1 0-16,1 0 15,0-35-15,-1 17 16,1 18-16,-18-35 0,18 17 0,-1-53 16,-17 54-16,0-1 15,0-35-15,0 36 16,0-1-16,0-35 0,-17 35 16,-1 18-1,0 0-15,18 18 16,-17-18-16,17 35 0,0-17 15,0 0-15,0-1 0,0 1 16,0 17-16,0-17 0,0-1 16,17 1-16,-17 17 15,0-17-15,0 0 0,18-1 16,-18 1-16,18-18 31,-18-35-31</inkml:trace>
  <inkml:trace contextRef="#ctx0" brushRef="#br0" timeOffset="54680.29">2011 10372 0,'0'17'94,"0"1"-79,0 17-15,0-17 0,0 17 16,0-17-16,0 17 0,0 18 16,0-18-16,0 1 0,0 34 15,0-17-15,0-18 16,17 53-16,-17-35 0,0-17 16,18 52-16,-18-53 0,0 18 15,0 35-15,0-52 0,0-1 16,0 18-16,0 35 15,0-53-15,0 36 0,0-18 0,0-18 16,-18 0-16,18 18 0,0-18 16,-17 1-16,17 17 0,0-36 15,-18 19-15,18 16 16,0-16-16,0-19 0,0 54 16,0-36-16,0 18 0,0-18 0,-17 36 15,17-36-15,0 0 0,-18 18 16,18-17-16,0-19 0,0 36 15,0-35-15,0 17 0,0 0 16,0-17-16,0 0 0,0-1 16,0 19-16,18-19 0,-18 1 0,0 35 15,0-36-15,0 19 0,0 17 16,0-36-16,0 19 0,0-1 16,0 18-16,17-18 0,-17-17 15,0 52-15,0-52 0,18 17 16,-1 36-16,-17-54 15,0 19-15,18 52 16,0-71-16,-18 36 0,0-17 16,0-1-16,17 18 0,-17-36 15,0 19-15,0-19 0,0 36 16,0-35-16,18 0 0,-18 17 16,0-17-16,0-1 0,18 18 15,-18-17-15,0 0 0,0 17 16,0-17-16,0-1 0,0 1 15,0 0-15,0-1 0,0 18 16,0-17-16,0 0 16,0-1-16,0 1 15,0 0-15,0-1 16,0 1 0,0 0-1,0-1-15,0 1 16,0-1-16,0 1 15,-18 0-15,18-1 16,0 1-16,0 0 16,0-1-16,0 1 31,0-53 78,0 17-93,0 0-16,0 1 16,0-1-16,0 0 0,0 1 15,0-18-15</inkml:trace>
  <inkml:trace contextRef="#ctx0" brushRef="#br0" timeOffset="56716.37">2187 11377 0,'0'18'16,"-17"-18"46,-1 0-46,0 0 0,1 0 15,34 0 63,1 0-79,0 0 1,-1 0-16,1 0 0,17 0 16,36 0-16,17 0 15,-53 0-15,36 35 16,-54-35-16,19 0 0,-1 0 0,0 0 15,-17 0-15,17 0 0,0 0 0,-17 18 16,17-18-16,1 0 0,-19 0 0,36 0 16,-18 0-16,-17 0 0,35 0 15,-35 17-15,17-17 0,-17 0 16,-1 0-16,18 0 0,-17 0 0,35 0 16,-18 0-1,36 0-15,-36 0 0,-17 18 16,52-18-16,-52 0 0,0 0 15,34 0-15,-16 0 0,-1 0 16,18 0-16,-18 0 16,1 0-16,34 18 0,-35-18 15,1 0-15,17 0 0,-18 17 16,-18-17-16,19 0 0,-1 0 16,0 0-16,-17 0 0,17 0 15,-17 0-15,17 0 0,18 0 16,-35 0-16,17 0 0,18 0 15,-18 0-15,0 0 0,18-17 16,-17 17-16,-1 0 0,18 0 16,-18 0-16,0 0 0,18 0 15,-17 0-15,-19 0 0,1 0 16,17 0-16,-17 0 0,-1 0 0,19 0 16,17 0-16,-18 0 0,-17 0 0,52 0 15,1 0 1,34-18-16,-69 18 15,-19 0-15,19 0 0,-1 0 0,0 0 16,18 0-16,-35 0 0,17 0 16,0 0-16,-17 0 0,17 0 0,1 0 15,-1 0-15,35 0 16,-34 0-16,-1 0 0,53 0 16,-53 0-16,1 0 0,34 0 15,-35 0-15,1 0 0,17 0 16,-36 0-16,1 0 0,35 18 15,-35-18-15,34 0 16,-34 0-16,0 17 0,-1-17 0,36 0 16,-35 0-16,0 0 0,17 0 15,-18 0-15,1 0 0,35 0 16,-35 0 0,-1 0-16,-17 18 0,18-18 0,0 0 15,-1 0 1,1 0-16,-1 0 15,1 0 1,0 0-16,-1 0 16,1 0-16,0 0 0,-1 0 15,1 0-15,0 0 16,-1 0-16,1 0 16,0 17-1,-1-17-15,1 0 16,-1 0-16,1 0 0,17 0 15,1 0-15,-1 18 16,-17-18-16,-1 0 16,1 0-16,-1 0 0,1 0 62,0 18-46,-1-18-16,1 0 15,0 0 1,-1 0-16,1 0 16,-18 17-16,18-17 15,-1 18 32,-34-18 63,-1 0-95,0 0 1,1 0-1</inkml:trace>
  <inkml:trace contextRef="#ctx0" brushRef="#br0" timeOffset="58113.16">3969 11536 0,'17'-18'31,"1"53"47,-18-17-62,0 0-16,0 17 0,0-17 16,0 35-16,0-18 0,0 0 15,0 0-15,0 36 16,0-18-16,0 0 0,-18 0 0,18 0 16,0 0-16,-35 105 15,35-105-15,-18 0 0,18 18 16,0-36-16,-17 0 0,17 18 15,0-18-15,0-17 0,-18 35 16,18-18-16,0-17 0,0 35 16,0-36-16,0 1 0,0 17 0,0-17 15,0 17-15,0-17 0,0 17 0,-17 0 16,17-17-16,0 17 0,0-17 0,-18 35 16,18-18-16,-18 18 15,18-18-15,0-17 0,-17 35 16,17-18-16,0-17 0,0 35 15,0-18-15,0-17 0,0 35 16,0-18-16,-18-17 0,18-1 16,0 18-16,0-17 15,0 0-15,0 17 0,0-17 16,0 17-16,0-17 16,0-1-16,0 1 0,0 0 15,0-1-15,0 18 16,0-17-16,0 0 0,0-1 15,0 1-15,0 0 0,0-1 16,0 1-16,0 0 16,0-1-16,0 1 15,18-1 1,-18 1-16,0 0 16,0-1-16,0 1 0,0 0 15,0-1-15,-18 1 0,18 0 16,0-1-16,0 1 15,0-1 1,0 1 0,18-36 31,-18 1-47,17-18 15,1 17-15,-18 0 16,0 1-1,-18-1 1,18 0 0</inkml:trace>
  <inkml:trace contextRef="#ctx0" brushRef="#br0" timeOffset="59427.66">5327 11448 0,'18'0'0,"-18"35"31,0-17-15,0-1-16,0 1 15,0-1 1,0 1-16,0 0 16,17-1-16,-17 1 0,0 0 15,18-1-15,-18 1 0,0 17 16,0-17-16,0-1 0,0 1 0,0 35 15,0-18-15,0-17 0,0 17 16,-18 36-16,18-18 16,0-18-16,-17 71 15,-1-71-15,18 18 0,-18 18 16,18-19-16,-17 37 0,17-54 16,0-17-16,0 35 15,0-18-15,-18-18 0,18 36 0,0-35 16,0 17-16,-18-17 0,18 17 15,0-17-15,0-1 0,-17 54 16,17-53-16,-18 17 0,18 0 0,0 18 16,-18-18-16,18-17 0,0 70 15,-17-52-15,17 16 16,0-16-16,-18 52 16,18-70-16,0 17 0,-17 18 15,17-18-15,0 0 0,0-17 16,-18 52-16,18-52 0,0 17 15,0 18-15,0-35 0,-18 17 16,18 1-16,0-1 0,0-18 16,0 19-16,0-19 0,0 1 15,0 17 1,0-17-16,0 0 0,0-1 0,0 1 16,0-1-16,0 1 15,18 0-15,-18-1 0,0 1 16,0 0-16,0-1 15,0 1-15,0 0 0,0-1 16,0 1-16,0-1 16,0 1-1,0 0-15,0 17 16,0-17 0,0-1-16,0 1 15,0 0-15,0-1 16,0 1-1,0 0 1,0-1-16,0 1 16,0-1-16,0 1 15,0 0 1,0-54 15,18 19-15,-18-1-16,17 18 0,-17-17 15,18-1-15,-18 0 16,-18 18 47,1-17-63,-1 17 0,-17-36 15</inkml:trace>
  <inkml:trace contextRef="#ctx0" brushRef="#br0" timeOffset="61241.42">2152 12312 0,'-18'0'16,"18"-18"-16,-17 18 31,-1 0-15,0 0-1,1 0 1,17-17 0,-18 17-16,36 0 140,-1 0-124,1 0-16,17 17 16,-17-17-16,17 18 15,0-18-15,-17 18 0,35-18 16,-18 0-16,-17 0 0,53 17 15,-36-17-15,0 0 0,0 0 16,71 0-16,0 0 16,-71 0-16,1 0 15,34 0-15,-35 0 0,1 0 16,34 0-16,-34 0 0,16 0 16,19 0-16,-36 0 0,1 0 15,52 0-15,-53 18 16,0-18-16,1 0 0,34 0 15,-35 0-15,-17 0 0,17 0 0,18 0 16,-17 0-16,-1 0 0,35 0 16,-34 0-16,17 0 0,17 0 15,-35 0-15,106 0 16,-88 0-16,-17 0 0,52 0 16,-35 0-16,0 0 0,-18 0 0,18 0 15,-18 0-15,18 0 0,0 0 0,-18 0 16,1 0-16,-1 0 0,0 0 15,36 0-15,-36 0 0,0 0 16,36 0-16,-36 0 0,0 0 0,36-18 16,-36 18-1,0 0-15,36 0 0,-36 0 0,1 0 16,87 0-16,-88 0 16,18 0-16,-17 0 0,-1 0 15,0 0-15,18 0 0,-18 0 16,-17 18-16,35-18 0,-18 0 15,0 0-15,18 0 16,-35 0-16,17 17 0,18-17 0,-18 0 16,-17 0-16,88 18 15,-53-18 1,-18 0-16,-17 0 0,17 0 16,-17 18-16,-1-18 15,1 0 16,0 0-15,-1 0-16,1 0 16,-1 0-16,1 0 0,0 0 15,-1 0-15,1 0 16,-18 17 15,18-17-15,-1 0-1,1 0 1,0 18 0,-18-36 109</inkml:trace>
  <inkml:trace contextRef="#ctx0" brushRef="#br0" timeOffset="62793.67">2064 13441 0,'0'-18'31,"-36"18"-15,54 0 62,17 0-78,-35 18 0,18-18 15,0 0-15,52 0 16,-35 0-16,36 0 0,-36 0 16,1 0-16,34 0 15,-17 0-15,-18 0 0,1 0 0,52 0 16,-53 0-16,18 0 0,88-18 16,-88 18-16,35 0 15,-35 0-15,0 0 0,35 0 16,-35 0-16,0 0 0,35 0 15,0-17-15,36 17 16,-71 0-16,0 0 16,35 0-16,-17 0 0,-19 0 15,54 0-15,-53 0 0,0 0 16,53 0-16,-53 0 0,0 0 16,53 17-16,-53-17 0,-18 0 15,53 18-15,-35-18 0,-18 0 16,36 0-16,-36 17 0,0-17 15,1 0-15,34 0 0,-17 0 16,53 18 0,-71-18-16,0 0 0,18 0 15,-17 0-15,-19 0 0,36 0 16,-35 0-16,17 0 0,0 0 16,-17 0-16,17 0 0,-17 0 0,0 0 15,-1 0-15,1 0 0,17 0 0,-17 0 16,-1 0-16,1 18 0,17-18 0,1 0 15,-19 0-15,19 0 0,-1 17 16,0-17-16,36 18 16,-54-18-16,36 0 15,-35 0-15,17 0 0,18 18 16,-35-18-16,-1 0 0,1 0 16,0 0-16,-1 0 0,1 0 0,0 0 15,-1 0-15,1 0 16,-1 0 15,1 0-15,0 0-16,-1 0 15,1 0-15,0 0 0,17 0 16,-17 0-16,-1 0 16,1 0-16,-36 0 93,1 0-77,17-18-16,-18 0 16,0-17-16,1 35 0</inkml:trace>
  <inkml:trace contextRef="#ctx0" brushRef="#br0" timeOffset="64418.25">2875 12665 0,'18'-18'0,"-18"0"16,17 1-16,-17-1 16,0 1-1,0 52 17,-17-35-32,17 17 0,-36 1 15,36 0-15,-35 17 16,18-17-16,-1-18 0,0 35 15,1-17-15,-1-18 16,18-18 15,18 0-15,-1 1-16,-17-1 16,36 0-16,-19 1 0,-17-1 15,18 18-15,-18-18 0,17 1 16,1 17-16,0 0 15,-18-18-15,0 53 47,0-17-31,17 0-16,-17-1 0,0 1 16,0 0-16,0-1 0,0 1 0,18 17 15,-18-17-15,0-1 16,0 1-16,0 0 0,0 17 15,0-17-15,0-1 16,0 1-16,0 0 16,0-1-1,-18 1 1,1-18 0,-1 0-16,18 17 15,-18-17-15,1 0 16,-1 0-16,1 0 15,-1 0-15,-17-17 16,17 17-16,0 0 16,1 0-16,-1 0 15,0 0-15,1 0 16,17 17-16,-18-17 16,53 0 15,-17 0-16,0 0-15,17 0 16,-17 0-16,52 0 16,-52-17-16,70 17 0,-53-18 15,-17 18-15,0 0 0,-1 0 16,1 0-16,0 0 0,17 0 16,-18 0-16</inkml:trace>
  <inkml:trace contextRef="#ctx0" brushRef="#br0" timeOffset="65189.02">2893 13723 0,'0'-18'0,"0"1"31,0-1-31,0 0 16,-18 36 47,18 0-63,0 17 15,-18-17-15,18 17 16,0-17-16,-17-18 0,17 35 15,0-17-15,0-1 0,0 1 16,0-1-16,17 1 0,-17 0 16,36-18-16,-19 17 0,1-17 15,17 0 1,-17 0-16,0 0 0,-1-35 0,19 17 16,-19 1-16,1-1 15,-18 1-15,17-1 0,-17 0 16,0 1-16,0-1 15,0-17-15,-35 17 0,35 0 16,-53 1-16,53-1 16,-35 18-16,17 0 0,1 0 0,-1 0 15,0 0-15,-17 0 16,17 18-16,1-18 16,-1 17-16,1 1 15</inkml:trace>
  <inkml:trace contextRef="#ctx0" brushRef="#br0" timeOffset="66537.48">4639 11783 0,'0'-36'31,"-18"54"16,18 0-32,-17-18-15,17 17 0,-36-17 0,19 36 16,17-19-16,-35 1 16,35 0-16,-18-1 0,18 1 15,18-18 17,-18-35-32,17 17 15,18 0 1,-17-17-16,17 0 15,-35 17-15,18 0 16,0 1-16,-1 17 31,-17 17 32,0 1-63,0 0 15,0-1-15,0 1 0,0 17 16,0-17-16,0 35 16,0-35-16,0-1 0,18 18 15,-18-17-15,0 0 0,0 17 16,0-17-16,0-1 16,0 1-16,0 0 0,0-1 15,-18-17 1,1 0-1,-19 0-15,19 0 16,-1-35-16,0 35 16,1 0-16,-1 0 31,53 0 16,-17 0-32,0 0-15,35 0 16,0 0 0,-18 0-16,-18 0 0,36-18 15,-35 18-15,0 0 16,-1 0-16,1 0 0,0-17 0,-1 17 16</inkml:trace>
  <inkml:trace contextRef="#ctx0" brushRef="#br0" timeOffset="67146.17">5803 11765 0,'-35'0'32,"17"0"-32,1 0 15,17 18 1,0-1-16,-18-17 16,18 18-16,0 17 0,0-17 15,0 0-15,0-1 16,0 1-16,0 0 0,0-1 0,0 18 15,18-17-15,-18 0 0,17 17 16,-17-17-16,18-1 0,17 1 16,-17-18-16,17 0 15,-17 0-15,-1-18 0,36-17 16,-35 17-16,0-17 0,-1 17 16,1 1-16,-1-18 0,-17 17 0,36-35 15,-36 35-15,0-17 16,0 0-16,0 17 0,0 0 0,-18 18 15,-17-17-15,0 17 16,17 0-16,-17 0 0,17 0 16,0 35-16,-17-35 0,17 35 0,1-35 15,-18 36-15,35-19 0,-18 1 16</inkml:trace>
  <inkml:trace contextRef="#ctx0" brushRef="#br0" timeOffset="74562.6">26635 8608 0,'0'-18'0,"0"0"15,0 1 32,-18 17-16,18-18-15,0 36 312,0-1-312,0 1-16,0 0 15,0-1-15,-18 1 16,18 0-16,0-1 0,0 1 16,-17 17-16,17-17 15,-18 0-15,18 17 16,0-18-16,0 1 0,0 17 16,0-17-16,0 17 15,0-17-15,0 0 0,0 17 16,0-18-16,0 1 0,0 0 15,0-1-15,18 1 0,-18 17 16,0-17-16,0 0 0,0-1 16,0 1-16,0-1 0,0 1 0,0 0 15,0-1-15,0 1 16,0 17-16,0-17 0,0 0 0,17 35 16,-17-18-1,0-18-15,0 19 0,18-1 16,-18 0-16,0 1 0,0-19 15,0 36-15,0-35 0,0 17 16,18-17-16,-18-1 0,0 19 0,0-19 16,0 1-16,0 17 0,0 0 15,0-17-15,0 17 0,0-17 16,0 0-16,0 35 16,0-36-16,-18 1 0,18 35 15,0-18-15,0 36 16,0-54-16,0 1 0,0 17 15,0-17-15,0-1 0,0 19 16,0-19-16,0 1 0,0 17 16,0 0-16,0-17 0,0 17 15,0-17-15,0 0 0,0 17 16,-18-17-16,18-1 0,0 19 16,0-19-16,0 18 0,-17 18 15,17-35 1,0 17-16,0 36 15,0-1-15,0-34 0,0-19 16,0 36-16,-18-35 16,18-1-16,0 36 0,0-35 15,0 17-15,0 1 0,0-1 16,0-17-16,0-1 0,0 1 0,0 17 16,-17-17-16,17-1 0,0 19 15,0-19-15,0 19 16,0-19-16,0 1 0,0-1 15,0 1-15,0 0 0,0-1 16,0 1-16,0 0 0,0-1 16,0 1-16,0 0 0,0-1 15,0 1-15,0-1 0,0 1 16,0 0-16,0-1 0,0 1 16,0 0-16,0-1 15,0 19-15,0-19 16,0 19-16,0-19 15,0 1-15,0 17 0,0 0 16,0-17-16,0 0 0,0-1 0,0 1 16,0 0-16,0 17 0,0-18 15,0 1-15,0 0 0,0-1 16,17 1-16,-17 0 16,0-1-16,18-17 0,-18 18 15,0 0-15,0-1 0,0 1 16,0-1-1,17 1-15,-17 0 16,0-1 0,0 1-16,0 0 15,0-1 1,18-17-16,-18 18 0,0 0 16,0-1-1,18-17-15,-18 18 16,0 0-16,0-1 0,0 1 15,17-18-15,-17 17 16,0 19 0,0-19-16,0 1 0,0 0 15,0-1 1,0 1 0,0 0 15,0-1-16,0 1 1,0-1 0,-17-17-1,17 18-15,0 0 16,0-1 0,0 1 15,0-36 16,0 1-32,0-1-15,17 0 16,-17 1 0,0-1-16,0 1 15,0-1-15,0 0 0,0-35 16</inkml:trace>
  <inkml:trace contextRef="#ctx0" brushRef="#br0" timeOffset="78547.95">26617 8643 0,'0'0'15,"0"-18"1,-18 18-16,18-17 16,-17 17-1,-1 0-15,18-18 16,-17 18 0,-1 0-16,0 0 15,36 0 79,0 0-94,17 0 16,-18 18-16,107-18 15,-89 17-15,0-17 16,1 0-16,52 0 0,53 18 15,-88-18-15,0 0 16,35 0-16,-35 0 0,-18 0 16,53 18-16,-52-18 0,-1 0 15,36 0-15,-36 0 0,0 17 16,-17-17-16,17 0 0,0 0 0,-17 0 16,17 0-16,36 0 15,-18 0-15,-18 0 0,53 0 16,-35 0-16,88 0 15,-88 0-15,-18 0 0,71 0 16,-70 0-16,16 0 0,37 0 16,-54 18-16,18-18 0,17 0 15,19 0-15,-54 0 0,53 0 16,-53 0-16,1 0 0,52 0 16,-53 0-16,18 0 0,35 0 15,0 0-15,36 0 16,-89 0-16,0 0 15,18 0-15,-17 0 16,34 0-16,-52 0 0,17 0 0,0 0 16,36 0-16,-36 0 15,18 0-15,-18 0 0,18 0 0,0 0 16,0 0-16,35-18 0,-52 18 16,17 0-16,17 0 0,-35 0 15,-17 0-15,88 0 16,-89 0-16,54 0 15,-53 0-15,17 0 0,35-17 16,-34 17-16,-1 0 0,0 0 0,1 0 16,52 0-16,-53 0 0,53 0 15,-52 0-15,-1 0 0,35 0 16,-34 0-16,-1 0 0,-17 0 16,17 0-16,0 0 0,-17 0 0,17 0 15,-17 0-15,17 0 0,0 0 0,1 0 16,16 0-16,-16 0 0,34 0 15,-52 0-15,17 0 16,18 0-16,-35 0 0,-1 0 16,19 0-16,-36 17 0,17-17 15,1 0-15,0 0 0,-1 0 16,1 0-16,-1 0 16,1 0-16,0 0 15,-1 0-15,1 0 0,0 0 0,-1 0 16,1 0-16,0 0 15,-1 0-15,1 0 16,0 0-16,-1 0 16,1 0-16,-1 0 15,1 0-15,0 0 16,-1 0-16,1 0 16,0 0-16,-1 0 15,1 0-15,0 0 0,-1 18 16,1-18-1,-1 0-15,1 0 16,0 0 15,-1 0-15,1 0 0,0 0-16,-1 0 46,-17 18-14,0-1-17,0 1 1,0 0-16,0-1 16,0 1-16,-17-1 15,17 1-15,0 0 0,0-1 16,-18-17-16,18 18 0,0 0 0,-18 17 15,18-17-15,0-1 0,0 1 16,0 17-16,-17 18 16,17-35-16,0 17 0,-18 18 15,18-36-15,0 1 16,0 17-16,0-17 0,0 0 16,0-1-16,0 36 15,0-35-15,0 0 0,0-1 0,0 18 16,0-17-16,0 0 0,18 35 15,-18-18-15,0-17 0,17 52 16,-17-35-16,0-17 0,0 70 16,0-17-16,0 35 15,0-71-15,-17 53 16,17-70-16,0 17 0,0-17 16,0 17-16,0-17 0,0-1 0,0 36 15,0-35-15,17-1 0,-17 19 16,18-1-16,-18-17 0,18 17 15,-18-18-15,0 19 0,0-19 16,0 1-16,0 17 0,0-17 0,0 0 16,0 35-16,0-1 15,0-16-15,-18-19 16,18 19-16,0-1 16,0 0-16,0-17 0,0 35 0,0-36 15,0 1-15,0 35 0,0-35 16,0 17-16,0 0 0,0 0 15,0-17-15,0 0 0,0-1 16,0 19-16,0-19 0,0 1 0,0 35 16,0-36-16,0 1 0,0 17 15,0 1-15,-18-19 0,18 19 16,0-19-16,0 36 16,0-35-16,0-1 0,0 1 15,0 0-15,0-1 0,0 1 16,0 17-16,0-17 0,0-1 15,0 1-15,0 0 0,0-1 0,0 36 16,0-35-16,0 0 16,18-1-16,-18 1 0,0 0 15,0 17-15,0-18 16,0 1-16,0 0 0,0-1 0,0 1 16,0 0-16,0 35 15,0-36-15,0 18 0,0-17 0,-18 0 16,18-1-16,0 19 15,0-19-15,0 1 0,0 0 16,0-1-16,-17 1 0,17-1 16,0 1-16,0 0 0,0-1 15,0 1-15,0 0 0,0-1 16,0 1-16,0 0 16,0-1-16,0 1 15,0 0-15,0-1 16,-18 1-16,18-1 15,0 1 17,0 0-17,0-1 1,0 1 15,-18-18 79,1 0-95,-1 0-15,1 0 16,-1 0-16,0 0 0,1 0 15,-1 0-15,-17 0 0,17 0 16,-17 0-16,17 0 0,-17 0 16,0-18-16,-1 18 0,19 0 15,-54 0-15,53 0 0,-17-17 16,-18 17-16,18 0 16,0 0-16,-36-18 0,36 18 15,-18 0-15,-70-18 16,70 18-16,-89-17 15,72 17-15,17 0 0,-53-18 16,53 18-16,-17-17 0,-18 17 16,35 0-16,0-18 0,-18 18 15,18 0-15,18-18 0,-71 18 16,53 0-16,-17-17 16,34 17-16,1 0 0,-18 0 0,-35-18 15,-106 0 1,159 18-16,-18-17 0,-35 17 15,52 0-15,1-18 0,0 18 16,-1 0-16,1 0 0,18 0 16,-36 0-16,35 0 0,0 0 15,-17 0-15,17 0 0,1 0 16,-1 0-16,0 0 0,1 0 0,-1 0 16,1 18-16,-1-18 0,-17 0 0,17 0 15,0 17-15,-17-17 0,-18 0 16,18 0-1,17 0-15,1 0 0,-36 0 16,35 0-16,-17 0 16,17 0-16,1 0 0,-1 18 0,0-18 15,1 0-15,-1 0 0,0 0 0,1 0 16,-1 0-16,-17 0 0,17 18 0,-52-18 16,34 0-16,1 0 0,-18 0 15,18 0-15,0 0 0,-36 0 16,18 0-16,-35 0 15,53 0-15,17 0 16,-53 0-16,54 0 0,-19 0 16,1 0-16,0 0 0,0 0 0,17 0 15,-53 0-15,36 0 0,18 0 16,-54 0-16,36 0 0,-1 0 16,-16 0-16,16 0 0,19 0 15,-36 0-15,35 0 0,-17 0 16,17 0-16,-35 0 15,36 0-15,-19 0 0,-17 0 16,18 0-16,-35 0 16,34 0-16,19 0 0,-1 0 15,-17 0-15,17 0 0,0 0 0,-34 0 16,34 0-16,0 0 16,1 0-16,-1 0 0,0 17 15,1-17-15,-1 0 16,0 0-16,1 0 15,-1 0-15,0 18 16,1-18-16,-1 0 16,1 0-16,-1 0 15,0 0-15,1 0 16,-1 0-16,0 0 16,1 0-16,-1 0 15,0 0-15,1 18 0,-1-18 16,1 0-16,-1 0 15,0 0-15,1 0 16,-1 0-16,0 0 16,1 0-16,-1 17 15,0-17-15,1 0 16,34 0 46,1 0 1,-18-17-63,0-1 16,0 0-16,18 1 15</inkml:trace>
  <inkml:trace contextRef="#ctx0" brushRef="#br0" timeOffset="79607.32">28963 8837 0,'0'0'0,"0"-18"0,0 1 16,0-1 0,0 36 31,0 17-47,-18-17 15,1 17-15,-1 0 0,18-17 16,-18 0-16,-17 34 0,35-34 15,0 0-15,-17-1 0,17 19 0,-18-36 16,18 17-16,0 19 16,-18-36-16,18 17 0,0 1 15,18-53 17,-18 17-17,18 18-15,-18-18 31,0 36 32</inkml:trace>
  <inkml:trace contextRef="#ctx0" brushRef="#br0" timeOffset="80256.77">28804 8837 0,'0'0'16,"-17"0"-1,17-18-15,0 1 16,0 52 31,17-35-31,-17 18-16,18 17 0,-18-17 15,18-1-15,-18 36 0,0-18 16,17 36-16,-17-36 15,0 18-15,18-35 16,-18-1-16,0 36 16,17-35-16,-17 0 15,0-1-15,0-34 94,-17-1-78,17 0-16,0 1 15,0-1-15</inkml:trace>
  <inkml:trace contextRef="#ctx0" brushRef="#br0" timeOffset="80693.99">28769 8908 0,'0'0'0,"0"-18"0,0-17 31,18 35-31,-18-18 15,17 18-15,-17-18 0,36 18 16,-19-17 0,1 17-16,-1 0 0,1 0 0,17 0 15,-17 17-15,0 1 16,-1-18-16,-17 35 0,18 1 16,-18-19-16,0 1 15,0 0-15,0-1 16,0 1-16,0-1 15,0 1-15,-35-18 16,17 0-16,-17 0 16,17 0-16,0 0 0,-17 0 15,18 0-15,-19-18 16,19 18-16,-1 0 16,0 0-16</inkml:trace>
  <inkml:trace contextRef="#ctx0" brushRef="#br0" timeOffset="83839.31">29210 9049 0,'0'17'78,"18"1"-62,-1-18 0,1 18-16,0-1 0,-1 1 15,1 0-15,-1 17 0,-17-18 16,18-17-16,-18 36 0,0-19 16,0 1-1,0 0-15,-18-18 31,18-18-15,0 0-16,0-17 16,0 17-16,0 1 0,18-18 15,-18 17-15,0 0 0,35 1 16,-17 17-16,-18-18 0,53 0 16,-35 18-16,-1-17 0,1 17 15,17 0-15,-17 0 0,-1 0 16,1 0-16,0 0 15,-1 0-15</inkml:trace>
  <inkml:trace contextRef="#ctx0" brushRef="#br0" timeOffset="84627.05">29739 9172 0,'-17'18'0,"34"-36"47,1 18-47,17-17 16,-17-1-16,-1 0 15,1 1-15,-18-1 16,0 0-16,0 1 16,-18 17-16,1 0 15,-1 0-15,-17 35 16,17-35-16,18 18 15,-35 17-15,35-17 0,0-1 16,-18 18-16,18-17 16,0 0-16,0 17 15,36-35-15,-19 18 0,18-1 0,-17-17 16,17 0-16,18 0 0,-17 0 16,69 0-16,-69-17 15,-1 17-15,35-18 16,-34-17-16,-19 35 0,36-36 15,-35 36-15,0-17 0,-18-1 16,0 1-16,-36-1 16,19 18-16,-19 0 15,19 0-15,-1 0 0,-17 0 16,17 18-16,1-18 0,-19 35 16,19-18-16,17 1 15,0 0-15,-18-1 0,18 1 16,0 0-16,0-1 0,35-17 15,-17 18-15,0-18 16,17 0-16,-18 0 16,1 0-16,0-35 0,-1 35 15,54-53-15,-53 17 16,-1 19-16,19-18 0,-19-1 16,-17 19-16,0-19 0,0 1 0,0 17 15,0-17-15,0 0 0,0 17 0,0-17 16,0 17-16,0 1 0,-17-19 15,17 19-15,-18 17 16,0 0 0,18 35-16,0-17 0,0 17 15,0-17-15,0-1 0,18 1 16,-18 17-16,0-17 0,18 35 16,-18-36-16,0 1 0,0 17 0,17 18 15,-17-35-15,0-1 16,0 36-16,0-35 0,0 0 15,0 17-15,0-17 16,0-1-16,0 1 16</inkml:trace>
  <inkml:trace contextRef="#ctx0" brushRef="#br0" timeOffset="86512.71">26599 9525 0,'0'0'15,"0"-18"-15,-17 18 47,17-17-16,35 17 16,-17 0-31,52 0-1,-34 0-15,69 17 16,-52-17-16,-17 0 0,69 0 16,-69 0-16,122 18 15,-105-18-15,-17 0 0,69 0 16,-69 0-16,17 0 0,17 0 16,-17 0-16,-18 0 0,36 0 15,-36 0-15,1 0 16,-1 0-16,53 0 0,-17-18 15,17 18-15,-53 0 16,88 0-16,-87 0 16,-1 0-16,36 0 0,-18 0 15,-18 0-15,53 0 0,-53 0 16,1 0-16,52 0 16,-53 0-16,18 0 0,53 0 15,-71 0-15,89 18 16,-107-18-16,89 18 15,-35-18-15,-1 0 16,-35 0-16,89 17 16,-89-17-16,0 0 0,36 0 15,-36 0-15,89 0 16,-89 0-16,18 0 0,-18 0 0,36 0 16,-18 0-16,-18 0 0,0 0 15,0 0-15,1 0 0,-1 0 16,36 0-16,-36 0 0,-17 0 15,52 0-15,-35 0 16,124 36-16,-106-36 16,18 0-16,-19 17 0,-16-17 15,52 0-15,-53 0 0,18 18 16,-18-18-16,1 0 0,17 0 0,-18 17 16,0-17-16,53 0 15,-52 18-15,52-18 0,-35 0 0,0 0 16,0 18-16,35-18 0,-35 0 15,-18 17-15,53-17 16,-17 0-16,35 18 16,-71-18-16,0 0 0,18 18 15,-18-18-15,1 0 0,17 0 16,-18 17-16,-18-17 0,54 0 16,-53 0-16,17 0 0,18 0 15,-36 0-15,1 18 0,17-18 16,-17 0-16,0 0 0,-1 0 15,1 0 79,0 0-63,-36 0 16</inkml:trace>
  <inkml:trace contextRef="#ctx0" brushRef="#br0" timeOffset="87504.93">26899 10530 0,'0'18'47,"0"17"-31,0-17-16,-17 35 15,-19 35 1,19-53-16,-19 18 0,19-17 15,-1-1-15,1 18 0,-1-18 16,18-17-16,0-1 0,-18-17 16,18 18-16,0-53 15,36 35 1,-36-36-16,17 19 0,18-36 16,-35 18-16,18-1 0,35-70 15,-53 89-15,35-89 16,-17 88-16,0 1 0,-1-36 15,1 35-15,-18 0 16,17 18 0,-17 18 15,0 0-15,18-18-16,-18 53 0,0 0 15,0 0-15,0-36 16,0 18-16,0 18 15,0-17-15,0-1 0,-18 18 0,18-36 16,0 1-16,-17 0 16,17-1-16</inkml:trace>
  <inkml:trace contextRef="#ctx0" brushRef="#br0" timeOffset="87917.15">26829 10742 0,'-18'0'0,"36"0"0,-54 0 16,72 0 15,-1 0-15,0 0-16,-17 0 0,17 0 16,0 0-16,-17 0 0,17 0 15,1 0-15,17-18 0,-18 18 16,-17 0-16,17-17 0,0 17 15,-17-18-15,35 1 0,-36-1 16,1 18-16,0-18 16,-18 1-16,-36 17 31,19 17-31,-19 1 16,19 17-16,-1-35 15,18 18-15,0-1 0,-18 1 0,18 0 16,-17-1-16,17 1 0,0 0 15,0 17-15,0-17 0,35-1 16,-35 1-16,0-1 16,18-17-16,-18 18 0,17-18 0,1 0 15,0 0-15,-1 0 16,1 0-16,0 0 0,-1-18 16,1 18-16,-1-35 0</inkml:trace>
  <inkml:trace contextRef="#ctx0" brushRef="#br0" timeOffset="88147.72">27552 10548 0,'-35'-18'15,"35"54"17,0-19-32,0 1 15,0 0-15,0 17 16,0-17-16,17-1 0,-17 54 15,0-36-15,0 36 16,0-54-16,0 36 16,0-35-16,0-1 15,18-34 1</inkml:trace>
  <inkml:trace contextRef="#ctx0" brushRef="#br0" timeOffset="88532.21">27675 10425 0,'0'-18'0,"0"36"0,-17-36 78,17 36-78,0-1 15,-18-17-15,18 18 0,0-1 16</inkml:trace>
  <inkml:trace contextRef="#ctx0" brushRef="#br0" timeOffset="88948.48">27517 10425 0,'0'0'0,"0"-18"0,0 0 16,0 1 15,0 52 16,17-35-47,-17 18 0,0 17 16,0-18-16,18 19 15,-18-19-15,0 1 0,0 17 0,0 36 16,0-36-16,-18 36 15,1-36-15,17 18 0,-18-18 0,0 36 16,18-54-16,-17 19 0,17-1 16,0-17-16,0-1 0,0 1 15,0-1-15,17-17 47,1-17-47,0-1 16,-1 1-16</inkml:trace>
  <inkml:trace contextRef="#ctx0" brushRef="#br0" timeOffset="90116.69">27428 10636 0,'-17'0'0,"34"0"0,-52-17 16,18 17-16,52 0 31,18 0-31,17 0 16,-52 0-16,17 0 15,0 0-15,-17 0 0,17 0 16,1 0-16,-19 0 0,1-18 16,0 18-1,-18-18-15,17 18 0,-34 18 47,17 17-31,-36-35-16,19 36 15,17-19-15,-18 1 16,18-1-16,0 1 0,0 0 0,0 17 16,0-17-16,18 52 15,-18-52-15,17-18 16,1 0-16,0 0 15,17 0-15,-17-18 16,-1 18-16,-17-17 0,18 17 0,-18-36 16,17 1-16,1 17 15,-18-17-15,0 17 0,18 1 0,-18-1 16,0 1 0,0 52 15,-18-18-31,18 19 15,-18-19-15,18 1 16,0 0-16,0-1 0,0 1 16,0 0-16,18-18 15,17 0-15,1 0 16,-19-18-16,36-17 16,-18 17-16,-17 0 0,17 18 15,-17-17-15,0-1 0,35-17 16,-53 17-16,17 1 15,-52 17 1,17 0-16,-17 0 16,35 35-16,-35-35 0,35 17 0,-18-17 15,0 18-15,18 0 0,-17-1 16,17 1-16,0 0 0,0-1 16,0 1-1,17-18-15,19 0 16,-19 0-1,-17-35-15,18 17 0,0 18 16,-18-18-16,17 1 0,-17-1 0,18 0 16,-18 1-1,0 52 17,0-17-17,0-1-15,0 1 16,0 0-16,0-1 0,0 1 15,35-18 1,0 0 0,-35-18-16,18 18 0,0-35 15,-1 17-15,1 1 0,-18-19 0,18 1 16,-1 0-16,-17 17 16,0-35-16,0 18 0,0 17 15,0 1-15,0-36 0,0 35 16,-17 1-16,17-1 0,-18 18 15,18-18-15,-18 1 16,18 34 31,0 19-47,0-1 16,0-18-16,18 19 15,-18-19-15,18 19 0,-18-1 16,0-17-16,0 17 0,0 0 15,17-17-15,-17-1 16,0 1-16,18-18 16</inkml:trace>
  <inkml:trace contextRef="#ctx0" brushRef="#br0" timeOffset="91299.91">28804 9402 0,'0'0'16,"36"0"-1,-36-18-15,17 18 16,1 0 0,-1 18 30,-17-1-46,0 1 16,0-1-16,18 54 16,-18-53-16,0 17 0,18 124 15,-18-71 1,0-35-16,0 0 0,0-18 16,0 53-16,0-53 0,0 18 15,0-17-15,0-1 0,0-17 0,0 17 16,0 18-16,0-18 0,-18 0 15,18 18-15,0-35 16,0 17-16,-18 18 0,18-18 16,0-17-16,0 17 0,-17 1 0,17-19 15,0 18-15,0 1 0,0 34 16,0-52-16,0 88 16,0-71-16,0-17 0,0 35 15,-18-36-15,18 18 0,0 1 16,0-1-16,0-17 0,0 17 15,0-17-15,0 17 0,0-17 0,0-1 16,0 1-16,0-1 0,0 36 16,0-35-16,0 0 0,0-1 15,0 19-15,0-19 0,0 1 0,0 17 16,0 18-16,-17 18 16,17-54-16,-18 1 0,18 17 15,0-17-15,0-1 16,0 19-16,0-19 0,0 1 15,0 0-15,0-1 0,0 1 0,0 0 16,0-1-16,0 1 0,0-1 0,0 1 16,0 0-16,0 35 0,0-36 15,0 1-15,0 35 0,0-36 16,0 1-16,-18 70 16,18-52-1,0-19-15,0 1 0,-17 35 16,17-36-16,0 19 15,0-19-15,0 1 0,0 0 16,0-1-16,0 1 0,0 0 16,0-1-16,0 1 15,0-1-15,0 1 16,0 0 0,0-1 46,0 1-46,0-53 15,17-1-15,-17 1-16,0 18 0,0-36 0</inkml:trace>
  <inkml:trace contextRef="#ctx0" brushRef="#br0" timeOffset="92594.34">29951 9560 0,'17'0'0,"-17"18"79,0 0-79,18-18 15,-18 35-15,0-18 0,18 36 16,-1-35-16,-17 17 15,0 71-15,18 35 16,-18-88 0,0-18-16,0 71 15,0-70-15,18 34 0,-18-35 16,0-17-16,0 53 0,0-36 16,0-18-16,0 54 15,0-36-15,0 1 0,-18 87 16,18-70-16,-18 35 15,1-35-15,17 0 0,-18 0 0,0 53 16,18 17 0,0-87-16,0-19 0,0 18 0,0 18 15,0-35-15,0 17 0,0 18 16,18-35-16,-18 17 16,0-17-16,0-1 0,18 36 15,-18-35-15,0 0 0,0-1 16,0 18-16,0-17 0,0 0 0,0 17 15,0 18-15,0-35 0,0-1 16,0 19-16,0-19 16,0 1-16,0-1 15,0 1-15,0 0 0,0-1 16,0 1-16,0 0 16,0-1-16,0 1 0,0 0 0,0-1 15,0 1-15,0-1 0,0 1 16,0 0-16,0-1 0,-18 1 0,18 17 15,0-17-15,0 0 0,0-1 16,0 1-16,0-1 16,0 1-16,0 0 15,0-1 1,0 1-16,0 0 0,0-1 16,0 1-1,0 0-15,0-1 16,0 1 15,0 0 0,0-36 16,18 18-47,-18-18 0,0 1 16,0-1-16,0 0 15,0 1-15,-18-1 0,18 0 0</inkml:trace>
  <inkml:trace contextRef="#ctx0" brushRef="#br0" timeOffset="93876.32">31609 9684 0,'-18'0'15,"36"0"-15,-36-18 0,18 0 79,0 54-17,0-19-62,0 19 0,0-19 16,0 36-16,0-18 15,0 1-15,0 34 0,0-34 16,0 17-16,0 17 16,0-17-16,0-18 0,0 53 0,0-17 15,0 52 1,0-87-16,0 17 0,-17-18 15,17 0-15,0 18 0,0 0 0,-18 35 16,0-35-16,18 0 0,-17 0 16,17 0-16,0 0 0,-18-18 0,18 53 15,0-35-15,0-17 0,0 34 16,0-35-16,0 1 0,0-19 16,0 19-16,0-1 0,0 0 0,0 18 15,0-18-15,-18 1 0,1 52 16,17-53-16,-18 36 15,18-54-15,-18 19 16,18 16-16,0-34 0,0 17 16,0 18-16,0-35 0,0 0 15,0 17-15,18-18 0,-18 1 0,0 0 16,0 17-16,0-17 0,0 17 16,0-17-16,0 17 15,0-18-15,0 1 0,0 17 16,0 1-16,0-1 15,0-17-15,0 17 16,0-17-16,0-1 0,0 1 16,0-1-16,0 1 15,0 0 1,0-1 0,0 1-1,0 0 1,0-1-1,0 1 1,0-36 62,35 18-78,-17-17 0,0-1 16,-1 0-1,-17 1 1,0-1-16,-17 0 16,17 1-16,-36-1 0</inkml:trace>
  <inkml:trace contextRef="#ctx0" brushRef="#br0" timeOffset="95509.91">30092 10354 0,'-18'0'0,"1"0"78,17-18-78,-18 18 16,0 0 15,36 0 16,17 0-31,-17 18-16,0-18 15,-1 0-15,18 0 0,-17 0 16,17 0-16,-17 0 0,17 0 0,18 18 16,-35-18-16,17 0 0,0 0 15,-17 17-15,17-17 0,1 0 0,17 0 16,17 0-16,-17 18 16,-18-18-16,-17 0 0,52 0 15,-52 0-15,17 0 0,18 18 16,-35-18-16,17 0 0,-17 0 15,17 0-15,-17 0 0,17 0 0,0 0 16,1 0-16,-19 17 0,19-17 0,-1 0 16,35 0-16,-34 0 0,-1 0 15,35 18-15,-52-18 0,17 0 16,36 0-16,-18 17 16,17-17-1,-52 0-15,17 0 16,-35 18-16,18-18 0,0 0 0,-1 0 15,1 0-15,0 0 0,17 0 16,-18 18-16,19-18 0,-1 0 16,0 0-16,-17 0 0,17 0 15,-17 0-15,-1 0 0,1 0 0,0 0 16,-1 17-16,1-17 16,0 0-16,-1 0 15,1 0-15,0 0 16,-1 0-16,1 0 0,0 0 15,-1 0-15,1 0 0,-1 0 0,1 0 16,0 0-16,-1 0 0,1 0 16,0 0-1,-1 0-15,1 0 16,0 0 0,-1 0-1,1 0-15,-1 0 16,1 0-16,17 0 15,-17 0-15,17 0 16,-17 0-16,0 0 0,-1 0 16,1 0-16,-1 0 109,-52 0-78,35-17-31</inkml:trace>
  <inkml:trace contextRef="#ctx0" brushRef="#br0" timeOffset="97377.43">30850 9913 0,'0'0'0,"0"-18"31,-17 18 47,17 18 31,0-36 313,0 1-406,0-1 15,0 0-15,0 1-1,0-1 17,0 36 15,-18-18-47,0 17 15,1 1-15,-1 0 16,1-1-16,-1 1 15,18-36 48,18 1-47,-18-19-16,17 19 15,1-1-15,-18 1 0,35-1 16,-17 0-16,-1 1 15,-17-1-15,18 18 16,-18 18 31,0 17-31,0-17-16,0-1 0,0 18 15,0-17-15,0 0 0,0-1 16,0 1-16,0 17 0,0 1 15,0-19-15,0 1 0,0 17 16,-18-17-16,18-1 0,0 1 16,0 0-16,-17-1 0,17 1 15,0 0-15,0-1 0,-18 1 16,18 0-16,0-1 16,-18-17-1,18 18-15,-17-18 31,-1 0-15,1 0 0,17-18-16,-18 18 0,0 0 15,1-17-15,-1 17 0,0 0 16,18-18-16,-17 18 0,-1 0 16,0 0-1,1 0-15,17 18 47,35-18-47,-17 0 16,-1 0-16,1 0 15,17 0-15,-17 0 0,17 0 16,0 0-16,1 0 0,-19 0 16,36 0-16,-17 0 0,-19 0 15,54 0 1,-54 0-16,19 0 0,-19 0 0,1 0 15</inkml:trace>
  <inkml:trace contextRef="#ctx0" brushRef="#br0" timeOffset="98109.85">31944 10037 0,'0'-36'31,"18"36"-31,-18-17 16,17 17 0,-17 17 30,-17-17-46,17 36 16,-18-19-16,0 36 0,18-35 16,0-1-16,-17 19 15,17-19-15,0 1 0,0 0 16,0-1-16,0 1 16,0-1-16,35-17 0,-17 0 15,17 0 1,-17 0-16,-1 0 0,18-17 15,1-1-15,17-35 16,-36 36-16,1-19 16,0 19-16,-18-1 0,17-17 15,-17 17-15,0 1 0,0-1 16,0 0-16,-35 1 0,0-1 16,-1 0-16,19 18 0,-1 0 15,-17 0-15,17 0 0,1-17 16,-1 17-16,0 0 0,1 0 15</inkml:trace>
  <inkml:trace contextRef="#ctx0" brushRef="#br0" timeOffset="99288.12">28998 10319 0,'-17'0'16,"17"-18"-16,17 18 140,19 0-140,-36 18 16,35-18-16,-17 0 0,17 0 0,18 17 16,-18-17-16,18 0 15,-18 0-15,0 0 0,36 18 16,-18-18-16,17 0 15,-34 0-15,-1 0 0,-17 18 0,52-18 16,-34 0-16,87 0 16,-88 17-16,1-17 0,34 0 15,-17 0-15,-18 0 0,18 0 16,-18 0-16,-17 0 0,53 18 16,-36-18-1,0 0-15,-17 0 16,0 0-16,-1 0 15,1 0-15,-1 0 0,1 0 16,0 0-16,-1 0 16,1 0-16,0 0 15,-1 0 1,1 0 31</inkml:trace>
  <inkml:trace contextRef="#ctx0" brushRef="#br0" timeOffset="100728.21">29369 10619 0,'0'0'0,"-18"0"78,0 0-62,18 35-16,-35-35 0,18 18 0,-19-1 16,19 1-16,-1-1 15,0-17-15,18 18 0,-17-18 16,17 18 0,17-18 15,-17-36-16,18 36-15,0-17 0,17 17 16,-17-18 0,-1 18-16,1-17 0,17 17 15,-35-18-15,18 18 16,-1 0-16,-17 18 62,0-1-62,0 1 16,0-1-16,-17 36 16,17-35-16,-18 35 15,18-35-15,0 17 16,0-18-16,0 1 0,-18 35 16,18-35-1,0-1-15,0 1 16,0 0-1,0-36 64,-17 18-79,17-18 15,-18 18 1,1 0-1,-1 0 1,0 0 0,1 0-1,17 18 1,-18-18 0,36 0 93,-1 0-93,19 18-16,-19-18 15,1 0-15,-1 0 0,19 17 16,-19-17-16,1 0 0,17 0 15,-17 0-15,0 0 16,-1 0-16,1 0 0</inkml:trace>
  <inkml:trace contextRef="#ctx0" brushRef="#br0" timeOffset="101636.67">29386 11730 0,'18'-18'15,"0"18"1,-18-17-16,-18 34 62,18 1-62,-35-18 16,17 35-16,18-17 0,0-1 16,-18 19-16,1-19 0,17 1 15,0 0-15,0-1 16,0 1-16,0 17 0,0-17 16,17-1-16,-17 1 0,36 0 15,-19-18-15,-17 17 16,18-17-16,35 0 15,-35 0-15,-1-35 16,1 35-16,-1-18 0,1 1 16,0-1-16,-1 1 0,-17-1 15,18 0-15,-18 1 0,0-19 16,0 19-16,0-1 16,0 0-16,0 1 0,-18-1 0,18 0 0,-17 1 15,17-1-15,-18 18 16,-17 0-16,17 0 15,-35 0-15,36 0 16,-1 18-16,0-18 0,1 0 16,17 17-16,-18-17 0,18 18 15,-18-18-15</inkml:trace>
  <inkml:trace contextRef="#ctx0" brushRef="#br0" timeOffset="103549.51">28910 11342 0,'0'0'0,"-18"0"15,1-18 1,-1 18-16,1 0 15,-1 0 17,36 0 61,-1 0-93,1 0 16,35 0-16,-36 0 16,36 18-16,-17-18 0,-19 0 15,1 0-15,35 0 16,70 17-16,-87-17 16,52 18-1,-71-18-15,54 0 0,-53 0 0,17 0 16,53 18-1,-53-18-15,-17 0 0,17 0 0,1 0 16,-19 0-16,18 0 0,1 0 0,17 0 16,-18 0-16,0 0 0,18 0 15,-18 0-15,-17 17 0,35-17 16,35 0 0,-53 0-16,-17 0 0,17 0 0,1 0 15,-1 0-15,-17 0 0,-1 0 16,1 0-16,-1 18 0,1-18 15,35 0-15,-35 0 0,-1 0 16,36 0-16,-35 0 0,17 0 16,18 0-16,-18 0 0,-17 0 15,52 18-15,-52-18 16,17 0-16,18 0 0,-17 0 16,-1 17-16,18-17 0,-18 0 15,-17 0-15,17 0 0,18 0 16,-18 18-16,18-18 0,-18 0 15,-17 0-15,17 0 0,36 0 16,-36 0-16,-17 0 0,35 0 16,-18 18-16,-17-18 0,17 0 15,-17 0-15,-1 0 0,18 0 16,-17 0-16,0 0 0,-1 0 16,1 0-1,17 0-15,-17 0 0,0 0 16,17 17-16,0-17 0,-17 0 15,35 0-15,-36 0 0,19 0 16,-1 0-16,-18 18 0,19-18 16,-1 0-16,-17 0 0,-1 0 15,1 0-15,17 17 0,-17-17 16,17 0-16,-17 0 0,-1 0 0,1 0 16,35 0-16,-35 0 15,-1 0-15,1 0 16,0 0-16,-1 0 15,1 0-15,-1 0 16,1 0 0,0 0 62,-1 0-63,1 0-15,0 0 16,-1 0-16,1 0 16,-36 0 156,-17 0-172,0 0 15</inkml:trace>
  <inkml:trace contextRef="#ctx0" brushRef="#br0" timeOffset="139195.03">4357 6032 0,'0'-17'15,"-18"17"-15,18-18 16,0 1-1,0 52 95,0-18-110,0 1 15,0 0-15,0 35 16,0-36-16,0 1 0,0 35 16,0-35-16,0 17 0,0 0 15,0 0-15,0-17 0,0 35 16,0-35-16,0-1 0,0 1 0,0 17 16,0-17-16,0-1 0,0 1 15,0 0-15,0-1 0,0 1 16,0-36 78,0 1-79,0-1-15,0 0 16,0 1-16</inkml:trace>
  <inkml:trace contextRef="#ctx0" brushRef="#br0" timeOffset="139488.32">4163 6103 0,'0'0'15,"-18"-18"-15,0 18 0,1 0 0,-1 0 16,18-17-16,0-1 16,18 18-1,17 0-15,0-18 16,1 18-16,-19 0 16,1-17-16,35 17 15,-35 0-15,-1-18 0,36 18 0,-35-17 16,17 17-16,53-18 15,-70 18 1,-1 0-16,1 0 16</inkml:trace>
  <inkml:trace contextRef="#ctx0" brushRef="#br0" timeOffset="140460.44">4692 6068 0,'0'-18'47,"-18"18"15,18 35-62,0-17 0,-17 17 16,17-17-16,0 0 0,0 35 15,0-36-15,0 1 0,0 17 16,0-17-16,0 17 0,0-17 0,0 35 16,0-18-16,0-18 0,0 1 15,0 0-15,0-1 0,0 1 16,0 17-16,0-17 16,17-18-1,-17-35 1,0 17-1,0-17-15,0 17 0</inkml:trace>
  <inkml:trace contextRef="#ctx0" brushRef="#br0" timeOffset="140758.34">4674 6227 0,'-17'0'0,"34"0"0,-34-18 15,17 0 1,17 18 15,1 0-15,17 18-16,-17 0 15,-1-18-15,19 35 0,-36-18 16,35 1-16,-17 17 16,17 1-1,-35-19-15,18 19 0,-18-19 16,17-17-16,-17 18 15,18-1-15,-18-52 47,18 18-47</inkml:trace>
  <inkml:trace contextRef="#ctx0" brushRef="#br0" timeOffset="141132.51">4904 5980 0,'-18'0'16,"36"0"-16,-54-18 0,19 0 0,-1 1 15,18-1 1,0 53 31,35-35-32,-35 18-15,0 0 0,18 17 16,0-18-16,-18 1 0,17 35 16,-17-18-16,0 1 0,0-19 0,18 19 15,-18-1-15,0-18 0,0 19 0,0 17 16,18-36-16,-18 19 0,0-1 16,0-18-16,0 1 0,0 0 15,17 17-15,-17-17 16,0-36 46</inkml:trace>
  <inkml:trace contextRef="#ctx0" brushRef="#br0" timeOffset="144704.79">6438 7426 0,'0'-18'16,"0"1"15,0-1-15,18 18-16,-18-18 15,0 1 1,0-1-1,0 36 64,0-1-64,0 1-15,0 0 0,0-1 16,0 1-16,17 17 0,-17 1 15,0-19-15,0 1 0,0-1 0,0 1 16,0 0-16,0 17 0,0-17 16,0-1-16,0 1 0,0 17 0,0-17 15,0-1-15,0 1 0,0 0 16,-17-1-16,17 19 0,0-19 16,-18 1-1,18 0-15,0-1 16,0-34 93,0-1-93,0 0-1</inkml:trace>
  <inkml:trace contextRef="#ctx0" brushRef="#br0" timeOffset="145431.51">6191 7373 0,'-17'0'16,"34"18"124,19-18-140,-19 0 0,18 0 16,-17 0-16,17 0 0,18 0 16,-35 0-16,17 0 0,18 0 15,-18 0-15,-17 0 0,35-18 16,-35 18-16,-1 0 0,18-18 15,-17 18-15,-36 0 47,-17 18-31,18-18-16,17 18 16</inkml:trace>
  <inkml:trace contextRef="#ctx0" brushRef="#br0" timeOffset="145936.69">6950 7320 0,'0'18'62,"0"-1"-46,0 1-16,0 0 16,0 17-16,0-17 15,0 17-15,0 18 0,0-18 16,17 0-16,-17 36 0,0-36 16,0 0-16,0-17 0,18 17 0,-18-17 15,0 0-15,0-1 0,0 36 16,18-53-16,-18 18 15,0-1 1,0-34 47,-18-18-48,18 17-15,0 0 16</inkml:trace>
  <inkml:trace contextRef="#ctx0" brushRef="#br0" timeOffset="146343.35">6950 7373 0,'-18'0'16,"36"0"-16,-36-18 0,0 18 0,1-35 15,-1 35-15,18-18 16,0 1-16,0-1 16,35 18-16,-17-17 15,17-1-15,1 18 16,-19 0-16,1 0 16,0 0-16,-1 0 0,1 0 0,-18 35 15,17-35-15,1 18 0,0-18 0,-1 53 16,1-36-16,-18 1 15,18 0-15,-18-1 0,17 1 0,-17 0 16,0-1-16,0 1 0,0 0 16,0-1-1,0 1-15,-17-1 0,-19-17 16,19 0-16,-36 18 16,18-18-16,17 18 0,-35-18 0,18 0 15,-1 0-15,1 17 16,18-17-16,-1 0 0,0 0 0,18 18 15</inkml:trace>
  <inkml:trace contextRef="#ctx0" brushRef="#br0" timeOffset="188512.33">6491 6068 0,'0'-18'31,"0"0"-15,0 1 15,0 34 47,0 1-62,0 0-16,-18-1 0,18 19 0,0-19 16,0 36-16,-17-35 0,17 0 15,0 34-15,-18-16 0,18-19 16,0 36-16,-17 35 16,17-52-16,0-19 15,0 1-15,0 0 0,0-1 16,0 1-16,0 0 0,0-1 15,0 1 1,0-36 109,0 1-125,17 17 0,-17-18 16,0 0-16,18 1 15,-18-1-15,0 0 0</inkml:trace>
  <inkml:trace contextRef="#ctx0" brushRef="#br0" timeOffset="189012.41">6456 6068 0,'-35'0'0,"17"0"16,0 0 0,54 0 77,-1-18-77,18 0 0,-18 18-16,-17-17 0,52-1 15,-52 1-15,17 17 0,36-18 16,-54 18-16,19-18 15,-36 36 1,-18 17 0,-17-17-16,-1-1 15,19-17-15,-1 18 0</inkml:trace>
  <inkml:trace contextRef="#ctx0" brushRef="#br0" timeOffset="189343.74">6209 6368 0,'-18'17'0,"36"-34"0,-53 34 0,35 1 0,17-18 47,19 0-32,-19 0-15,18 0 0,71-35 16,-18 35 0,-52-18-16,-1 18 15,0 0-15,-17 0 0,17-18 16,-17 18-16,-1 0 16,1 0-16</inkml:trace>
  <inkml:trace contextRef="#ctx0" brushRef="#br0" timeOffset="189818.95">7126 6068 0,'18'0'0,"-18"-18"15,-36 18 32,36 35-47,0-17 16,-17 0-16,17-1 16,-18 1-16,18 17 0,0-17 15,0 17-15,0-17 0,0 35 16,0-18-16,0-17 0,18 17 15,-18 0-15,0-17 0,17 17 0,-17 0 16,18-17-16,-18 0 0,0 17 16,18-17-16,-18-1 0,0 1 15,0-1 1,-18-17 0,18-35-1,-18 35-15,18-17 0,-17 17 16,17-36-16</inkml:trace>
  <inkml:trace contextRef="#ctx0" brushRef="#br0" timeOffset="190164.96">7073 6191 0,'0'0'0,"-17"0"0,17-17 16,-18-1-1,53 18 17,0 35-32,1-17 15,-19-18-15,19 35 16,17 18-16,-18-18 16,-18-17-16,1-18 0,0 35 15,-1-17-15,1 0 0,0 17 16,-1-35-16,1 17 0,-18 1 15,35 0-15,-17-18 16,-18 17-16,18-17 0,-1 0 16,1 0-1,-1 0-15,-17-17 16,0-1 0</inkml:trace>
  <inkml:trace contextRef="#ctx0" brushRef="#br0" timeOffset="190690.87">7479 6085 0,'-18'-17'16,"1"-1"-16,-19-17 15,19 17-15,17 1 16,0 34 62,0 1-78,17 17 16,-17-17-16,18 17 0,-18 36 15,18-36-15,-1 53 16,-17-53-16,0 18 15,0-17-15,0-19 0,0 36 16,0-35-16,0-1 0,0 19 16,0-19-16,0 1 0,0 0 15,0-1 1,0 1 0,36-18-1,-36-18 48,0 1-48</inkml:trace>
  <inkml:trace contextRef="#ctx0" brushRef="#br0" timeOffset="196581.49">4445 7338 0,'-35'0'0,"17"0"16,53 0 31,-35-18-32,0 36 2329,0-1-2328,0 1-16,0 0 15,0-1-15,0 1 16,0 0-16,0 35 16,0-18-16,0 0 0,0-17 15,0-1-15,0 19 0,0-19 16,0 36-16,0-35 15,0-1-15,0 1 0,0 0 16,0-1-16,0 1 0,0 0 16,0-1-16,0 1 15,0 0-15,0-1 0,0 1 16,0-1 0,0-34 171,0-1-171,0 1 15,0-1-15,18 0-1,-18 1 1,18 17-16,-18-18 0,0 0 15</inkml:trace>
  <inkml:trace contextRef="#ctx0" brushRef="#br0" timeOffset="197362.34">4463 7391 0,'0'0'0,"0"17"16,0 1 155,17-18-171,19 0 0,-19 0 16,18 0 0,-17 0-16,17-18 0,-17 18 15,0 0-15,-1-17 0,19 17 16,-19-18-16,1 18 0,-1 0 16,1 0-16,0 0 0,-18-18 15,17 18-15,-17 18 47,-17-18-31</inkml:trace>
  <inkml:trace contextRef="#ctx0" brushRef="#br0" timeOffset="197684.53">4427 7620 0,'0'18'0,"0"-36"0,-17 36 0,17-1 15,35-17 32,-17 0-47,17 0 16,-17 0-16,17-17 15,-18 17-15,1 0 0,17-18 16,-17 18-16,0 0 0,-1 0 16,1 0-16,-18-18 0,35 18 15,-17 0 1,-1 0 0</inkml:trace>
  <inkml:trace contextRef="#ctx0" brushRef="#br0" timeOffset="198121.83">4957 7373 0,'0'-18'32,"0"1"-32,-18 17 15,18 17 32,0 1-31,0 17-16,18-17 0,-18 0 15,0 52-15,0-52 16,0 17-16,0 36 0,0-36 16,0 0-16,0 36 0,0-54 15,0 19-15,0 17 0,17-36 16,-17 18 0,0-17-16,0 0 15,18-18 1,-18-18 31,0-17-47</inkml:trace>
  <inkml:trace contextRef="#ctx0" brushRef="#br0" timeOffset="198501.54">4957 7479 0,'-18'-18'16,"36"36"-16,-54-53 0,19 17 15,-1 0-15,18 1 16,0-1 0,18 0-1,-1 18 1,19 0-1,-19 0-15,1 0 0,17 0 16,-17 18-16,17 0 16,-17-18-16,-1 35 15,1 0-15,-18-17 0,18 0 16,-18-1-16,0 1 0,0-1 0,0 1 16,0 0-16,-36-1 0,36 1 15,-70 17-15,52-17 16,-35 0-16,18-1 0,17-17 15,-17 0-15,17 0 0,1 0 16,-1 0-16,0 0 16</inkml:trace>
  <inkml:trace contextRef="#ctx0" brushRef="#br0" timeOffset="210317.71">4233 12718 0,'0'-18'125,"0"36"656,0-1-766,0 1-15,0 0 16,0 34-16,0-34 16,0 35-16,0-35 15,0-1-15,0 19 0,-17-1 16,17 0-16,0-17 0,0-1 16,0 36-1,0-35 1,0-53 31,0 17 0,0 0-32,0 1-15,0-1 0,0 0 16</inkml:trace>
  <inkml:trace contextRef="#ctx0" brushRef="#br0" timeOffset="210584.13">4075 12718 0,'0'0'0,"-18"0"31,36 0 1,17 0-32,-18 0 15,1 0-15,0 0 0,-1 0 0,36-18 16,-17 18-16,-19 0 0,19 0 16,-19 0-16,1-18 0,-1 18 0,19 0 15,-19 0-15,1 0 16,0 0-1</inkml:trace>
  <inkml:trace contextRef="#ctx0" brushRef="#br0" timeOffset="210901.49">4639 12700 0,'-18'0'0,"1"0"32,-1 0-32,18 35 31,35-35-31,-35 18 0,18 0 16,-18-1-16,18 1 0,-18 17 15,17-17-15,-17-1 0,0 36 16,0-17-16,0-19 0,0 36 15,0-35-15,0-1 0,-35 1 16,35 0-16,0-1 16,0-52 15,0 17-31</inkml:trace>
  <inkml:trace contextRef="#ctx0" brushRef="#br0" timeOffset="211249.36">4621 12700 0,'-35'0'0,"70"0"0,-70-18 16,17 18-16,1 0 0,17-17 0,-18-1 16,18 0-16,0 1 31,35 17-31,-17 0 15,0 0-15,-1-18 0,1 18 0,17 0 0,1 0 16,-19 0-16,1 0 16,17 35-16,-17-17 0,-1-18 15,-17 18-15,18-18 0,-18 35 0,0-17 16,0-1-16,0 1 16,0 17-16,-35-35 15,35 18-15,-53-1 0,18 1 16,17-18-16,-53 0 15,54 18-15,-19-18 0,-16 0 16,34 0-16,-17 17 16,17-17-16</inkml:trace>
  <inkml:trace contextRef="#ctx0" brushRef="#br0" timeOffset="212199.71">5486 13970 0,'-18'0'0,"18"-18"0,0 1 15,-18 17-15,18 17 63,0 1-47,18 17-16,-18-17 15,0 0-15,0-1 0,0 1 16,0-1-16,0 1 0,0 0 0,0 17 15,0-17-15,0-1 0,0 19 16,0-19-16,0 1 0,0-1 16,0 1-16,0 0 15,0-36 32,0-17-47,-18 0 16,18 17-16</inkml:trace>
  <inkml:trace contextRef="#ctx0" brushRef="#br0" timeOffset="212456.85">5327 13988 0,'0'-18'15,"0"36"-15,-18-36 0,18 0 16,36 18 15,-19 0-15,1 0-16,-1 0 0,19 0 0,-19 0 15,54 0-15,-53 0 16,17 0-16,-17 0 0,-1 0 0,18 0 16,-17 0-16,17 0 0,-17 0 15,-18-17-15,18 17 0</inkml:trace>
  <inkml:trace contextRef="#ctx0" brushRef="#br0" timeOffset="213035.45">5909 13970 0,'0'-18'15,"0"1"16,0 34 32,0 1-47,0 17-16,0-17 15,0 0-15,0-1 16,0 1-16,0 17 0,0-17 15,0-1-15,0 19 16,0-19-16,0 19 16,0-54 15,0 0-15</inkml:trace>
  <inkml:trace contextRef="#ctx0" brushRef="#br0" timeOffset="213380.03">5838 13970 0,'0'0'15,"-17"-18"16,34 18-15,19 0 0,-19 0-16,1 0 15,0 18 1,-1 0-16,1-1 0,0-17 16,-1 36-16,1-19 0,-1 1 15,-17-1-15,18-17 0,0 18 0,-1 0 16,1-1-16,0 1 15,-1-18-15,1 18 0,0-18 16,-18-36 15</inkml:trace>
  <inkml:trace contextRef="#ctx0" brushRef="#br0" timeOffset="213690.92">6191 13882 0,'-53'-35'31,"106"70"-31,-106-35 47,53 17-31,0 1-16,0 0 0,0 17 15,0-17-15,0 17 0,0 18 16,0-36-16,0 1 16,0 17-16,18-17 0,-18 0 0,0-1 15,0 36 1,0-18-16,18-35 0,-18 18 16</inkml:trace>
  <inkml:trace contextRef="#ctx0" brushRef="#br0" timeOffset="-202909.18">5450 12876 0,'0'0'0,"-17"-17"0,17-1 16,-18 18-16,18-18 16,0 1-1,0-1 1,35 18-16,-17 0 15,-18 18 17,0-1-17,0 1-15,0 0 16,0 35-16,0-36 16,0 1-16,0 17 15,0-17-15,0-1 0,0 36 16,0-35-16,0 35 15,0-35 1,0-1 0,18-17 31,-18-17-32,0-1 1,0 0-1</inkml:trace>
  <inkml:trace contextRef="#ctx0" brushRef="#br0" timeOffset="-202606.04">5345 12894 0,'0'0'15,"0"-18"1,0 1 0,0-1-16,17 18 15,1 0-15,-1-18 16,1 18-16,0 0 0,17 0 16,-17 0-16,-1-17 0,36 17 15,-35 0-15,0 0 0,17 0 16,0 0-16,-17 0 15,-1 0-15,1 0 0,-18 17 16,0 1 0,0 0-16,-18-18 15,18 17 1</inkml:trace>
  <inkml:trace contextRef="#ctx0" brushRef="#br0" timeOffset="-202344.4">5450 12982 0,'-17'18'0,"34"-36"0,-52 36 15,70-18 17,-17 0-32,17 0 15,-17 0-15,0 0 16,17 0-16,-17 0 0,-1 0 15,18 0-15,-17 0 0,0 0 16,52 0-16,-52-18 16,17 18-16,-17 0 15,-1 0 1,1 0-16</inkml:trace>
  <inkml:trace contextRef="#ctx0" brushRef="#br0" timeOffset="-202052.9">6032 12841 0,'-17'-18'0,"-1"1"16,1 17-16,17 17 47,0 1-47,17 17 15,-17-17-15,0 0 0,18 17 16,-18 0-16,0 0 0,0 1 16,0 17-16,0 0 15,0-18-15,0-17 16,0-1-16,0 18 16,0-52-1,0-18 1</inkml:trace>
  <inkml:trace contextRef="#ctx0" brushRef="#br0" timeOffset="-201729.25">5944 12841 0,'0'-18'15,"0"36"-15,-17-36 0,17 1 0,0-1 16,0 1-1,17 17-15,1-18 16,17 18-16,-17 0 16,-1 0-16,1 0 0,0 0 0,-1 0 15,36 35-15,-35-17 16,0-1-16,-1-17 16,-17 36-16,0-19 15,0 1-15,0 0 0,0-1 0,0 1 16,-17 0-1,-19-1-15,1-17 0,0 18 16,-1-18-16,1 17 0,18-17 0,-36 0 16,35 0-16,-35 0 15,35 0-15,1 0 0,-1 0 16</inkml:trace>
  <inkml:trace contextRef="#ctx0" brushRef="#br0" timeOffset="-200943.27">4269 13758 0,'-18'0'32,"36"36"15,-18-19-47,17 1 15,-17 0-15,18 34 16,0-16-16,-18-1 15,0 0-15,0-17 0,0 17 16,0-17-16,0-1 0,0 1 16,0 0-16,0-54 47,-36 36-47,36-35 15</inkml:trace>
  <inkml:trace contextRef="#ctx0" brushRef="#br0" timeOffset="-200691.65">4198 13794 0,'-18'-18'16,"36"36"-16,-53-36 0,35 0 0,0 1 15,-18 17-15,18-18 16,35 18-1,1 0-15,-19-18 16,1 18-16,0 0 0,17 0 0,0-17 16,-17 17-16,-1 0 0,36 0 15,-35-18-15,0 18 0,-1 0 0,1 0 16,0 0-16,-1 0 16,-17 35-16,0-17 15</inkml:trace>
  <inkml:trace contextRef="#ctx0" brushRef="#br0" timeOffset="-200457.34">4216 13917 0,'-18'0'0,"36"0"0,-36 18 0,36-18 31,17-18-15,0 18-16,-17 0 15,0-18-15,52 1 16,-17 17-16,-18 0 16,-17 0-16,0-18 15,-1 18-15,1 0 0,-1 0 16,1 0 0</inkml:trace>
  <inkml:trace contextRef="#ctx0" brushRef="#br0" timeOffset="-200183.32">4762 13776 0,'-17'0'0,"17"-18"16,0 54 31,0-19-47,0 1 15,0 17 1,0-17-16,0 35 16,0-36-16,0 1 0,-18 17 15,18-17-15,-17 0 16,17-1-16,-18-17 0,18 18 16</inkml:trace>
  <inkml:trace contextRef="#ctx0" brushRef="#br0" timeOffset="-199928.87">4639 13847 0,'-18'0'31,"54"0"-15,-36 17-1,17-17-15,19 18 0,-19-18 0,1 17 16,-1 1-16,19 17 16,-19-17-16,1 0 15,-18-1-15,18 1 16,-1-18-16,1 18 16,0-18-1,-1 0-15,-17-18 16</inkml:trace>
  <inkml:trace contextRef="#ctx0" brushRef="#br0" timeOffset="-199645.49">4904 13705 0,'0'0'16,"-36"0"-1,19 0-15,-1 0 16,18 18 15,0 0-31,0-1 16,0 1-16,0 0 15,0-1-15,0 1 0,0 17 16,18-17-16,-1 35 16,-17-36-16,0 1 0,0 17 15,18 1-15,-18-19 0,0 18 16,0-17-16,18 0 0,-18 17 15,0-17-15,0-1 16</inkml:trace>
  <inkml:trace contextRef="#ctx0" brushRef="#br0" timeOffset="-184507.43">30427 10689 0,'0'18'344,"0"-1"-329,0 1-15,0 0 16,0-1-16,0 36 15,0-17-15,0 34 16,0-52-16,0 17 0,0 0 16,0-17-16,0 0 0,0 17 15,0-18-15,0 1 16,18-36 171,-18 1-187,17-1 16,-17 1-16,0-19 16</inkml:trace>
  <inkml:trace contextRef="#ctx0" brushRef="#br0" timeOffset="-184068.21">30321 10707 0,'0'0'16,"-17"0"-16,17-18 31,17 18 47,-17-17-62,36 17-16,-19 0 15,1 0-15,-1 0 0,1 0 16,17 0-16,-17 0 0,0-18 15,35 18-15,-36 0 0,1 0 16,-1 0-16,1 0 0,0 0 0,-1 0 16,1-18-16,0 18 15,-18 36 1,-36-36-16,19 17 16,-1 1-1,0-18-15</inkml:trace>
  <inkml:trace contextRef="#ctx0" brushRef="#br0" timeOffset="-183772.6">30762 10689 0,'0'0'0,"-17"0"15,17 18 32,0 17-47,0-17 16,0-1-16,0 36 0,0-35 15,0 52-15,0-52 0,0 0 16,17 52-16,-17-52 16,0 0-16,0 17 0,0-18 15,0 1-15,0 0 16,0-1-16,-17-17 0,17 18 0,0 0 15</inkml:trace>
  <inkml:trace contextRef="#ctx0" brushRef="#br0" timeOffset="-183461.09">30815 10724 0,'-18'-17'0,"36"34"0,-36-52 15,1 35-15,17-17 16,-18 17-16,18-18 0,35 0 31,-17 18-31,17 0 16,-17 0-16,0 0 16,-1 0-16,19 0 15,-19 36-15,1-36 0,0 0 0,-1 35 16,1-35-16,-1 17 15,-17 1-15,0 0 0,0-1 16,0 1-16,-35 17 16,35-17-16,-35 0 0,0-1 15,-1 1-15,19-1 0,-36 1 16,35-18-16,0 18 0,-17-18 16,18 0-16</inkml:trace>
  <inkml:trace contextRef="#ctx0" brushRef="#br0" timeOffset="-182727.7">31750 11906 0,'0'0'0,"0"-17"0,0 34 62,0 1-62,0 0 16,0-1-16,0 18 0,0-17 16,0 53-16,0-54 15,0 1-15,0 35 16,0-36-16,0 1 0,0 17 15,0-17 1,0-36 15,18-17-15,-18 17-16</inkml:trace>
  <inkml:trace contextRef="#ctx0" brushRef="#br0" timeOffset="-182514.52">31732 11942 0,'-17'0'0,"34"0"0,-52 0 0,17-18 16,54 18 31,-19 0-32,19 0-15,-19 0 0,1 0 16,17 0-16,0 0 0,-17 0 15,0 0-15,17 0 16,-17 0-16,-1 0 0</inkml:trace>
  <inkml:trace contextRef="#ctx0" brushRef="#br0" timeOffset="-182287.35">32067 11871 0,'-35'0'31,"18"18"-16,17-1-15,-18-17 0,18 18 16,0 0-16,0 17 16,-18 0-16,18-17 0,0-1 15,0 54-15,0-36 16,0-17-16,0-1 0,0 1 0,0 0 16,0-1-16,0 1 0,0 0 15,0-36 16</inkml:trace>
  <inkml:trace contextRef="#ctx0" brushRef="#br0" timeOffset="-182043.38">32050 11977 0,'0'0'0,"0"-18"15,-18 18-15,18 18 31,18 17-15,17 0-16,-17 1 16,-1-19-16,1 1 15,0 0-15,-1-1 0,1 1 0,0 17 16,-1-17-16,-17-1 16,18-17-16,0 0 31,-1-17-31</inkml:trace>
  <inkml:trace contextRef="#ctx0" brushRef="#br0" timeOffset="-181763.43">32367 11889 0,'-35'-18'16,"70"36"-16,-88-36 0,53 0 0,-17 18 15,-1 0-15,1 0 16,17 18 15,0 0-31,0 17 16,0-17-16,0-1 15,0 18-15,17 18 16,-17 18 0,0-53-16,0-1 0,0 36 0,0-35 15,0 35 1,0-36-16,0 1 0,0 0 15,-17-1-15</inkml:trace>
  <inkml:trace contextRef="#ctx0" brushRef="#br0" timeOffset="-174488.42">31873 10883 0,'0'-17'16,"0"-1"47,0 53 312,0-17-360,0-1-15,0 19 16,0-1-16,0 18 15,0-35-15,0 17 0,-17 71 16,-1-18 0,18-70-16,0-1 0,0 18 15,0-17-15,0 0 16,18-18 31,-18-18-47,17 18 15,-17-18-15,18 18 16,-18-17 0,0-18-16,0 17 15,0 0-15</inkml:trace>
  <inkml:trace contextRef="#ctx0" brushRef="#br0" timeOffset="-174177.53">31873 10883 0,'0'0'0,"-17"0"0,17-17 16,-18 17 0,18-18 30,35 18-46,-17 0 0,0-18 16,-1 18-16,1 0 16,17-17-16,-17 17 15,0 0-15,-1-18 0,1 18 16,-1 0-16,1 0 16,0 0-16,-18 18 15,0-1-15,0 1 16</inkml:trace>
  <inkml:trace contextRef="#ctx0" brushRef="#br0" timeOffset="-173872.55">31838 11095 0,'-17'0'0,"34"0"0,-34 17 0,-1-17 16,18 18-16,18-18 62,-1 0-46,1 0-16,-1 0 16,1 0-16,0 0 0,-1 0 15,19 0 1,-19 0-16,1-18 0,0 18 0,-1 0 15,1-17-15,-1 17 16,1 0-16,-18-18 16,18 18-16,-18-17 15</inkml:trace>
  <inkml:trace contextRef="#ctx0" brushRef="#br0" timeOffset="-173394.33">32156 10883 0,'0'0'0,"0"-17"0,-18-1 0,18 0 16,0 36 30,18-18-30,-18 35-16,17-17 0,-17-1 16,0 19-16,0-19 15,18 72-15,-18 52 16,0-106 0,0-17-16,0-1 0,0 19 15,0-19 1,0 1-16,0-53 31,18 35-31</inkml:trace>
  <inkml:trace contextRef="#ctx0" brushRef="#br0" timeOffset="-173151.67">32262 11042 0,'-18'0'15,"18"18"17,35-1-17,-17 1-15,-18-1 16,17 1-16,19 0 0,-36-1 16,17 1-16,1 0 0,0-1 15,-1 1-15,-17 0 16,18-18-16,-18 17 15,18-17-15</inkml:trace>
  <inkml:trace contextRef="#ctx0" brushRef="#br0" timeOffset="-172800.24">32456 10830 0,'0'0'0,"-18"0"0,0-17 16,1 17 0,17-18-16,17 18 47,-17 18-47,18-1 15,0 19 1,-18-19-16,17 1 0,-17 17 15,0-17-15,18 35 16,-18-36-16,0 19 0,0-19 16,0 1-16,0-1 0,0 1 0,17 35 15,-17-35-15,0-1 0,0 1 16,18 0-16,-18-1 0,0 1 16,0 0-16,18-18 0,-18 17 15</inkml:trace>
  <inkml:trace contextRef="#ctx0" brushRef="#br0" timeOffset="-171887.92">30515 11783 0,'-17'-36'32,"-1"36"-17,18 18 16,0 0-15,0 17-16,0-17 16,18 35-16,-18-36 0,0 19 15,0 16-15,17 19 16,-17 0-16,0-54 0,0 18 16,0 1-16,0-19 0,18 1 15,-18 0-15,0-36 47,18-17-47,-18-18 16</inkml:trace>
  <inkml:trace contextRef="#ctx0" brushRef="#br0" timeOffset="-171623.79">30498 11765 0,'0'0'16,"-18"0"-16,0-18 16,18 1-1,36 17 1,-19-18 0,19 18-16,-19 0 15,1 0-15,35 0 0,-36 0 16,1 0-16,0 0 0,-1 0 15,1 0-15,0 0 0,-18 18 16,17-18-16,-17 17 0,0 1 16</inkml:trace>
  <inkml:trace contextRef="#ctx0" brushRef="#br0" timeOffset="-171408.1">30392 12012 0,'0'0'16,"0"18"-16,-18-18 0,53 0 31,-35-18-31,18 18 16,17 0-16,-17 0 0,0-18 16,17 18-16,-17 0 15,-1 0-15,18 0 0,-17 0 16,0 0-16,-1 0 0,1 0 15,0 0-15,-1 0 0</inkml:trace>
  <inkml:trace contextRef="#ctx0" brushRef="#br0" timeOffset="-171104.71">30956 11800 0,'-17'0'0,"17"-17"15,-18 17 1,18 17 15,0 1-31,0 17 16,18 1-16,-18-19 16,0 36-16,17-18 0,-17 1 15,0 70-15,0-36 16,0-35-16,0 1 15,-17-19-15,17 1 16,0 0-16,0-1 16,0-52-1,0 17 1</inkml:trace>
  <inkml:trace contextRef="#ctx0" brushRef="#br0" timeOffset="-170772.11">30921 11747 0,'-18'0'0,"36"0"16,-53-17-16,17-1 0,0 18 16,18-17-16,0-1 0,18 18 31,0 0-31,17 0 15,36 0 1,-54 0-16,36 18 0,-35-18 16,-1 17-16,19 1 15,-19-18-15,-17 17 0,18-17 0,-18 18 16,0 0-16,0-1 0,0 1 0,0 0 16,0-1-16,-18 1 0,-17 0 15,17-1-15,-17 1 0,0 0 16,0-18-16,17 17 0,-35 1 15,18-18-15,-1 17 16</inkml:trace>
  <inkml:trace contextRef="#ctx0" brushRef="#br0" timeOffset="-164679.55">17110 9331 0,'17'-18'0,"1"18"63,-18 18 77,0 0-140,0-1 16,0 19-16,0-19 16,0 1-16,-18-1 0,18 1 15,0 17-15,0-17 0,0 0 16,0 35-16,0-36 0,0 1 16,0-1-16,0 36 15,0-35-15,0 17 0,0-17 16,18-36 46,-18 1-46,18 17-16,-18-18 0,17 18 16,-17-18-16,0 1 15,0-1-15</inkml:trace>
  <inkml:trace contextRef="#ctx0" brushRef="#br0" timeOffset="-163580.73">16898 9366 0,'0'-17'0,"0"-1"31,18 18 94,-1 0-110,19 0-15,-19 0 16,1 0-16,17 0 16,-17 0-16,-1 0 0,19 0 15,-19 0-15,1 0 0,17 0 16,-17 0-16,-18-18 0,35 18 16,-17 0-1,-1 0-15,1 0 31</inkml:trace>
  <inkml:trace contextRef="#ctx0" brushRef="#br0" timeOffset="-160765.3">17462 9349 0,'0'17'235,"0"1"-235,0 17 15,18-17-15,-18 17 16,0-17-16,0-1 0,18 54 16,-18-53-16,0 34 15,0-16-15,0-19 0,0 1 16,0 0-16,0-1 0,17-17 16,-17 18-16,0-53 46,0 17-30</inkml:trace>
  <inkml:trace contextRef="#ctx0" brushRef="#br0" timeOffset="-160463.85">17462 9402 0,'-17'-18'31,"52"18"-15,-17 0 0,-18 35-16,35-35 0,-17 0 15,-1 0-15,1 35 0,0-35 0,-1 18 16,36 0-16,-35-1 15,17 1-15,-17-18 0,-1 18 16,19-1-16,-36 1 16,17-18-16,1 35 15,0-35-15</inkml:trace>
  <inkml:trace contextRef="#ctx0" brushRef="#br0" timeOffset="-160135.93">17815 9313 0,'0'-17'0,"0"34"0,-17-34 16,-1 17-16,18-18 16,-18 18-16,18 18 62,18-1-62,-18 19 16,18-19-16,-1 19 15,1-1-15,0 35 16,-18-52-16,17 35 16,-17-35-16,0-1 0,0 1 15,0-1-15,18 1 0,-18 0 0,0-1 16,0 1-16,0 0 15,0-1-15,0 1 16,-18-18-16</inkml:trace>
  <inkml:trace contextRef="#ctx0" brushRef="#br0" timeOffset="-159106.97">21696 12435 0,'0'0'0,"0"-17"15,0-1-15,17 18 0,1-35 16,-18 17 0,18 18-16,-18-17 0,17-1 15,-17 36 32,18 17-31,-18-18-1,0 1-15,0 0 0,18-1 0,-18 1 16,0 17-16,17 18 16,-17-35-16,0 0 0,0-1 15,0 1-15,0-1 0,0 1 16,0 0-1,18-18 1,-18-18 0,0 0-1,-35-17 1</inkml:trace>
  <inkml:trace contextRef="#ctx0" brushRef="#br0" timeOffset="-158860.36">21643 12312 0,'-18'-18'16,"36"36"-16,-53-36 0,17 1 15,0 17 1,54 0 15,-19 0-31,1 0 16,0 0-16,17 0 0,-18 0 0,54 0 15,-18 0-15,17 0 16,-52 0-16,70 0 16,-70 0-16,0 0 0,17 0 15,-17 0-15</inkml:trace>
  <inkml:trace contextRef="#ctx0" brushRef="#br0" timeOffset="-158450.64">22278 12312 0,'0'35'78,"18"-17"-63,-18-1-15,0 1 0,0 0 16,0 17-16,0-17 0,0 17 16,0 0-16,-18 1 0,18-19 15,-18 36-15,18-35 0,0-1 16,-17 19-16,-1-36 0,18 17 15,0 1-15,0 0 16</inkml:trace>
  <inkml:trace contextRef="#ctx0" brushRef="#br0" timeOffset="-158037.97">22260 12365 0,'0'0'0,"-17"0"0,-1 0 15,18-18-15,-18-17 31,18 17-31,0 1 16,18-1-16,17 18 16,-35-18-1,18 18-15,0 0 16,-1 0-16,1 0 16,-1 36-16,1-19 15,0-17-15,-1 36 0,-17-19 16,18 1-16,-18-1 0,0 1 15,18 0-15,-18-1 0,0 1 0,0 0 16,0-1-16,0 1 0,0 0 16,-18-18-16,18 17 0,-35-17 15,17 18-15,-17-18 16,0 0-16,17 0 0,0 0 0,1 0 16,-1 0-16,0 0 15,1 0-15,-1 0 0,0 0 16,1 0-16</inkml:trace>
  <inkml:trace contextRef="#ctx0" brushRef="#br0" timeOffset="-156576.47">21766 10672 0,'-17'-18'16,"17"0"-1,0 1 1,0 34 46,0 19-62,17-19 16,-17 1-16,0-1 0,0 19 0,18-19 16,-18 1-16,18 53 0,-18-36 15,0 0-15,17 18 0,-17-18 16,0-17-16,0 0 0,0 17 15,0-18-15,0 1 0,0 0 16,0-1-16,0-34 47,0-1-31,0 0-16,0 1 15</inkml:trace>
  <inkml:trace contextRef="#ctx0" brushRef="#br0" timeOffset="-156305.72">21731 10707 0,'0'0'0,"0"-18"0,-18 18 0,18-17 16,-17 17-16,17-18 15,0 0 1,35 18-1,0-17-15,-17 17 16,17 0-16,1 0 0,34-18 16,-35 18-16,124-18 15,-141 18-15,17 0 0,0 0 16,-17 0-16,0 0 16,-18 18-1,-36-18-15</inkml:trace>
  <inkml:trace contextRef="#ctx0" brushRef="#br0" timeOffset="-156052.74">21696 10883 0,'0'0'0,"-18"0"0,1 0 31,52 0 0,0 0-31,-17 0 0,35 0 16,-18 0-16,-17-17 0,34 17 15,1 0-15,0-18 16,-17 18-16,-1 0 16,-17 0-16,-1 0 15,1-18-15,-1 18 0,1-17 16</inkml:trace>
  <inkml:trace contextRef="#ctx0" brushRef="#br0" timeOffset="-155744.49">22296 10654 0,'0'18'62,"0"-1"-62,0 18 16,0-17-16,0 17 16,0-17-16,0 0 0,0 52 15,0-35-15,0 1 0,-18-1 0,18 36 16,0-36-16,0 35 16,0-52-16,0 17 15,0-17-15,0 0 16,0-54 31,0 19-47,0-1 15</inkml:trace>
  <inkml:trace contextRef="#ctx0" brushRef="#br0" timeOffset="-155335.95">22243 10742 0,'-18'-18'15,"0"-17"1,18 18 0,-17 17-16,17-18 0,0 0 15,35 18 1,-35-17-16,18 17 0,17-18 15,-17 18 1,-1 0-16,1 0 0,-1 0 16,1 0-16,0 18 0,-1-18 15,19 17-15,-19 19 0,1-19 16,-18 1-16,18-18 0,-18 17 16,17 1-16,-17 0 0,0-1 15,0 1-15,0 17 16,-17-17-1,17 0-15,-36-18 0,1 17 16,17-17-16,-17 18 16,17-18-16,1 0 15,-1 17-15,1-17 0,-1 18 16,0-18-16,18 18 0,-17-18 0,-1 17 16</inkml:trace>
  <inkml:trace contextRef="#ctx0" brushRef="#br0" timeOffset="-154403.84">16827 14111 0,'-17'-18'16,"17"-17"-1,0 18 1,17 17 15,-17 17-31,18-17 0,0 71 16,-18-54-16,0 19 15,0-1-15,0-17 0,0 52 16,0-35-16,-18 71 16,18-35-1,0-54-15,-18 1 16,18 35-16,0-35 16,18-54 15,-18 1-16,18 17-15,-18 1 0</inkml:trace>
  <inkml:trace contextRef="#ctx0" brushRef="#br0" timeOffset="-154167.71">16827 14111 0,'0'-18'0,"0"36"0,-17-36 0,-1 18 15,1-17-15,52 17 47,0 0-47,-17 0 0,-1 0 16,54 0-16,-53 0 16,17 0-16,-17 0 0,-1 0 0,1 0 15,17 0-15,0 0 0,-17 0 16,0 0-16,-1 0 15</inkml:trace>
  <inkml:trace contextRef="#ctx0" brushRef="#br0" timeOffset="-153924.47">16739 14376 0,'0'0'0,"-17"17"0,-1-17 16,53-17-1,1 17 1,-19-18-16,1 18 0,70-18 16,-70 18-16,35-17 15,-36 17-15,1 0 0,0 0 16,52 0 0,-35 0-16,-17 0 15,0 0-15,-1 0 0,1 0 16,17-36-16</inkml:trace>
  <inkml:trace contextRef="#ctx0" brushRef="#br0" timeOffset="-153672.67">17410 14076 0,'0'0'0,"-18"0"31,18 17-31,-18 19 15,18-19-15,0 1 0,-17 17 16,17-17-16,0 17 0,-18 18 16,18-35-16,0 17 15,0 18-15,0-35 0,0-1 16,0 19-16,0-19 16,0 1-16,18-18 15,-18 17-15,0-52 16</inkml:trace>
  <inkml:trace contextRef="#ctx0" brushRef="#br0" timeOffset="-153391.29">17392 14182 0,'-35'0'0,"52"0"47,19 0-31,-19 17-16,1-17 0,-1 18 0,19 0 15,-19-1-15,1 1 0,35-1 16,-35 1-16,-18 0 16,17-18-16,19 35 0,-19-35 0,1 35 15,-1-17 1,19 0-1,-19-18-15,-17-18 16,18 18-16</inkml:trace>
  <inkml:trace contextRef="#ctx0" brushRef="#br0" timeOffset="-152987.25">17780 13952 0,'0'0'0,"-53"-35"16,18 0 0,35 17-1,0 1 1,17 17 15,-17 35-31,18-18 16,0 19-16,-18-19 15,17 19-15,-17 17 0,0-18 16,18 0-16,-18 36 16,0-36-16,0 0 0,0 18 0,0-18 15,0-17-15,0 17 16,0-17-16,0 0 0,0 17 16,0-17-16,18-18 93</inkml:trace>
  <inkml:trace contextRef="#ctx0" brushRef="#br0" timeOffset="-20109.05">24183 459 0,'0'0'0,"0"-18"15,0 0 16,18 18-15,-18-17 0,17 17-16,-17-18 31,0 0 47,0 54 16,0-19-79,0 19-15,0-19 0,0 1 16,0 35-16,0-36 0,0 1 16,0 35-16,0 0 15,0 0-15,0-36 16,0 36-16,-17-35 16,17 0-16,0-1 0,0 1 15,0 0-15,0-1 16,0-34 109,0-1-94,0 0-15,0 1-1,0-1-15</inkml:trace>
  <inkml:trace contextRef="#ctx0" brushRef="#br0" timeOffset="-18431.07">24130 423 0,'0'0'0,"-18"0"15,1 0 17,17-17-17,0-1-15,0 0 16,0 1 0,17-1-1,1 18 1,-18-18-16,18 18 0,17-17 15,-17 17-15,34 0 16,-34 0-16,0 0 0,35 0 16,-36 17-16,19 1 15,-19-18-15,1 18 0,-1-18 0,19 53 16,-19-36-16,1 19 16,-18-19-16,0 1 15,0 0-15,0-1 0,-18-17 16,18 18-16,-35-1 0,17-17 0,-17 18 15,18-18-15,-36 18 0,17-1 16,1-17-16,-18 0 0,36 0 16,-1 0-16,-35 0 15,35 0-15,1 0 0,-1 0 16,53 0 15,-17 0-31,17 0 16</inkml:trace>
  <inkml:trace contextRef="#ctx0" brushRef="#br0" timeOffset="-18016.48">24483 653 0,'0'17'0,"0"-34"0,35 34 47,-35 1-47,18-18 0,-1 18 16,1-18-16,17 17 16,-17 1-16,0-1 0,-1 19 15,1-19-15,-18 1 0,0 35 16,0-35-16,0 17 15,-18-18-15,18 1 16,-35-18-16,17 0 16,1-35-16,17 17 15,-18-52 1,18 52-16,0 0 16,18-35-16,17 36 15,0-1-15,-17 18 16,17-17-16,0 17 15,-17 0-15,0 0 0,-1 0 0,19 0 16,-19 0-16,18-18 0</inkml:trace>
  <inkml:trace contextRef="#ctx0" brushRef="#br0" timeOffset="-17832.9">25082 653 0,'-35'35'16,"35"-17"-1,0-1-15,0 1 16,0-1-16,0 1 16,0 0-16,0-1 0,18 1 15,-18 0-15,0-1 0,17 1 16</inkml:trace>
  <inkml:trace contextRef="#ctx0" brushRef="#br0" timeOffset="-17687.86">25065 547 0,'-18'0'32,"36"0"-17,17 0-15</inkml:trace>
  <inkml:trace contextRef="#ctx0" brushRef="#br0" timeOffset="-17085.75">25435 670 0,'0'0'16,"0"18"-16,-17 0 0,17-1 15,-18 18-15,18-17 16,-18 35-16,18-18 15,-17 18-15,17 18 32,0-54-32,0-52 15,17 35 1,-17-18-16,18-34 0,-18 34 16,0 0-16,0-35 15,0 18-15,18 17 0,-18-52 16,17 52-16,1-17 15,0 35 1,-1 0-16,1 0 16,-1 35-16,1-17 0,17 17 15,-17-17-15,0-1 0,-1 36 16,-17-35-16,18 0 0,-18-1 16,0 1-16,0 0 0,0-1 0,0 1 15,-18-18 16,18-18-31,0 1 16,-17-19-16,17 19 0,0-19 16,0 1-16,0 17 15,0 1-15,35-1 0,-35 1 16,18 17-16,-18-18 0,17 18 0,18-18 16,-17 18-16,0 0 15,-1 0-15,1 0 0,17 36 16,1-36-16,-19 17 0,36 1 15,-35 17-15,17-17 16,-35-1-16,18 1 0,-18 0 16,0-1-16,0 1 0,0 0 15,-36-1-15,19-17 16,17-35 0</inkml:trace>
  <inkml:trace contextRef="#ctx0" brushRef="#br0" timeOffset="-16400.89">26317 653 0,'0'0'16,"-88"17"-1,70-17 1,1 18-16,-36 17 16,35-17-16,1-1 0,-19 19 15,19-19-15,17 1 0,-18 0 0,18-1 16,0 1-16,0 0 15,0-1-15,35-17 0,1 18 16,-19-18-16,54-35 16,-54 35-16,-17-18 0,36 0 15,-19 18-15,-17-35 0,18 0 16,-18 17-16,18 0 0,-18-17 16,17 35-16,-17-17 0,0-1 15,0 53 16,0-17-31,0-1 16,18 19 0,-1-1-16,1-17 15,0-1-15,-1-17 16,1 0-16,0 0 0,-1 0 16,1 0-16,0-17 0,17-19 15,-35 19-15,18-1 0,-1-17 16,-17 17-16,0-17 0,0 0 15,0 17-15,0 0 0,0 1 16,0 52 15,0-17-15,35-18-16,-35 35 0,0-17 16,18-1-16,-18 1 0,18-1 0,-18 1 0,17 17 15,-17-17 1,18 0-16,-18-1 15,0-52 1,0 17 0,0-35-1,0 18-15,0 0 0,0 0 16,0 17-16,0-35 0,0 35 16,18 1-16,-1-1 0,1 1 15,0 17 1,-1 0-16,1 0 0,-1 35 15,1-35-15,0 17 0,-1-17 16,19 18-16</inkml:trace>
  <inkml:trace contextRef="#ctx0" brushRef="#br0" timeOffset="-15901.93">27040 617 0,'18'0'0,"-36"0"47,18 18-31,-17-18-16,17 35 15,-18-17-15,18 0 0,0-1 16,0 1-16,0-1 0,0 1 16,35 0-16,-17-1 0,17 1 15,1-18 1,17 0-16,-1 0 16,-34 0-16,17 0 0,-17-18 15,0 18-15,17-17 0,-17 17 0,17-53 16,-18 35-16,-17 1 0,18-19 15,-18 19-15,0-1 0,0 0 16,0 1-16,-18 17 31,18 17-31,-17-17 16,-1 53-16,18-35 16,-17 35-16,17-18 0,0-17 15,-18 52-15,18-34 0,0-19 16,0 54-16,0-36 0,0 0 15,35 18-15,-35-17 0,18-19 16,-18 18-16,0-17 0,17 0 0,-17-1 16,-17-17-1,-18 0 1,-1-17-16,-87-36 16,70 35-1,35 18-15,1 0 0,-19 0 16,19 0-16,17-17 0,-18 17 15,0 0-15,18-18 16</inkml:trace>
  <inkml:trace contextRef="#ctx0" brushRef="#br0" timeOffset="-15149.87">28257 706 0,'0'0'0,"-35"-18"0,18 0 16,-1 18-16,-17-17 16,17 17-16,0 0 0,-17 35 15,17-35-15,-17 18 16,18 17-16,-1-18 0,0 1 15,18 0-15,-17-1 0,17 1 0,0 17 16,0-17-16,0 0 0,17-1 16,19 1-16,-19-18 15,1 0-15,-1 0 0,19 0 16,-19-18-16,19 18 0,-1-35 16,0 0-16,-17 17 0,-1 0 15,1 1-15,0-19 0,-1 19 0,1-18 16,0-36-16,-18 36 0,0-1 15,0-34-15,0 35 0,0-1 16,0-34-16,0 52 0,-18-17 16,18 0-16,0 17 15,0 36 17,0 17-32,0-18 15,0 19-15,0-19 0,18 54 16,-18-36-16,17-17 0,1 52 15,-18-34-15,18-1 0,-1 53 16,1-53-16,0 1 16,-18-1-16,0-17 0,17 17 15,1-35-15,-18 18 0,35-18 16,-17 0-16,-1 0 0,36-36 16,-17 36-16,-19-35 0,36 0 15,-18 17-15,-17-17 0,0 17 16,-1 1-16,19-36 0,-19 17 15,-17 19 1,0 34 15,-17-17-31,17 36 0,0-19 16,-36 1-16,36 17 0,0-17 16,0-1-16,0 1 0,0 0 15,0-1-15,36-17 16,-19 0-1,-17-35-15,35 0 16</inkml:trace>
  <inkml:trace contextRef="#ctx0" brushRef="#br0" timeOffset="-15028.54">28998 388 0,'-17'0'0,"-36"18"31,53-1-16,35 1-15</inkml:trace>
  <inkml:trace contextRef="#ctx0" brushRef="#br0" timeOffset="-14152.83">29404 582 0,'-18'0'0,"36"0"0,-71 0 0,18 0 0,17 0 15,-17 0-15,-18 18 16,35-18-16,1 0 0,-36 35 16,35-17-16,-17 17 15,35-17-15,-18 17 16,18-18-16,0 1 0,0 0 16,0-1-16,18-17 15,-18 18-15,35-18 0,-17 0 16,-1 0-16,1 0 0,0-35 15,-1 35-15,1-18 0,0 18 16,17-53-16,-17 36 16,-1-19-16,1 19 0,-18-1 15,0 0 1,17 1-16,-17 52 31,0-17-31,0 17 16,0-17-16,0-1 15,0 1-15,0-1 0,0 1 16,18-18-16,17 0 0,-17 18 16,35-18-16,17 0 15,-52 0-15,17 0 0,36-36 16,-36 19-16,1 17 0,34-53 16,-52 35-16,-1 1 15,-17-1-15,0 0 16,-17 18-16,17-17 0,-36 17 15,1 0-15,0 0 0,17 0 16,1 0-16,-1 0 0,0 35 0,1-35 16,-1 18-16,0-1 15,1 19-15,17-19 0,0 1 16,0-1-16,0 1 16,17-18-16,-17 18 0,36-18 15,-19 0-15,19 0 16,-19 0-16,1-18 0,0 18 15,-1 0-15,1-35 16,-1 17-16,-17 1 0,18-1 16,-18 0-16,0 1 15,0 34 17,0 1-17,0 17-15,-18-17 0,18 17 16,0-17-16,0-1 0,0 36 15,0-17-15,-17-1 0,17 18 16,-18-36-16,18 19 16,0 17-16,-17-36 0,17 1 15,0 0-15,-18 17 0,18-18 16,-18-17-16,1 18 16,-1-18-16,0 0 15,1 0-15,-1 0 16,0 0-16,1-35 0,17 17 15,0 1 1</inkml:trace>
  <inkml:trace contextRef="#ctx0" brushRef="#br0" timeOffset="-13390.32">30304 706 0,'0'0'16,"-18"-18"-16,-17 18 0,35-18 15,-18 18-15,0 0 16,1 0-16,-1 18 16,0 0-1,1 17-15,-1-18 0,18 1 16,0 0-16,-17 17 0,17-17 15,0-1-15,0 1 16,0 0-16,35-18 0,-35 17 16,17-17-16,19 0 0,-19 0 15,1 0-15,0 0 0,17-35 16,-17 35-16,-1-18 0,1-17 16,0 0-16,-18-1 15,0 19-15,0-1 0,0-17 16,0 0-16,0 17 0,0 0 15,0 1-15,0-1 16,17 18 0,1 0-1,-18 18-15,17-18 16,19 17-16,-19 1 16,1-18-16,17 18 0,1 17 15,-1-17 1,-18-1-16,1 1 15,-18-1-15,0 1 16,0 0-16,-18-18 16,1 0 15,-1 0-31,18-36 16,0 1-1,0 18-15,0-1 0,18-35 16,17 35-16,-35 1 15,35-1-15,-17 0 0,0 18 0,17 0 16,0-17-16,-17 17 0,-1 0 16,19 0-16,-19 0 0,-17 17 15,36 1-15,-19 17 16,1-17-16,0 0 16,-18-1-16,0 1 0,0 0 15,0-1 1,-18-17-16,18 18 15,-18-18-15</inkml:trace>
  <inkml:trace contextRef="#ctx0" brushRef="#br0" timeOffset="-12722.21">31309 635 0,'0'0'16,"18"-18"-16,-18 1 15,-53 17 17,17 0-32,19 17 0,-1-17 15,-17 18-15,35 17 16,-18-35-16,18 18 0,-17 0 0,17-1 16,0 18-16,0-17 15,0 0-15,35-18 16,-35 17-16,18-17 15,-1 0-15,1 0 0,17 0 16,-17-35-16,-1 17 16,1 18-16,-18-17 0,18-18 15,-18 17-15,0 0 16,17 1-16,-17-1 0,0 0 16,0 54 15,0-19-31,0 1 15,0 17-15,0-17 16,36-1-16,-1 1 16,-18-18-16,1 0 0,17 0 15,18 0-15,-35 0 0,17 0 16,-17 0-16,35-35 0,-36 17 16,1-17-16,0 0 15,-18 17-15,17-35 0,-17 18 16,0 0-16,18-1 0,-18-34 15,18 34-15,-18 1 0,0 0 16,17 0-16,-17 17 16,0 53-1,-35 0 1,35-17-16,0 0 0,0 70 16,0-70-16,-18 17 0,18 0 15,0-17-15,0 17 0,0-17 0,0 35 16,0-36-16,0 1 0,0 35 15,0-36-15,0 1 16,0 0-16,-17-1 0,17 1 16,0 0-16,0-1 0,0 1 15,35-18 1</inkml:trace>
  <inkml:trace contextRef="#ctx0" brushRef="#br0" timeOffset="-11125.64">24306 1252 0,'-17'0'0,"34"0"0,-52 0 31,17 0-15,1-17-16,-1 17 15,-17 0-15,17-18 0,1 18 16,-1 0-16,0 0 16,1 0-16,34 0 46,1 0-30,0 0-16,17 0 16,0 0-16,-17 0 0,52 0 15,-34 18-15,17-18 0,35 0 16,-35 17-16,105-17 16,-34 0-16,52 18 15,-123-18-15,106 0 16,-106 0-16,0 0 0,53 0 15,-53 0-15,-1 0 0,37 18 16,-36-18-16,-1 0 0,54 0 16,-53 0-16,0 0 15,53 0-15,-53 0 0,0 0 16,53 0-16,-53 0 0,-1 0 16,-16 0-16,17 0 0,-18 0 0,18 0 15,70 0-15,-87 0 16,87 0-16,-70 0 15,-18 0-15,53 0 0,-35 0 16,0 0-16,53 0 0,-53 0 16,18 0-16,-18 0 0,-1 0 15,1 0-15,0 0 0,71 0 16,-89 0-16,18 0 0,0 0 0,-18 0 16,18 0-16,0 17 0,-18-17 0,53 0 15,-35 0-15,106 0 16,-106 0-16,0 0 0,70 0 15,-70 0-15,18 0 0,-18 0 16,0 0-16,17 0 0,-17 0 0,53 0 16,-35 0-16,-18 0 0,-1 0 15,1 0-15,-17 0 0,17 0 0,-1 0 16,1 0-16,18 0 0,-18 0 0,0 0 16,53 0-16,-36 0 0,-17 0 15,71 18-15,-1-18 16,-17 0-16,-36 0 15,-17 18-15,53-18 0,-53 17 16,0-17-16,88 18 16,-88-18-16,0 17 0,0-17 0,0 0 15,0 18-15,0-18 0,52 18 16,-52-18-16,0 0 0,35 17 16,-35-17-16,0 0 0,53 18 15,-53-18-15,0 0 0,70 0 16,-87 0-16,52 18 15,-70-18-15,17 0 16,18 0-16,-18 0 0,18 0 16,-35 0-16,-1 0 15,1 0-15</inkml:trace>
  <inkml:trace contextRef="#ctx0" brushRef="#br0" timeOffset="-10269.38">25047 2046 0,'0'0'0,"0"-18"0,-17 1 16,17-1-16,-18 18 16,18-17-16,-18 17 15,1 17 16,-1 1-15,0 17-16,18-17 16,-17-1-16,-19 54 15,1-18-15,35-36 16,-17 36-16,-1 36 16,18-72-16,0 19 15,0-19-15,35-17 16,-17 0-16,-1 0 0,36 0 15,-35 0-15,17-17 0,1 17 0,-1-36 16,-18 19-16,19-1 0</inkml:trace>
  <inkml:trace contextRef="#ctx0" brushRef="#br0" timeOffset="-9941.83">25365 2170 0,'0'0'0,"-36"0"15,19-18 1,-1 18-16,-17 0 15,17 35-15,1-35 16,-1 18-16,0 17 0,1-17 16,17 17-1,-18-17-15,18-1 0,0 19 16,0-19-16,0 1 0,35 0 16,-35-1-16,53 1 15,-35-18-15,17 0 16,0-35-16,-17 35 0,0-36 0,17 1 15,-17 0-15,-1 17 0,1-17 16,-18 17-16,0 0 0,0-17 16,0 18-16,-35-1 0,-1 0 15,1 1-15,0 17 16,17 0-16,1 35 16,-19-17-16,36 17 15,-17-18-15</inkml:trace>
  <inkml:trace contextRef="#ctx0" brushRef="#br0" timeOffset="-9541.76">25576 2152 0,'-17'0'16,"52"0"31,0 18-47,-17-18 0,0 17 15,17 18-15,-18-35 0,1 18 16,17 17-16,-17-17 0,0 0 16,-18-1-16,0 1 0,0 0 15,0-1-15,0 1 16,-18-18-1,18-35 1,-18 35-16,18-18 0,0 0 0,-17 1 16,17-19-16,0 1 0,0 17 15,0-17-15,0 0 0,17 17 16,-17 1-16,36-1 16,-36 0-16,35 18 0,0 0 15,-17-17-15,0 17 0,-1 0 0,18 0 16,1 0-16,-19 0 0,1 0 15,0 0-15</inkml:trace>
  <inkml:trace contextRef="#ctx0" brushRef="#br0" timeOffset="-9226.99">26123 2117 0,'0'0'0,"0"17"31,0 1-15,18 0-16,-1-18 15,-17 17-15,53 36 16,-53-35-16,0 17 16,18-17-16,-18-1 0,0 1 15,0 0-15,0-36 47,0-17-47,0-1 16,0 19-16,0-19 0,0 19 0,18-36 15,17-18 1,-17 54-16,-1-1 0,18 0 16,-17 1-16,0 17 0,-1 0 15,1-18-15,0 18 0,-1 0 0,1 0 16,0 0-16</inkml:trace>
  <inkml:trace contextRef="#ctx0" brushRef="#br0" timeOffset="-8884.99">26652 2205 0,'0'17'0,"0"-34"0,36 17 47,-19-18-47,1 18 15,0-17-15,-1-1 0,1 0 0,17 1 16,-35-1-16,0 0 0,18 1 15,-18-1-15,0 0 16,-36 1-16,19 17 16,-1 0-16,-17 17 15,17 19-15,1-1 16,-1-35-16,18 35 0,-18-17 16,18 17-16,-17-17 0,17 17 15,0-17-15,0-1 0,35 1 16,-35 0-16,18-18 0,-18 17 15,35-17-15,-17 18 0,-1-18 16,89 0 0,-71-35-16</inkml:trace>
  <inkml:trace contextRef="#ctx0" brushRef="#br0" timeOffset="-8397.98">27287 2099 0,'-17'0'0,"-89"0"31,88 18-31,-35 35 16,53-36-1,-17 18-15,17-17 0,0 17 16,0-17-16,0 0 0,0-1 16,0 1-16,35 0 0,-35-1 0,18 1 15,-1 0-15,1-1 0,0-17 16,17 0-16,0 0 0,-17 0 15,52-35-15,-34-18 0,-1 35 16,0 1-16,0-19 0,1 19 0,-1-19 16,0 1-16,36-71 15,-54 71-15,1-53 16,-18 53-16,0-1 0,0-17 16,0 18-16,0 18 0,0-19 15,0 19-15,-18 17 0,18-18 16,0 36 15,0 17-31,0 0 16,0-17-16,0-1 15,0 54-15,0-36 0,0 18 16,0-35-16,0 17 0,0 18 16,0-18-16,0-17 0,0 35 15,0-36-15,0 1 16,0 0-16</inkml:trace>
  <inkml:trace contextRef="#ctx0" brushRef="#br0" timeOffset="-8209.2">27411 1852 0,'-35'0'0,"70"0"0,-88 0 15,35 0-15,1 0 0,-1 0 16,0 0-16,54 0 16,-19 0-1,19-18-15,-1 18 0,0 0 16,53-17-16,-35 17 0,53-18 16</inkml:trace>
  <inkml:trace contextRef="#ctx0" brushRef="#br0" timeOffset="-7075.64">28575 1993 0,'-18'-35'0,"1"35"15,17-18-15,-18 18 16,18-17-16,0 34 47,0 1-47,18 17 16,-18-17-16,0 17 0,0-17 15,17 17-15,-17 0 0,0 1 0,0-1 16,0 53-16,0-35 0,0 0 15,-35 141-15,35-141 16,-18 88-16,1-106 16,17 0-16,0-17 0,0 0 15,0-54 1,17 36-16,-17-35 16,18 0-16,-18 0 0,18-54 15</inkml:trace>
  <inkml:trace contextRef="#ctx0" brushRef="#br0" timeOffset="-6785.2">28275 2099 0,'0'-18'0,"0"36"0,-18-36 0,18 1 16,0-1 0,18 0-16,17 18 15,-17 0-15,17 0 0,-17 0 16,17 0-16,1 0 0,-1 0 15,53 18-15,-53 0 0,1-18 16,69 70 0,-87-52-16,0 0 0,-18-1 15,0 1-15,-18-1 0,18 1 16,-53 0-16,0-1 0,18 1 16,0 0-16,-36-1 15,53-17-15,-17 0 0,-18 0 16,36 0-16,-1 0 0,0 0 15,18-17-15,0-1 0</inkml:trace>
  <inkml:trace contextRef="#ctx0" brushRef="#br0" timeOffset="-6417.57">28910 2028 0,'0'36'47,"35"-19"-47,-17 19 15,17 17 1,-17-18-16,0 0 0,-18-17 0,17-1 16,1 36-1,-18-35-15,0 0 0,0-1 16,-35-17-1,35-35-15,-18 17 16,18 1-16,0-36 16,0 17-16,0 19 0,0-89 15,0 71-15,18-1 16,-1 19-16,1 17 16,0-18-16,17 18 0,-18 0 0,36 0 15,-35 0-15,17 0 0,1 35 16,-19-35-16,1 18 0,-1-18 15</inkml:trace>
  <inkml:trace contextRef="#ctx0" brushRef="#br0" timeOffset="-6125.95">29439 2170 0,'18'35'16,"0"-70"15,-1 17-31,-17 0 16,18 18-16,-18-17 15,0-1-15,17 0 0,-17 1 16,0-1-16,0 0 16,-35 1-16,18 17 15,-1 0-15,-17 35 16,17-17-16,0 35 16,18-36-16,0 19 15,0-1-15,0-18 0,0 1 16,18 17-16,17-17 15,-17 0-15,17-1 0,-17-17 16,35 0-16,-18 0 0,0 0 16,36-35-16,-36 35 0</inkml:trace>
  <inkml:trace contextRef="#ctx0" brushRef="#br0" timeOffset="-5484.89">30145 2099 0,'-53'0'31,"0"0"-31,35 0 0,-35 18 16,18-18-16,18 17 0,-36 19 16,17-19-16,19 1 0,-19 17 15,19-17-15,17-1 0,-18 36 16,18-35-16,0 35 16,18-53-16,17 0 15,-17 0-15,35-18 16,-36 18-16,19-35 0,16-18 15,-16 35-15,-19-17 16,54-35-16,-53 52 0,17-17 16,18-89-16,-36 89 15,-17-18-15,18-18 0,-18 36 16,0 0-16,0-18 0,0 35 16,0 1-16,-18-1 0,-17 18 15,17 18 1,1 17-16,17-17 15,-18-1-15,18 19 0,0-1 0,-17 0 16,17-17-16,0 35 0,0-18 0,0 0 16,0 0-16,0 18 0,0-17 0,0 34 15,0-35-15,0 1 0,0 34 16,17-52-16,-17 0 0,18 17 16,-1-17-16,36-18 15,-35 0-15,53-53 16,-36 35-16,0-17 15,0-1-15,-17 1 0,0 17 16,17-34-16,-35 34 0,18-17 16,-18 17-16,0 0 15,0 54 17,-18-19-17,18 19-15,0-19 0,0 18 16,0 1-1,0-19-15,0 1 0,18 0 16,-18-1-16,0 1 0,17-53 31,1-1-31,-18 19 0</inkml:trace>
  <inkml:trace contextRef="#ctx0" brushRef="#br0" timeOffset="-5346.84">30586 1923 0,'-53'0'16,"35"17"0,18 1-1,0 0-15,0-1 16,36-17-16</inkml:trace>
  <inkml:trace contextRef="#ctx0" brushRef="#br0" timeOffset="-5105.72">31044 2064 0,'-105'0'15,"87"17"1,0-17-16,1 18 0,-1-18 0,-17 35 16,17-35-16,-17 53 15,35-35-15,0-1 0,-18 54 16,18-53-16,0 17 15,0-17-15,0 17 16,35 0-16,-17-35 0,35 18 16,-35-18-16,-1 0 15,36-35-15,-35 35 0,17-36 16</inkml:trace>
  <inkml:trace contextRef="#ctx0" brushRef="#br0" timeOffset="-4852.02">31468 1817 0,'0'0'0,"-18"-18"0,0 18 31,1 0-31,-1 0 16,18 18-16,-17 17 16,17-17-16,0 17 15,0 18-15,0-35 0,0 87 16,0-69-16,0-1 15,0 53-15,0-35 0,0-18 16,-53 124 0,35-88-16,18-89 31</inkml:trace>
  <inkml:trace contextRef="#ctx0" brushRef="#br0" timeOffset="-4527.55">31150 2152 0,'-17'0'0,"34"0"0,-52 0 16,35 18-1,18-18 1,35 0-16,-1 17 16,-16-17-16,-1 0 0,36 0 15,-36 0-15,0 0 0,53-17 16,-52 17-16,-1-18 15,-17 18-15,-1 0 16,18 0-16,-17 0 16,-18 18-1,0-1-15,18 18 0,-18-17 0,0 0 16,0 17-16,0-17 16,0-1-16,0 19 0,0-19 15,-36 1-15,36 0 16,0-54-1,0 19-15,0-1 16</inkml:trace>
  <inkml:trace contextRef="#ctx0" brushRef="#br0" timeOffset="-4397.77">31697 2011 0,'0'-18'0,"0"36"0,0-53 16,-18 35-1,18 17 1,0 1-1,0 17-15,0-17 16</inkml:trace>
  <inkml:trace contextRef="#ctx0" brushRef="#br0" timeOffset="-4063.91">32015 2170 0,'-18'0'31,"-17"17"-31,17 1 15,0-1 1,18 1-16,-35-18 0,17 53 16,18-35-16,-17-1 0,17 54 15,0-53-15,0 34 16,0-34-16,35-18 16,-17 0-16,17 0 15,-17 0-15,-1-18 0,1 18 0,0-17 16,-1-18-16,1-1 0,-1 1 15,1 0-15,-18 17 0,0-35 16,0 35-16,0 1 0,-35-1 16,35 1-16,-18-1 0,18 0 0,-35 18 15,0-17-15,17 17 16,0 0-16,1 35 16,-1-35-16,18 18 0,-18-18 15,18 17-15</inkml:trace>
  <inkml:trace contextRef="#ctx0" brushRef="#br0" timeOffset="-3383.21">32332 2187 0,'0'18'16,"-18"-1"-1,18 1-15,0 0 16,0-1-16,-17-17 0,17 71 15,0-53-15,0-1 16,0 19-16,0-19 0,0 1 0,0-1 16,0 1-16,0 0 15,0-54 17,0 19-32,0-1 0,0 1 15,35-19-15,-17-17 0,-18 36 16,17-19-16,19 1 0,-19 17 15,-17 1-15,36-1 16,-19 1-16,1 17 0,-1 0 16,-17 17-16,18 18 15,-18-17-15,18 35 16,-18-35-16,0-1 0,35 72 16,-35-72-16,18 1 0,-1 17 15,1-35-15,0 18 0,52-18 16,-52 0-16,35-36 15,-36 36-15,36-88 16,-35 53-16,0 17 0,17-35 16,-35 18-16,17 0 15,-17 0-15,0 17 0,0 0 16,-35 18 0,18 18-1,-1 17-15,0-17 0,18 17 16,0-17-1,-17-1-15,17 1 0,0 53 16,0-54-16,0 1 0,0 0 16,17-1-16,-17 1 0,18-1 15,-18 1-15,18-18 16,-18 18-16,0-1 16,0 1-16,-36-18 15,19 18-15,-1-18 0,18 17 16,-53-17-16,35 18 15,1-18-15,-1 0 16,18 18-16,-18-18 16</inkml:trace>
  <inkml:trace contextRef="#ctx0" brushRef="#br0" timeOffset="-3225.4">33091 2628 0,'0'0'16,"0"-17"15,-18 17-31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32:59.340"/>
    </inkml:context>
    <inkml:brush xml:id="br0">
      <inkml:brushProperty name="width" value="0.05292" units="cm"/>
      <inkml:brushProperty name="height" value="0.05292" units="cm"/>
      <inkml:brushProperty name="color" value="#FF0000"/>
    </inkml:brush>
  </inkml:definitions>
  <inkml:trace contextRef="#ctx0" brushRef="#br0">1217 4039 0,'0'-17'15,"-35"17"-15,35-18 0,-18 18 0,18-18 16,0 1-16,-17 17 0,17-18 15,0 36 17,0 17-17,0 18-15,0 17 16,-18 1-16,18-36 0,-18 1 16,-17 52-16,35-53 0,-18 0 15,1-17-15,17 17 0,0-17 0,0 0 16,-18 17-16,18-18 15,0-52 1,18 0 0,-18 17-16,0 1 15,17-19-15,-17 19 0,18-36 16,-18 18-16,0-1 0,35-34 16,-35 34-16,18 1 0,17-53 15,-17 70-15,-1-17 16,1 17-16,0 1 0,-1 17 15,-17 17 1,18-17-16,-18 36 0,18-1 16,-1-17-16,-17-1 0,36 36 15,-36-18-15,17-17 0,18 35 16,-35-18-16,18-17 0,0 35 16,-1-36-16,-17 19 0,18-19 15,-18 1-15,0 0 0,0-1 0,0 1 16,18 0-16,-18-1 15,0 1 1,-36-18 0,36-35-16,-17 35 15</inkml:trace>
  <inkml:trace contextRef="#ctx0" brushRef="#br0" timeOffset="195.7">1023 4427 0,'-18'0'0,"1"18"16,52-36-16,-88 36 0,71-18 31,17 0-31,0 0 16,1 0-16,-1 0 0,0-18 0,53 1 16,-52 17-16,17-18 0,-1 18 15,37-35-15,-54 17 16,88-35-16</inkml:trace>
  <inkml:trace contextRef="#ctx0" brushRef="#br0" timeOffset="455.69">1852 4022 0,'-35'-18'0,"-36"0"32,54 18-32,-1 0 0,0 0 15,1 0-15,17 36 16,0-19-16,0 1 15,0 0-15,0-1 0,0 1 0,17 35 16,1-36-16,-18 19 0,35-1 16,-35 0-16,18 1 0,-18-1 0,18 35 15,-1-34-15,-17-1 16,0 18-16,18-36 0,-18 1 0,0 17 16,0-17-16,0 0 15,0-54 16</inkml:trace>
  <inkml:trace contextRef="#ctx0" brushRef="#br0" timeOffset="1150.16">2628 4357 0,'0'-18'16,"-35"18"-16,-53-35 31,70 35-31,0 0 0,-17 0 16,18 35-16,-1-17 16,0-18-16,18 35 0,-17 0 15,-1 1-15,18-1 0,0-17 16,0 34-16,0-34 0,0 0 15,0 17-15,0-17 16,18-1-16,-1-17 16,19 0-16,-19-35 15,1 0-15,-1 17 0,1 0 16,0 1-16,17-36 0,-35 35 16,0 1-16,0-19 0,0 19 15,-18-1-15,-17-17 16,0 35-16,17 0 0,-35-18 15,36 18-15,-19 0 0,19 0 0,-19 35 16,19-35-16,-1 36 16,18-19-16,35 1 15,18-18-15,18 0 16,-36 0-16,0 0 0</inkml:trace>
  <inkml:trace contextRef="#ctx0" brushRef="#br0" timeOffset="1543.64">2875 4286 0,'0'0'0,"-35"36"31,35-1-15,0-18-16,0 1 16,0 17-16,0-17 0,0 0 15,17-1-15,-17 1 0,0 0 0,18 17 16,-18-18-16,18 1 0,-18 0 15,17-18-15,-17-18 32,0 0-32,-53-52 15,53 35-15,-17-1 16,17 19-16,0-1 16,-18-17-16,18 17 0,0-17 15,35 17-15,-17 18 16,17 0-16,-17 0 15,35 0-15,-35 0 0,-1 18 16,19 17-16,-19-17 0,1-1 16,-1 1-16,1 0 0,-18-1 0,18 1 15,-18 0-15,17 17 16,-17-17-16,18-18 16,0 0-16,-1 0 0</inkml:trace>
  <inkml:trace contextRef="#ctx0" brushRef="#br0" timeOffset="2044.31">3492 4269 0,'0'0'0,"-17"0"15,-18 0 1,17 17-16,-53 19 16,54-19-16,-19 18 15,19-17-15,17 0 0,-18-1 16,18 19-16,0-19 0,0 1 15,35-18-15,-35 18 0,36-18 16,-1 0-16,-17 0 0,17 0 16,0-18-16,-17 18 0,-18-18 15,35-17-15,-17 17 16,-1-35 0,-17 36-16,0-1 15,0 1-15,-17 17 16,-1 35-1,18-18 1,0 19-16,0-1 16,0-17-16,0 17 0,35 18 15,-17-36-15,-18 19 0,18 34 16,-1-34-16,-17-1 0,36 0 0,-36 18 16,0-18-16,17 36 15,-17-53-15,0-1 16,-35 1-16,0-18 15,-1 17-15,19-17 0,-1 0 16,-17 0-16,0 0 0,17 0 16,18-35-16,-35 35 0,17 0 15,0-17-15,1 17 0,17-18 32,35 0-32</inkml:trace>
  <inkml:trace contextRef="#ctx0" brushRef="#br0" timeOffset="2335.69">4180 4057 0,'-17'-18'15,"-19"1"-15,19 17 16,17-18-16,-18 18 0,18 35 31,35-35-31,-35 36 16,18-19-16,17 36 0,-35-18 15,18 1-15,0 17 0,-18-18 16,17 0-16,-17 18 0,0-18 16,18 1-16,-18-1 0,0-17 15,0-1-15,0 18 16,18-70-1</inkml:trace>
  <inkml:trace contextRef="#ctx0" brushRef="#br0" timeOffset="3051.06">4039 4286 0,'-17'0'0,"-1"0"0,18 18 0,53-18 31,-18-18-15,36 1-16,-18 17 0,-18-18 16,18 18-16,-18-35 0,0 35 0,18-18 15,36-35-15,-72 53 16,1-18-16,-1 1 0,-17-1 0,0 1 16,0-19-16,0 19 15,-17 17-15,17-18 16,-35 18-16,35 35 15,0-17 1,0 17-16,0-17 0,0-1 0,0 36 16,0-17-16,0-1 0,17-17 15,-17 17-15,0 0 0,18 0 0,-18 36 16,17-36-16,-17-17 0,0 35 16,18-36-16,-18 1 15,18-53 1,-18 0-1,17 17-15,-17 0 0,18 1 16,0-19-16,-18 1 0,17 17 16,1 1-16,0-1 0,-18 1 15,17 17-15,1 0 16,-1 0-16,-17 17 16,18-17-16,0 18 0,-18 17 15,17-17-15,1 17 0,0-17 16,-18-1-16,17 1 15,1 0-15,0-18 0,-18 17 0,35-17 16,-17 0-16,34-17 16,-34 17-16,0-36 0,35 1 15,-36 17-15,1-17 0,17 0 16,-35 0-16,18 17 0,-18-17 16,17 17-16,-17-17 0,0 17 0,0 0 15,0 1-15,0-1 0,-35 18 16,18 0-16,-19 35 15,1 1-15,17-19 0,1 1 16,-19 35-16,36-18 16,0-17-16,0 52 0,0-52 15,0 17-15,36-35 0,-36 18 16,17-18-16,19 18 0,-19-18 16,1 0-16,17 0 0,0 0 0,-17-18 15,35 18-15</inkml:trace>
  <inkml:trace contextRef="#ctx0" brushRef="#br0" timeOffset="3909.8">5856 4339 0,'0'0'0,"0"-17"32,0-19-32,53-17 15,-35 18 1,-1 17-16,-17 1 0,18-19 16,-18 19-16,-18 17 31,-17 0-31,35 17 0,-18-17 15,-17 53-15,35-35 0,-18 0 16,18 17-16,0 0 0,0-17 16,53 17-16,-17 0 0,-19-17 15,36 17-15,-18 1 16,1-19-16,-1 1 16,-35 0-16,18 17 0,-18-18 15,0 1-15,-36-18 16,1 0-16,17 0 15,-17 0-15,18 0 0,-19 0 16,19 0-16,-1-18 0,0 18 0,1-17 16,52-1 15,36 18-31,-36 0 16,-18-17-16,19 17 0,-1 0 0,36-18 15,-54 0-15,19 1 0,34-1 16,-35 0-16,1 1 0,-1-1 15,-17 0-15,-1 1 0,1-1 16,-18 1-16,0-1 0,0 0 16,0 1-16,0-1 0,-35 18 0,35-18 15,-18 18-15,18-17 0,-18 17 16,-17 0-16,17 0 16,1 35-16,-1-17 15,18 17-15,0-17 0,0-1 16,0 1-16,0 17 0,18-17 15,-18-1-15,35 1 0,-17 0 16,-18-1-16,35 1 0,-17-18 16,-1 0-16,1 18 0,-1-18 0,1 0 15,0 0-15,17 0 0,0-36 16,1 36-16,-19-17 0,54-19 16</inkml:trace>
  <inkml:trace contextRef="#ctx0" brushRef="#br0" timeOffset="4141.28">6967 4216 0,'0'0'16,"-53"-18"0,36 18-16,-1 0 15,-17 0-15,17 35 0,1-35 16,-19 18-16,36 17 0,-17-17 16,17 17-16,0-17 0,0-1 15,0 36 1,0-35-16,53 17 15,-53-17-15,17 0 0,19-1 16,-19-17-16,1 0 0,35 0 16,-36 0-16,19 0 0,52-35 15,-53 17-15,36-17 16</inkml:trace>
  <inkml:trace contextRef="#ctx0" brushRef="#br0" timeOffset="4726.3">7391 4269 0,'0'-18'0,"0"36"0,-18-54 16,-17 36-16,-1 0 15,19 0-15,-1 0 0,-35 36 16,36-36-16,-1 17 0,-17 19 16,35-19-16,-18 1 15,18-1-15,0 1 0,0 0 16,0-1-16,0 1 0,18 0 0,-18-1 16,17 1-16,19 0 0,-19-1 15,19-17-15,-1 0 16,0 0-1,-17-17-15,-1-1 0,1-17 16,-18 17-16,0 0 16,0 1-16,0-1 0,0-17 15,0 17-15,-18 1 0,18-19 16,0 19-16,0-1 0,0 0 16,0 1-16,18 17 31,17 0-31,-17 0 0,17 35 15,-17-35-15,0 35 16,-1-17-16,-17 0 0,18-1 0,-1 1 16,-17-1-16,18 1 0,-18 0 15,0-1-15,0 1 16,0-53 15,0 17-31,0-17 16,0 0-1,0 17-15,0-35 16,18 35-16,-1 1 16,19-1-16,-19 18 15,1 0-15,0 0 0,-1 0 16,1 35-16,-1-35 0,19 36 16,-19-19-16,1 36 15,0-35-15,-18-1 0,0 19 16,0-19-16,0 1 0,0 0 15,-36-18 1</inkml:trace>
  <inkml:trace contextRef="#ctx0" brushRef="#br0" timeOffset="6441.27">8237 4251 0,'-17'0'16,"-36"-35"15,53 17-31,-35 18 16,17 0-16,0 0 15,1 0-15,-1 18 16,-35-1-16,35-17 0,-35 71 15,53-53-15,-17-1 16,17 18-16,-18 1 0,18-1 16,0-17-16,35-1 15,-17 1-15,17-18 16,1 0-16,-19 0 0,1 0 16,17-18-16,-17-17 0,17 17 15,-17 1-15,-1-19 0,1 19 0,17-18 16,-17-1-16,0 1 0,-1 0 15,1-1-15,0-17 0,-1 18 0,-17 0 16,0-18-16,18 18 0,-18-53 16,0 52-16,0 1 0,-35-18 15,35 35-15,-18 18 16,18 36-16,0-1 16,-18 0-16,18-17 0,0 17 15,0 0-15,0 1 0,0-1 0,0 0 16,18 18-16,-18-18 0,0 1 0,35 34 15,-17-34-15,-18-1 0,17 0 16,1 0-16,0-17 0,-1 0 16,1-1-16,17-17 15,1 0-15,-19 0 0,18 0 16,54-35-16,-54 17 16,-17 18-16,17-35 0,0 18 0,-17-19 15,-1 19-15,1-36 0,-18 35 16,18 0-16,-18 1 0,0-1 0,0 0 15,-36 18-15,1 0 16,0 0-16,17 18 16,1-18-16,-19 35 15,19 1-15,-1-19 0,0 19 16,18-19-16,0 36 16,0-35-16,0-1 0,0 19 15,18-19-15,0-17 16,17 0-16,-17 0 15,-1 0-15,1 0 0,0 0 0,-1-35 16,1 35-16,-1-18 0,1-17 16,0 18-16,-18-1 0,0 0 0,0 1 15,17-1-15,-17 0 0,0 1 16,0-19-16,0 54 31,0 0-15,0 17-16,0-17 15,0-1-15,0 1 16,0 0-16,0-1 0,0 18 16,0-17-16,0 0 15,36-18-15,-1 0 0,0 0 16,0 0-16,36-36 16,-53 36-16,35-17 15,-18-18-15,-18 17 0,19-53 16,-19 54-16,-17-1 0,0-17 15,0 17-15,0 0 16,-17 18-16,-19 0 16,19 0-1,17 36-15,0-19 16,0 1 0,17 0-1,-17-1-15,18-17 0,-18 18 16,18-18-16,-1 18 0,-17-1 15,18-17-15,-18 18 16,0 0 0,0-1-16,0 1 15,0-1-15,0 1 16,0 0-16,0-1 0,0 1 16,18-18-1,17 0 1,-17 0-16,-1 0 0,19-18 15,-1 18-15,-18 0 0,36-17 16,-35-19-16,0 36 0,-1-35 16,1 18-16,-18-1 0,0 0 15,18 1-15,-18-1 0,0 0 16,-18 18 15,18 18-31,-18 0 16,18 17-16,0-17 15,0-1-15,0 1 16,0-1-16,18-17 0,-18 18 16,18-18-16,17 0 0,-35 18 15,17-18-15,1 0 0,17 0 16,1 0-16,-19 0 0,36-36 16,-35 19-16,-1 17 0,36-53 15,-35 35-15,17-35 16,-35 36-16,0-1 0,0 0 15,0 1 1,-17 17-16,-1 0 16,18 35-16,-18-17 15,18-1-15,-17 1 16,17 0-16,-18-1 0,18 19 16,0-19-16,0 1 0,-18 17 0,18 0 15,0 1-15,0-1 0,0 0 0,0 0 16,0 71-16,36-70 15,-19 52-15,-17-53 16,18-17-16,-18 17 0,0-17 16,0-1-16,-18-17 15,-17 18 1,17-18-16,-17 0 0,0 18 0,0-18 16,-18 0-16,17 17 0,-16-17 0,16 18 15,-34-1-15,34-17 0,-16 18 16</inkml:trace>
  <inkml:trace contextRef="#ctx0" brushRef="#br0" timeOffset="7376.47">11077 4322 0,'0'0'16,"-35"-18"-16,17 0 15,18 1-15,-35-19 0,35 19 16,-53-1 0,35 18-16,-17 0 15,18 0-15,-1 18 0,-35 17 16,35-35-16,-17 35 0,0 1 16,0-1-16,17-18 0,18 1 0,-18 0 15,1-1-15,17 1 0,0 0 0,0-1 16,0 1-16,35-18 15,-35 18-15,35-18 0,-17 0 0,35 0 16,-18-36-16,0 36 0,53-70 16,-52 34-16,17-16 15,-36 34-15,1-17 0,17-54 16,-17 54-16,-1 0 0,-17-18 16,0 18-16,0-18 0,0 17 0,0-16 15,-35-19-15,35 36 0,-17-1 16,17 1-16,-18 35 0,18-17 15,-18 17-15,18 35 0,-17-35 16,-1 70-16,18-34 16,0-1-16,0 88 15,35-87-15,-17 87 16,17-70-16,-17-18 0,17 36 16,-17-36-16,-1-17 0,1 35 15,0-36-15,-1 1 0,-17 0 16,18-18-1,0 0-15,-1-36 0,1 19 16,0-1-16,-1 0 16,1 1-16,-1-1 0,1-35 15,0 0-15,-1 53 16,-17-17-16,0 34 31,0 19-31,-17-36 16,17 17-16,0 19 0,0-19 15,0 1-15,0-1 0,0 1 0,0 0 16,17-18-16,1 0 16,0-18-16</inkml:trace>
  <inkml:trace contextRef="#ctx0" brushRef="#br0" timeOffset="7522.28">11483 4022 0,'0'0'0,"-18"0"15,-17 35 1,35 0 0,35-17-16,1-1 15,-19-17-15,54 36 16</inkml:trace>
  <inkml:trace contextRef="#ctx0" brushRef="#br0" timeOffset="8327.93">11712 4180 0,'18'0'0,"-36"0"0,53 0 16,-35 18-16,-35-18 15,18 18 1,17-1 0,-18-17-16,18 18 15,0 0-15,-18-1 0,1 19 16,17-19-16,-18 18 16,18-17-16,35-18 31,-17 0-31,-18-18 15,18 18-15,-18-17 0,17 17 0,1-35 16,-1 17-16,-17 0 16,18-17-16,-18 17 0,18 18 15,-18-35-15,0 17 16,0 54 15,0-19-31,0 19 16,0-19-16,0 1 0,17 0 15,-17-1-15,0 1 0,36-1 16,-19 1-16,1-18 16,0 0-16,17 0 15,-17 0-15,-1 0 0,36-18 16,-35 18-16,-1-35 0,54 0 16,-71 17-16,18-35 15,-18 36-15,0-19 16,-18 36-16,-17 0 15,17 0-15,-53 18 16,54 17-16,-1-17 16,1 0-16,17-1 15,0 19-15,0-19 0,0 1 16,0-1-16,17 1 16,1-18-1,-1 0-15,1 0 16,17-18-16,-17 18 0,17-52 15,-35 34 1,18 0-16,-18 1 16,0 34 15,0 1-15,0 0-16,0 34 15,0-34-15,0 17 0,0 54 16,-18-54-16,-17 71 15,35-53-15,-18 17 16,1-52-16,17 17 0,-36 18 16,19-53-1,-1 0-15,1 0 16,-19-18-16,36 1 16,-17-1-16,-1 18 0,18-35 15,-18 17 1,18 0-16,36-34 15</inkml:trace>
  <inkml:trace contextRef="#ctx0" brushRef="#br0" timeOffset="8670.69">12506 4269 0,'-35'0'16,"35"-18"-16,-18 18 0,-17-18 15,-1 18 1,19 0-16,-1 53 16,1 18-1,17-54-15,0 1 0,0 53 16,0-54 0,35 1-16,-35 0 0,17-18 15,1 0-15,0 0 16,-1-18-1,19-35 1,-19 35-16,-17-17 0,0 17 16,0 1-16,-17-18 15,-19 17-15,19 18 16,17-18-16,-36 18 0,19 0 16,-1 0-16</inkml:trace>
  <inkml:trace contextRef="#ctx0" brushRef="#br0" timeOffset="9603.27">12665 4233 0,'0'36'31,"0"-19"-31,0 1 16,0 17-16,0-17 15,17 17-15,-17-17 0,0-1 16,0 1 0,0-36 15,0 1-15,0-19-16,0 19 15,0-1-15,0 1 0,36-1 16,-36 0-16,0 1 0,17 17 0,1-18 15,0 18-15,-1 18 16,1-1 0,-18 19-16,17-1 15,1-18-15,0 1 16,-18 0-16,17-18 16,1 17-16,0-17 0,17 0 15,-17 0-15,-1 0 0,18 0 0,-17-17 16,17 17-16,-17-18 0,0 18 0,-1-35 15,1 17-15,0 18 16,-18-17-16,0-1 16,-53 18-1,35 0-15,0 0 16,18 35-16,-17-35 0,17 18 16,-18-18-16,18 17 0,0 1 15,0 0-15,0-1 0,0 1 0,0 0 16,18-18-1,-1 0-15,1 0 16,0 0-16,-1-18 16,1 0-16,0 1 15,-18-19-15,17 1 16,-17 18 0,0 34 15,-17-17-31,17 18 15,0 35-15,-18-53 16,18 35-16,0-17 16,35-18-1,-17 0-15,0-18 16,-1 0-16,1 18 16,-18-35-16,17 17 0,-17-34 15,18 34-15,-18-17 0,0-18 16,0 17-16,0 1 0,0 0 0,0 0 15,0-18-15,-18 17 0,-17-52 16,35 53-16,0 17 0,-17 1 16,17-1-16,0 0 0,0 54 15,-18-1 1,18 0-16,0-17 0,-18 70 16,18-53-16,0 18 0,0-18 15,0 1-15,0 17 0,0-18 0,0 36 16,0-36-16,0 0 0,0 0 15,-17 1-15,17-1 0,0-17 16,0-1-16,0 1 0</inkml:trace>
  <inkml:trace contextRef="#ctx0" brushRef="#br0" timeOffset="11214.13">1411 5239 0,'-18'0'31,"1"0"-31,-1 0 16,1 0-16,34 0 47,18 0-47,1 0 15,52 0-15,-53 0 0,89 0 16,-54 17-16,-17-17 0,18 0 16,-1 0-16,1 0 0,17 0 0,-17 0 15,17 0-15,0 0 0,0 0 0,0 0 16,212 0-16,-194-17 15,88 17-15,-88-18 0,-18 18 16,88-18-16,-87 18 0,-19 0 16,18 0-16,-17 0 0,17 0 0,-17 0 15,-1-17-15,1 17 0,-1 0 16,1 0-16,0 0 0,-1 0 0,1 0 16,-1-18-16,1 18 0,87 0 0,-87 0 15,0 0-15,70-17 16,-71 17-16,18 0 0,106 0 15,-123 0-15,105 0 16,-105 0-16,105-18 16,-123 18-16,0 0 0,0 0 15,0 0-15,0 0 0,18-18 0,34 18 16,-34 0-16,-18-17 0,17 17 16,-17 0-16,18 0 0,-18 0 0,70 0 15,-52 0-15,-18 0 0,53 0 16,-54 0-16,19 0 15,-18 0-15,106 0 16,17 0-16,-123 0 16,0 0-16,70-18 0,-70 18 15,18 0-15,52 0 0,-70-18 16,0 18-16,71 0 0,-19 0 16,1 0-16,-70 0 15,16 0-15,1-17 0,0 17 16,-17 0-16,17 0 0,-1 0 0,1-18 15,0 18-15,0 0 0,0 0 0,106-18 16,-106 18-16,70-17 16,-70 17-16,0 0 0,53 0 15,-53 0-15,0 0 0,70 0 16,-70 0-16,0 0 0,18 0 16,-18 0-16,-1 0 0,19 0 0,0 0 15,-19 0-15,19 0 0,0 17 0,-19-17 16,19 0-16,0 0 0,-18 18 0,17-18 15,36 0-15,-53 0 0,0 0 16,105 18 0,-87-18-16,-53 0 0,-1 0 15,19 0-15,-19 0 0,1 0 16,0 0-16,-18-18 0,17 18 16,-17-18-16,18 18 15,-18-17-15,17 17 63,1 0-48,0 0-15,-1 0 16,1 0-16,0 0 16,-1 0-1,1 0 1,0 0-16,-1 0 15,1 0 1,-1 0 15,-52 0 47,18 0-78,-19 0 0</inkml:trace>
  <inkml:trace contextRef="#ctx0" brushRef="#br0" timeOffset="12118.55">1729 5838 0,'0'-17'0,"0"-36"31,0 35-31,0 1 0,0-1 16,0 0 0,0 54 15,0-19-16,0 19-15,0 16 16,0-34-16,0 35 16,0-35-16,0 17 0,0 53 15,0-70-15,0 70 16,0-70-16,0 35 16,0-36-16,0 1 15,0-53 16,0 17-15,0-17-16,0-1 16,0 19-16</inkml:trace>
  <inkml:trace contextRef="#ctx0" brushRef="#br0" timeOffset="12351.72">1482 5768 0,'-36'0'0,"72"0"0,-89 0 0,35 0 0,0 0 16,1 0-16,-1 0 16,53 0-1,1 0 1,-1 0-16,-17 0 0,70 0 16,-53 0-16,18 0 0,35-18 15,-52 18-15,-1-17 0,106 17 16,-88 0-1,-36 0-15,-17 53 16</inkml:trace>
  <inkml:trace contextRef="#ctx0" brushRef="#br0" timeOffset="12588.24">1305 6456 0,'-17'0'0,"34"0"0,-34 17 0,52-17 32,18 0-32,0-35 15,-18 35-15,0-17 0,71 17 16,-71 0-16,1 0 0,-1-18 16,0 18-16,-17 0 0,17 0 0,18 0 15,-35 0-15,-1 0 16,1 0-16,0 0 15,-1 0-15</inkml:trace>
  <inkml:trace contextRef="#ctx0" brushRef="#br0" timeOffset="13049.02">2170 6050 0,'0'0'0,"-36"0"15,19 0-15,-1 0 16,0 18-16,18-1 16,0 1-1,0 0-15,0 17 0,18 0 16,-18-17-16,0 0 0,18 17 16,-18 0-16,17-17 0,-17-1 15,0 1-15,0 0 0,0-1 16,0-52 15,0 17-31,0 1 16,0-36-16,-17 35 0,17 1 15,-18-36-15,18 17 0,0 19 16,0-36-16,0 35 0,0 0 16,0-17-16,35 18 15,-17-1-15,17 18 16,-17 0-16,-1 0 0,1 0 0,0 0 15,17 0-15,-17 35 0,17-17 16,-17 17-16,-1-17 0,19 35 16,-19-36-16,-17 19 0,0 17 15,0-36-15,0 18 0,0 1 16,0-19-16,0 1 0,-17-18 16</inkml:trace>
  <inkml:trace contextRef="#ctx0" brushRef="#br0" timeOffset="13313.83">2805 5891 0,'-53'0'31,"17"0"-31,1 18 16,17 17-16,1-17 15,-1 17-15,1 0 0,17 1 16,-18-19-16,18 19 16,0-1-16,0-17 0,0 35 15,0-36-15,35 1 0,-17 35 16,17-36-16,-17 1 16,-1-18-16,1 18 0,0-18 0,17 0 15,0 0-15,-17 0 0,17-36 16</inkml:trace>
  <inkml:trace contextRef="#ctx0" brushRef="#br0" timeOffset="14587.61">3387 5927 0,'-18'0'0,"-88"35"31,89-35-31,-1 35 0,-17-35 0,17 18 16,0-1-16,-17 36 15,17-17-15,18-1 16,0-17-16,0-1 0,0 54 16,18-54-16,-18 1 0,35 0 15,-17-1-15,17 1 0,1-18 16,-19 0-16,18-35 16,1 35-16,-19-18 0,19-17 15,-19 17-15,1 1 0,0-36 16,-18 17-16,0-34 15,-36 52-15,36 0 16,-35 1-16,0-1 0,17 1 0,-17-1 16,-18 18-16,35 0 0,1 0 15,-54 0-15,71 18 16,-35 34 0,35-16-16,0-19 15,35-17-15,18 36 0,-35-36 16,17 17-16,-17-17 0,17 0 0,0 0 15,0 0-15,18 0 0,-17-17 16,-1 17-16,35-71 16,-34 53-16,-1-17 0,53-18 15,-53 18-15,-17 17 0,35-35 16,-35 18-16,-1 18 0,-17-1 0,0-17 16,-17 17-1,-19 18-15,1 0 0,0 35 16,0-35-16,17 18 0,-17 17 15,17-17-15,18-1 0,0 1 16,0 0-16,0-1 16,18-17-16,-18 18 0,35-18 15,0 0-15,-17 0 0,-1 0 16,19 0-16,-19 0 0,1 0 16,35 0-1,-35 0 1,-18 35-1,0-17 1,0 0-16,0-1 0,0 18 16,0-17-16,0 0 0,17 17 15,1-17-15,-18-1 0,17 1 16,1 0-16,0-18 0,-1 17 16,1-17-16,0 0 0,35 0 15,-18-35-15,35 17 16,-34-17-16,-19 17 15,1-17-15,0 0 0,-1 17 16,-17-17-16,18 0 0,-18-1 0,0 19 16,0-54-16,0 54 0,0-1 15,0-17-15,0 17 16,-18 18-16,-17 0 16,17 0-16,18 35 0,-17-35 15,17 18-15,-18 0 0,18-1 16,0 1-16,0-1 15,18-17-15,17 18 0,-35 0 16,18-18-16,17 17 16,-17-17-16,-1 18 0,1-18 15,-18 18-15,17-18 0,-17 35 16,0-17-16,0-1 0,0 1 16,0-1-16,0 1 0,0 17 15,0-17-15,-17 0 0,17 17 16,0 0-16,0 1 15,0-19-15,0 1 16,0-1-16,35-17 16,0 0-16,-17-35 15,0 35-15,17-17 0,-17 17 0,52-53 16,-52 35-16,17 0 16,-17-17-16,17-18 0,-17 35 15,-1-17-15,1-18 0,-18 36 16,0-1-16,0 0 0,0 1 15,-35 17-15,17 0 16,0 0-16,1 0 16,17 35-16,-18-35 0,18 18 15,0-1-15,0 1 0,0 17 0,0 0 16,0 1-16,0-19 0,0 36 16,18-35-16,-18 0 0,35-1 15,-35 1-15,18-18 0,-1 18 16,1-18-16,-1 0 0,54-36 15</inkml:trace>
  <inkml:trace contextRef="#ctx0" brushRef="#br0" timeOffset="14831.2">5309 5874 0,'-35'-18'0,"-36"18"15,54 0 1,-18 0-16,17 0 0,0 0 15,-17 53 1,35-18-16,0 1 16,0-1-16,0-18 0,0 36 15,0-35-15,18 17 0,-18 1 16,35-19-16,-35 1 0,35 17 16,-17-17-16,-1-18 0,1 0 15,0 0-15,-1 0 0,1-35 0,35-1 16,-35 19-16,17-19 0,35-17 15</inkml:trace>
  <inkml:trace contextRef="#ctx0" brushRef="#br0" timeOffset="15084.71">5662 5592 0,'0'0'0,"0"-36"16,-35-17-16,0 18 31,17 35-31,0 18 16,18 17-1,0-17-15,0-1 0,0 1 16,0 17-16,0 71 16,18-18-1,-18-53-15,18 1 0,-18 34 16,17-52-16,-17 17 0,0 36 16,18-54-16,-18 1 0,0 17 15,17-35-15,1-35 16,0 35-16,-1-35 15,1-1-15</inkml:trace>
  <inkml:trace contextRef="#ctx0" brushRef="#br0" timeOffset="15267.36">5415 5627 0,'-35'17'0,"70"-34"0,-105 34 0,52-17 16,-53 0-16,54 0 15,52 0 1,0 0 0,1-17-16,52 17 15,-35-18-15,35 1 0</inkml:trace>
  <inkml:trace contextRef="#ctx0" brushRef="#br0" timeOffset="15747.66">6773 5680 0,'0'-18'0,"0"36"0,0-54 16,-17 19-1,17 52 17,17-17-17,-17 17-15,36-17 0,-36 17 0,17 0 16,19 53-16,-36 18 16,0 0-16,17-35 0,-17-18 15,0 88-15,0-106 16,0 18-16,0-36 0,0 1 15,0-53 1,18 35-16,-18-35 16,0 17-16,17-53 0</inkml:trace>
  <inkml:trace contextRef="#ctx0" brushRef="#br0" timeOffset="16040.02">6597 5874 0,'-18'0'0,"36"0"0,-53-18 0,17 18 0,0-18 16,1 1-16,17-18 16,0 17-16,35 0 15,18 1-15,-35 17 0,70-18 16,-53 18-16,18 0 0,-18 0 16,53 35-16,-52-35 15,-1 36-15,0-19 0,-17 1 0,0 17 16,-1-17-16,1 35 0,-18-18 15,0-17-15,0 34 0,-35-34 16,35 0-16,-71 17 16,36-17-16,17-1 0,-17-17 0,0 0 15,-1 18-15,19-18 0,-36 0 16,35 0-16,0 0 0,1-35 0,-1 17 16,18-17-16</inkml:trace>
  <inkml:trace contextRef="#ctx0" brushRef="#br0" timeOffset="16646.68">7179 5856 0,'18'-18'0,"-36"36"0,53-36 16,-17 1-16,0 17 16,-1 0-16,1 0 15,17 35 1,-17 0-16,-1 1 0,-17-1 15,18 53 1,-18-70-16,0 17 16,0-17-16,-18-1 0,1-17 15,-1 0 1,18-35-16,-18 0 16,18-1-16,0 19 0,0-54 15,0 36-15,0 17 0,71-70 16,-71 71-16,35-19 0,1 19 15,-19-1-15,36 0 16,-35 18-16,17 0 16,-35 36-16,18-36 0,-1 17 15,1 19-15,0-1 16,-1-18-16,-17 1 16,18-18-16,-18 18 0,18-1 15,-1-17 1,1 0-1,-1 0 1,-17-35-16,18 17 16,0 1-16,-18-18 15,0 17-15,0 0 16,0 1-16,0-1 0,-36 18 16,19 0-16,-1 0 15,-17 35-15,17 1 16,1-36-16,17 35 0,-18 0 15,18-17-15,0-1 16,0 1-16,0 17 0,35-17 0,-17 17 16,-18-17-16,53-18 0,35 17 15,-53-17-15,18 0 16,0-35-16</inkml:trace>
  <inkml:trace contextRef="#ctx0" brushRef="#br0" timeOffset="17293.66">8714 5803 0,'-247'-17'31,"211"17"-31,19 0 0,-54 35 16,36-35-16,-36 53 16,54-36-16,-1 1 0,-17 17 15,17 1-15,18-19 0,0 36 16,0-35-16,0-1 0,0 1 0,0 0 15,18-1-15,17 1 16,-17-18-16,17 0 0,0-35 16,1 35-16,-19-36 0,54-17 15,-54 18-15,19 0 0,17-18 16,-36 18-16,1-1 0,-1 1 16,1 0-16,0-18 0,-18 18 0,17-53 15,-17 52-15,0 1 0,0-18 16,0-18-16,0 54 15,-17-18-15,17 17 0,0 0 16,-18 18 0,18 18-16,-18 17 15,18-17-15,0 17 0,-17 0 16,17 1-16,0-1 0,0 36 16,0-19-16,0-16 0,0-1 0,0 0 15,0 18-15,0-18 0,0 1 0,35 34 16,-35-52-16,18 0 0,-1 17 15,-17-18-15,18-17 0,17 18 16,-17-18-16,0 0 0,35-35 16,-1-18-16,19 0 15,-53 35-15,-1-17 16,-17 17-16,18 1 0,-18-1 0,18 1 16,-18-1-16,0 0 0,0 36 46,0 0-46,-18-18 0,18 35 16,0-18-16,0 1 0,0 0 16,0 17-16,0-17 0,0-1 0,0 19 15,0-1 1,0-18-16,18-52 16</inkml:trace>
  <inkml:trace contextRef="#ctx0" brushRef="#br0" timeOffset="17453.31">8996 5556 0,'-18'0'15,"36"0"-15,-71 0 0,53 18 16,-18-18 0,18 18-1,36-1-15,-19 1 16,18-18-16,1 0 15</inkml:trace>
  <inkml:trace contextRef="#ctx0" brushRef="#br0" timeOffset="17671.41">9402 5662 0,'0'18'0,"0"-36"0,-36 36 16,19-1-16,-19-17 15,1 18-15,17-18 0,1 18 16,-1-1-16,0-17 0,1 18 0,-1 17 15,1-17-15,17-1 0,-18 19 16,18-19-16,-18 1 0,18 17 16,0-17-16,0 0 0,0-1 15,0 1-15,36-1 0,-36 1 16,17-18-16,18 0 16,-17 0-16,17 0 0,-17-35 0,17 35 15</inkml:trace>
  <inkml:trace contextRef="#ctx0" brushRef="#br0" timeOffset="17947.34">9807 5433 0,'0'-18'16,"0"36"-16,-35-54 0,0 1 16,-1 18-16,19-1 15,-1 18-15,18 18 31,0 17-31,0-18 0,0 36 16,18-17-16,-18-1 0,35 36 16,-35-19-16,0-16 0,0 52 15,0-53-15,0 89 16,0-107-16,-18 19 0,18 16 16,0-34-1,36-36 1</inkml:trace>
  <inkml:trace contextRef="#ctx0" brushRef="#br0" timeOffset="18268.22">9543 5768 0,'-18'0'0,"36"0"0,-54 0 0,54 0 31,35-18-16,-35 18-15,52-17 16,-35 17-16,1-18 0,34 0 16,-35 1-16,1 17 0,52-18 15,-70 0-15,17 18 16,-17 0-16,-1 0 16,-17 18-1,0 0 1,0 17-16,0-17 0,0-1 15,18 36-15,-18-35 0,0-1 16,17 1-16,-17 0 0,0-1 16,18 1-16,0-18 31</inkml:trace>
  <inkml:trace contextRef="#ctx0" brushRef="#br0" timeOffset="18415">10195 5503 0,'-35'0'16,"0"0"-1,17 0-15,53 0 32,-35 18-32</inkml:trace>
  <inkml:trace contextRef="#ctx0" brushRef="#br0" timeOffset="18742.77">10530 5680 0,'-35'0'0,"70"0"0,-70 17 16,0-17-16,17 18 0,-52 0 16,52-18-16,-17 35 15,17-17-15,0-1 0,-17 18 16,35-17-16,-17 17 15,17-17-15,0 0 0,35 35 16,0-36-16,0 1 16,-17-18-16,0 0 0,35 0 15,-36-35-15,54-1 16,-54 19-16,1-1 0,0 0 16,-1-35-16,1 36 0,-18-1 15,0 1-15,0-1 0,0-17 0,0 17 16,-35-17-16,17 17 15,0 18-15,-17 0 16,17 0-16,1 0 16,17 18-16</inkml:trace>
  <inkml:trace contextRef="#ctx0" brushRef="#br0" timeOffset="19463.43">10848 5680 0,'-18'70'31,"18"-52"-31,-17 0 0,17 17 16,0-18-16,-18 1 16,18 35-16,0-35 0,0-1 15,0 1-15,0 0 16,0-54-1,0 19 1,18-19-16,-18 19 16,35-36-16,-35 18 15,18 17-15,-1-35 0,-17 35 16,18 1-16,17-1 0,-35 0 16,18 18-16,-1-17 15,1 17-15,0 0 0,-18 35 16,17-35-16,-17 18 0,18 17 15,-18-17-15,0-1 0,18 19 16,-18-19-16,0 1 0,17-1 16,-17 19-16,35-19 15,-17-17 1,0 0-16,-1 0 0,1 0 0,35-35 16,-18 35-16,1-18 0,16-17 15,-16 0-15,-19 17 0,36-35 16,-35 36-16,0-19 15,17-16-15,-35 34 0,0 0 16,0 1-16,-35 17 16,17 0-1,0 0-15,18 17 16,-17-17-16,17 18 16,0 0-16,0 17 0,0-18 15,0 1-15,0 0 0,17-1 16,-17 1-16,0 0 0,18-1 15,0 1-15,-18 0 0,17-1 16,1-17-16,-18 18 0,17-1 16,-17 1 15,-35 0-15,18-18-1,-1 17-15,-17-17 16,17 0-16,18 18 15</inkml:trace>
  <inkml:trace contextRef="#ctx0" brushRef="#br0" timeOffset="19628.57">11942 5891 0,'-36'0'0,"19"-53"31,17 36-31,17 17 16</inkml:trace>
  <inkml:trace contextRef="#ctx0" brushRef="#br0" timeOffset="29018.12">25188 8484 0,'0'-17'47,"-17"17"156,-19 0-203,19 0 15,-1 17-15,0-17 0,-34 53 16,34-35 0,18-1-16,-71 54 15,71-36-15,-53 36 16,36-36-16,-1 18 0,18-35 16,-17 17-16,17 0 0,0-17 15,0 17-15,0-17 0,35 17 16,-35-17-16,35-18 0,-17 35 15,17-17-15,-17-1 16,-1-17-16,1 0 0,0 0 16,-1 0-16,1 0 0,52-17 15,-52 17-15,35-18 16</inkml:trace>
  <inkml:trace contextRef="#ctx0" brushRef="#br0" timeOffset="29343.95">25453 8837 0,'18'0'16,"-36"0"-16,0 0 16,-17 0-1,17 18 1,1-1-16,-19 36 16,19-35-16,-1 17 0,1-17 15,17-1-15,0 19 16,0-19-16,0 1 0,35 0 15,-18-18-15,19 0 16,-19 0-16,1 0 0,35-36 16,-35 36-16,-1-17 0,18-19 15,-17 19-15,17-54 16,-35 54-16,0-19 16,-35 19-16,35-1 0,-53 0 15,36 18-15,-19 0 0,1 0 16,0 0-16,17 0 0,0 0 15,-17 18-15,18-18 0,17 18 16</inkml:trace>
  <inkml:trace contextRef="#ctx0" brushRef="#br0" timeOffset="29687.09">25594 8819 0,'0'0'16,"18"-17"-16,-1 17 15,1-18-15,0 18 0,-1 0 16,1 0-16,-1 0 0,19 0 16,-19 18-16,19-18 0,-19 35 0,19-35 15,-19 35-15,1-17 0,0 0 0,17 17 16,-35-17-16,17-1 0,1 36 16,-18-35-16,0-1 15,0 1-15,-35 0 0,17-1 16,1-17-1,-1 0-15,0-35 16,18 17-16,0 1 16,-17-36-16,17 35 15,0 1-15,0-36 0,0 17 16,35 19-16,-17-19 0,-18 19 16,88-18-1,-71 35-15,36 0 16</inkml:trace>
  <inkml:trace contextRef="#ctx0" brushRef="#br0" timeOffset="30006.14">26282 8837 0,'0'0'0,"-18"0"16,18 18-1,18-1 1,0 1-1,-18 0-15,35-1 0,-35 1 16,0 0-16,0-1 0,0 1 0,17-1 16,-17 19-16,0-19 0,0 1 15,0 0-15,0-1 16,-17-17 0,-1-35-1,18 17 1,0-17-16,-17 17 0,17-34 15,0 34-15,0-53 16,0 36-16,35 17 0,-18-17 16,19 18-16,17-1 15,-36 18-15,1 0 0</inkml:trace>
  <inkml:trace contextRef="#ctx0" brushRef="#br0" timeOffset="30318.85">26652 8961 0,'0'0'0,"0"17"0,-17-17 16,34 0 15,-17-17-31,36 17 16,-19-18-16,1 18 0,0-18 0,-1 18 16,-17-35-16,35 17 0,-35 1 15,0-1-15,18 18 0,-18-18 16,0 1-16,-35 17 15,0 0-15,-1 0 16,19 17-16,-19 19 16,19-19-16,-1 1 0,0 0 0,1 35 15,17-36-15,0 1 0,0 17 16,0-17-16,0-1 0,17 1 16,19 0-16,-19-18 0,36 0 15,-35 0-15,17 0 0,53 0 16,-52-18-16</inkml:trace>
  <inkml:trace contextRef="#ctx0" brushRef="#br0" timeOffset="30551">27305 8837 0,'-35'0'0,"70"0"0,-106 0 0,36 0 16,0 18-16,17-18 0,-17 35 15,17-17-15,1-1 16,-1 1-16,0 35 15,18-36-15,0 54 16,0-53-16,53 17 16,-35-35-16,0 0 15,-1 0-15,19 0 0,-1 0 16,0-18-16,0 18 0,-17-35 0,17 17 16,1-17-16,-1 17 0,0-17 0,0 0 15</inkml:trace>
  <inkml:trace contextRef="#ctx0" brushRef="#br0" timeOffset="30754.95">27658 8431 0,'0'-53'0,"0"106"0,-18-123 16,18 52-16,0 1 0,-18 17 0,18-18 15,-17 18-15,-1 0 16,1 35-16,17 0 16,-18 18-1,18-17-15,0-19 0,0 54 0,0-18 16,0-18-16,35 36 15,-35-18-15,0-18 0,0 35 0,0-34 16,0-19-16,0 54 16,0-54-16</inkml:trace>
  <inkml:trace contextRef="#ctx0" brushRef="#br0" timeOffset="30933.23">27358 8625 0,'-18'-17'0,"36"34"0,-53-34 16,-1-19-1,72 36 1,17 0-16,-18 0 16,0 0-16,53 0 0,-52 0 0,-1 0 15,0 0-15</inkml:trace>
  <inkml:trace contextRef="#ctx0" brushRef="#br0" timeOffset="31216.02">28540 8431 0,'0'0'16,"-36"-17"-16,1-1 0,0 0 15,17 1-15,-17 17 16,17 0-1,18 35-15,0 0 0,0 18 16,0-17-16,0-1 16,0 53-16,0-53 0,36 18 15,-36 141 1,-36-70-16,36-89 16,-35 18-16,35-35 0,-18-1 15,18 1-15,0-53 16,36-1-1,-19-17-15</inkml:trace>
  <inkml:trace contextRef="#ctx0" brushRef="#br0" timeOffset="31471.81">28346 8484 0,'-18'-17'16,"36"34"-16,-36-52 0,0 17 0,18-17 15,36 70 16,-1-17-15,-17 0-16,17-1 0,0 1 0,-17 17 16,35 0-16,-18-17 0,0 35 15,-35-35-15,18-1 0,-18 1 16,-35 53 0,-54-36-16,72-18 15,-18 1-15,-71 0 16,88-1-16,-35-17 0,35 0 15,1 0-15,-1 0 0</inkml:trace>
  <inkml:trace contextRef="#ctx0" brushRef="#br0" timeOffset="31804.69">28787 8855 0,'-18'0'16,"18"35"0,0-17-1,0 17-15,0-17 16,18 34-16,-18-34 0,0 0 16,17-1-16,-17 19 15,18-19-15,-18 1 0,0 0 16,-18-18-1,18-36 1,-17 36-16,17-35 16,-18 17-16,18 1 0,0-54 15,35 36-15,1-36 16,-19 54-16,1-19 0,52-16 16,-52 52-16,0-18 0,35 18 15</inkml:trace>
  <inkml:trace contextRef="#ctx0" brushRef="#br0" timeOffset="32082.51">29210 8961 0,'0'0'16,"18"0"-16,17 17 15,0-17-15,-17 0 0,-1-17 16,1-19-16,-18 19 16,18-1-16,-18 0 15,0 1-15,0-54 16,0 36-1,-18 35-15,0 0 0,-17 0 16,18 18-16,-1 17 16,0-35-16,1 35 0,-19 0 15,36-17-15,-17 53 16,17-54-16,0 1 0,0-1 16,0 1-16,35 0 0,0-18 15,-17 0-15,0 0 0,105 0 16,-88-18-1,53-17-15</inkml:trace>
  <inkml:trace contextRef="#ctx0" brushRef="#br0" timeOffset="32689.5">29933 8855 0,'0'-18'16,"-53"18"-16,-70 0 16,105 0-16,-17 0 15,0 0-15,17 18 0,0-18 0,1 35 16,-19-35-16,1 71 15,17-54-15,18 18 16,0-17-16,0 0 0,0 17 16,18-35-16,-18 18 0,35-18 15,1 0-15,-19 0 0,1 0 0,53-18 16,-1-35 0,-35 35-16,-17-17 0,0 18 15,17-19-15,-17 1 0,-1 0 0,1-18 16,-1 18-16,1-18 0,0 0 0,17-141 15,-35 105 1,0 54-16,0 0 0,0 17 16,0-17-16,-18 17 0,18 1 15,-35 17-15,17 0 16,1 35-16,-1 0 16,1 1-16,-1 16 0,18 1 15,-18 71-15,18-71 16,0-18-16,36 53 0,-36-35 15,0-18-15,17 36 0,1-18 16,17-35-16,-17 17 16,-1-35-16,-17 17 0,18-17 15,0 0-15,-1 0 0,36 0 16,-35-17-16,-1 17 0,1-35 0,35-1 16,-18 1-16,18-18 15,-53 35-15,18 1 0,-18-1 16,18 1-16,-18-1 15,0 53 17,-18 0-32,18 1 15,0-1-15,0-17 16,0 17-16,0-17 16,18-18-1,-1-18-15</inkml:trace>
  <inkml:trace contextRef="#ctx0" brushRef="#br0" timeOffset="32834.97">30427 8502 0,'0'0'0,"-53"0"32,36 0-32,-1 0 0,18 18 15,0-1 1,0 18-16,35-35 0,0 18 15,-17 0-15</inkml:trace>
  <inkml:trace contextRef="#ctx0" brushRef="#br0" timeOffset="33050.23">30815 8661 0,'-35'0'0,"-71"-18"31,88 18-31,1 0 0,-1 35 15,0-35-15,-17 36 0,18-19 16,17 19-16,-18-1 0,18 0 16,0-17-16,0-1 0,0 36 15,18 18 1,17-54-16,-18 1 16,1-18-16,0 0 0,17 0 15,0-35-15</inkml:trace>
  <inkml:trace contextRef="#ctx0" brushRef="#br0" timeOffset="33298.56">31274 8255 0,'0'-35'0,"0"70"0,0-88 0,-36 35 16,19 1-16,-1 17 15,-17 35-15,17 0 16,1 18-1,17 18-15,0-1 0,0-34 16,0 17-16,0 35 16,0-35-16,0 0 0,0 35 15,0-53-15,0 0 0,0 36 16,0-18-16,0-36 16,0 1-16</inkml:trace>
  <inkml:trace contextRef="#ctx0" brushRef="#br0" timeOffset="33602.81">31044 8661 0,'-35'-18'0,"70"36"0,-87-54 16,34 36-16,53 18 31,0 17-31,-17-35 0,17 18 16,18 0-16,-17-18 15,-1 17-15,18 1 0,0-18 16,0 0 0,-36 0-16,1 0 0,17 0 0,-17-18 15,-18 36 17,0 17-17,0-17-15,0-1 0,-18 19 16,18-19-16,-18 36 15,1-53-15,17 18 0</inkml:trace>
  <inkml:trace contextRef="#ctx0" brushRef="#br0" timeOffset="33754.98">31609 8484 0,'0'0'0,"-18"-35"0,18 17 0,-35 1 15,35-1-15,-18 18 0,1 0 16,17 18 0,0 17-16,0 18 15,35-35-15</inkml:trace>
  <inkml:trace contextRef="#ctx0" brushRef="#br0" timeOffset="34074.53">31856 8678 0,'0'0'16,"-35"0"-16,-1 0 0,1 0 16,0 18-1,-1 17-15,19-17 0,17 0 16,-35 17-16,35-18 0,0 19 16,-18-1-16,18-17 0,0-1 0,35-17 15,-17 18-15,17 0 16,0-18-16,-17 0 15,0 0-15,35-18 16,-36 18-16,36-35 0,-35-1 16,17-17-1,-35 18-15,0 18 0,18-54 16,-18 53-16,0-17 0,-53-18 16,53 35-16,-36 18 0,19 0 15,-18 0-15,17 18 16,18 17-16</inkml:trace>
  <inkml:trace contextRef="#ctx0" brushRef="#br0" timeOffset="34714.65">32156 8661 0,'0'0'0,"0"35"16,0-17-1,0 17 1,0 0-16,0-17 0,-18 52 16,18-52-16,0 0 0,0 17 15,0-17-15,-18-18 0,18 35 16,0-18-16,36-52 31,-36 18-31,17 17 16,-17-36-16,18 19 0,-18-1 0,35-35 15,1 0-15,-19 18 16,1 0-16,-1 17 0,1 0 16,0 1-16,-1 17 15,-17 35 1,18-35-16,-18 53 0,0 0 16,0-18-16,0-17 15,18-1-15,-18 1 16,17 0-16,1-18 15,0 0-15,17 0 0,0-18 16,18-17 0,-35 35-16,-1-36 0,36 1 15,-35 18-15,-1-1 0,1-17 0,-18 17 0,18-17 16,-18 17-16,17-35 16,-17 35-16,0 36 31,-35-18-31,35 35 0,-18 1 15,18-19-15,0 1 0,-17 35 16,17 0-16,0 0 16,0-36-16,0 1 15,0 35-15,17-53 0,-17 35 16,0-17-16,18-18 0,-18 17 16,18 1-16,-18 0 15,0-1-15,-36-17 16,-16 0-16,34 0 0,-35 0 15,-35 0-15,35 0 0</inkml:trace>
  <inkml:trace contextRef="#ctx0" brushRef="#br0" timeOffset="36043.74">26599 9402 0,'-35'0'0,"70"0"0,-87-18 16,16 18-16,1-18 0,17 18 15,-35 0-15,36 0 0,-19 0 16,1 0-16,18 0 0,-1 0 15,-17 18-15,17-18 0,0 35 16,-17 0-16,0-17 0,17 0 16,-17 35-16,17-18 0,18-17 15,-17-1-15,-1 36 16,18-35-16,0-1 0,0 1 0,0 0 16,35-18-16,1 0 0,-19 0 15,18 0-15,1 0 0,17-18 16,-18-17-16,-17 17 0,17-17 0,-18 17 15,19 1-15,-19-1 0,1-17 0,0 17 16,-1 0-16,-17 1 0,18-1 0,-18 0 16,0 1-16,18-1 0,-18 1 15,0-1-15,0 0 0,-36 18 32,36 18-32,0 17 0,0 0 15,0-17-15,0 0 16,0 17-16,0-17 0,0-1 15,0 1-15,18 17 0,0-17 16,-18-1-16,17 19 0,1-36 16,0 17-16,17-17 0,-18 0 15,1 0-15,17 0 0,-17-17 16,0 17-16,-1-18 0,1 18 16,0-35-16,-1 17 0,1-35 15,-18 36-15,17-1 0,-17 0 0,0-35 16,0 36-16,0-1 0,0 1 15,0-1-15,-17 18 16,-1 0 0,18 18-16,-17-18 0,17 35 0,-18-18 15,0-17-15,18 36 0,0-19 16,0 1-16,0 0 0,36-1 16,-19 1-16,-17 0 0,53-1 15,-53 1-15,18-18 16,-1 17-16,1-17 15,0 0-15,-1 18 16,-17 0 0,0-1-16,0 1 15,0 0-15,0-1 16,0 1-16,0 17 0,0-17 16,0-1-16,0 19 15,0-19-15,18 1 16,17-18-16,-17 0 0,35 0 15,-18 0-15,-17 0 0,52-35 16,-34 17-16,-19 0 0,18 1 0,18-18 16,-35-1-16,0 19 0,17-36 15,-17 17-15,-18 19 0,0-36 16,0 35-16,0 1 0,0-1 16,0 0-16,-18 18 15,-17 0-15,17 0 16,-17 36-16,17-1 15,-17 35-15,35-34 16,-18 52-16,18-53 16,0-17-16,35 35 0,-35-36 15,18 1-15,17 17 0,1-35 16,-19 0-16,54 0 16,-54 0-16,19 0 0,52-17 0</inkml:trace>
  <inkml:trace contextRef="#ctx0" brushRef="#br0" timeOffset="36811.23">28646 9701 0,'0'-17'0,"0"34"0,-18-52 16,18 17-16,0 1 15,0-1-15,0 1 0,35 17 16,-17-18-16,17 18 15,0 0-15,-17 0 0,0 0 16,-1 35-16,19-17 0,-36-1 16,17 36-16,-17-35 15,0 17-15,-35 1 0,35-19 16,-35 1-16,-18 17 0,35-17 16,0-18-16,-17 17 0,18 1 15,-1-18-15,0 0 0,1 0 16,17-18-1,35 18 1,-17 0-16,17 0 16,-18 0-16,1 0 0,35 0 15,-35 18-15,17-18 0,18 18 16,-36 17-16,1-17 0,0-1 16,-1 1-16,1-18 0,-18 18 0,18 17 15,-18-18-15,-36 1 16,1 0-16,17-18 15,-34 17-15,16-17 0,1 0 16,0 0-16,-1 0 0,1 0 16,0 0-16,-36 0 15,54 0-15,-1 0 0,53 0 32,1 0-17,-19 0-15,19 0 0</inkml:trace>
  <inkml:trace contextRef="#ctx0" brushRef="#br0" timeOffset="37178.61">29386 9719 0,'-35'-18'0,"70"36"0,-88-36 0,36 1 16,-18 17-16,17 0 15,0 35-15,1-17 16,17 35-16,0-36 16,0 1-16,0-1 0,0 19 0,0-19 15,0 19-15,17-1 16,1 0-16,0-17 16,-18 0-16,17-1 15,18-17-15,-17 18 0,0-1 16,-1-17-16,-17 18 15,18-18-15,-18 18 16,0-1-16,-35-17 0,-1 18 16,1-18-16,18 18 0,-36-1 15,17-17-15,-34 18 16,52-18-16,1 18 0,-19-18 16,19 0-16,17-36 15,-18 36-15</inkml:trace>
  <inkml:trace contextRef="#ctx0" brushRef="#br0" timeOffset="37372.26">29245 9790 0,'-35'-18'16,"70"36"-16,-70-54 15,35 19-15,0-1 16,53 18-1,-18 0-15,-17 0 0,52-18 16,-34 18-16,-1 0 0,53 0 16,-53 0-16,1 0 0,-19-17 0</inkml:trace>
  <inkml:trace contextRef="#ctx0" brushRef="#br0" timeOffset="38295.07">30709 9948 0,'18'0'16,"-18"18"0,0 0-1,0-1-15,0 1 16,-18 0-16,1-1 16,17 1-16,-36-1 15,19-17-15,-1 18 0,-52 0 16,-19-18-1,54 0-15,0 0 0,0 0 16,-1 0-16,19-36 0,-19 36 0,1-17 16,17 17-16,1 0 0,-1-18 15,36 18 17,-1 0-17,1-17-15,0 17 16,52-18-16,1-53 15,-36 54-15,-17-1 16,52-35-16,-52 18 0,17 0 16,0-1-16,-17 1 0,17 0 0,-17-1 15,35-69-15,-53 69 16,18 19-16,-18-1 0,0 0 0,0 1 16,-36 17-16,19 0 15,-19 0-15,19 0 0,-1 0 0,-17 0 16,17 17-16,-52 1 15,52 17-15,-17 1 16,17-19-16,18 1 0,-18 35 16,18-18-16,0-17 0,0 70 15,36-70-15,-19 70 16,19-71-16,-19 1 0,1 17 16,0-17-16,-18 0 0,17-1 0,1 19 15,-18-19-15,17 1 0,-17-1 16,0 1-16,0 0 0,0-1 15,-35 1-15,35 0 16,-17-1-16,-19 1 0,36 0 16,-35-1-16,17 1 0,1-18 15,17 17-15,-18 1 0,0-18 16,18 18-16,0-1 16,36-17-16</inkml:trace>
  <inkml:trace contextRef="#ctx0" brushRef="#br0" timeOffset="38742.26">31609 9684 0,'0'-18'15,"0"36"-15,0-54 0,0 19 0,0-1 0,0 1 16,0-1 0,0 0-16,-18 18 15,-17 36 1,0-1-16,17-18 0,-17 1 16,17 0-16,-17 35 0,35-36 15,-18 1-15,1 35 0,17-36 16,0 1-16,0 17 15,35-17-15,-35 0 0,35 17 16,0-17-16,-17-1 0,0 1 0,17 0 16,0-1-16,1 1 15,-36-1-15,17 1 16,1-18-16,-18 18 16,-35-1-16,-18 1 15,35-18-15,-17 0 0,-18 18 16,35-18-16,-17 17 0,17-17 15,-17 0-15,17 0 0,1 0 0,-1 0 16,0 0-16,1 0 0,17-17 16</inkml:trace>
  <inkml:trace contextRef="#ctx0" brushRef="#br0" timeOffset="38925.97">31521 9772 0,'0'0'0,"0"-18"0,0-35 32,35 53-32,-35-17 0,88-1 15,-53 0-15,36 18 16,-36 0-16,1 0 0,-19 0 0,18 0 16,1 18-16,-19-18 0,19 35 15</inkml:trace>
  <inkml:trace contextRef="#ctx0" brushRef="#br0" timeOffset="39240.76">32032 9754 0,'0'18'0,"-17"-18"0,17 18 16,0-1-16,-18-17 0,-17 53 15,17-35 1,18-1-16,-18 1 16,18 0-16,0 17 0,-17-17 0,17-1 0,0 1 15,0 0-15,0 34 16,0-34-16,0 0 0,0-1 0,17-17 15,-17 18-15,36 0 0,-19-18 16,1 0-16,0 0 0,17 0 16,0-18-16,-17 18 0,-1-35 0,36-1 15,-17 19-15,17-71 16,-36 52-16,1-52 16,-18 53-16,-35-53 15,35 70-15,-53 0 0,0 1 16,17 17-16,1 0 0,-18 0 15,18 17-15,0-17 0,17 36 16,-17-36-16,17 35 0,0-35 16,1 18-16</inkml:trace>
  <inkml:trace contextRef="#ctx0" brushRef="#br0" timeOffset="41051.41">23583 10795 0,'-17'0'0,"34"0"0,-52 0 0,17-18 15,1 18 1,34 0 31,-17 18-47,36-18 16,-19 0-16,54 18 0,-36-1 15,0-17-15,71 0 0,-35 18 16,-18-18-16,105 18 15,-69-1-15,-19-17 0,124 18 16,-106-1-16,1 1 0,175 17 16,-193-35-16,17 18 0,71 0 15,-89-18-15,18 17 0,71-17 16,-71 0-16,0 18 0,89-18 16,-71 0-16,-18 0 0,88 0 15,-70 0-15,-18 0 0,71 0 16,-88 0-16,17 0 0,-18 0 15,19 0-15,-19 0 0,1 0 0,87 0 16,-87 0-16,17 0 16,-17 0-16,87 18 0,-69-18 0,122 17 15,-122-17-15,-19 0 16,89 18-16,-71-1 0,-17-17 16,87 0-16,-69 18 0,-1-18 15,-18 0-15,1 0 0,-1 18 0,19-18 16,52 0-16,-71 0 0,-17 0 15,18 0-15,87 0 0,-69 0 16,-19 0-16,107 0 16,-89 0-16,0 0 0,177 0 15,-195 0-15,124 0 16,-123 0-16,87 0 16,-105 0-16,18 0 0,-18 0 15,0 0-15,17 0 0,-17 0 0,88 0 16,-70 0-16,-1 0 0,54 0 15,-53 0-15,-19 0 0,54 17 16,-70-17-16,16 18 0,19-18 16,0 18-1,-1-18-15,-35 0 16,36 0-16,-36 0 16,1 0-16,34 17 0,-35-17 15,1 0-15,52 18 0,-35-18 16,-18 0-16,36 0 0,-36 18 15,0-18-15,18 0 0,-18 0 16,-17 0-16,0 0 0,-1 0 16,1 0-16,0 0 0,34 0 15,-34 0-15,17 0 16,-17 0-16,0 0 16,-1 0-16,1 0 0,0 0 15,-1 0-15,1 0 16,-1 0 15,-17 17 16,0 1-31,-35-18-1,0 0-15</inkml:trace>
  <inkml:trace contextRef="#ctx0" brushRef="#br0" timeOffset="41811.86">24130 11571 0,'0'-18'0,"0"36"0,0-53 15,0 17-15,0 1 16,0-1 0,18 18-1,-18 35-15,0-17 16,0 17-16,0 18 15,0-35-15,0-1 0,0 36 16,0-18-16,-18-17 0,18 35 16,-18-35-16,18-1 15,-17 19-15,17-19 0,0 1 16,0 0-16,-18-18 0,18-18 31,0-17-15</inkml:trace>
  <inkml:trace contextRef="#ctx0" brushRef="#br0" timeOffset="42011.13">23865 11483 0,'-17'0'0,"34"0"0,-52-35 15,70 17 1,18 18-1,-17-18-15,-1 18 0,0 0 16,0 0-16,18 0 0,-17 0 0,34 0 16,-35 0-16,1 18 0,-19-18 15,19 18-15,-36-1 0</inkml:trace>
  <inkml:trace contextRef="#ctx0" brushRef="#br0" timeOffset="42238.27">23777 11959 0,'-17'18'15,"34"-36"-15,-52 53 0,70-35 16,0 0 0,1 0-16,-1 0 0,0 0 15,1-17-15,-1 17 0,0 0 0,0 0 16,1 0-16,-1 0 0,0 0 15,1 0-15,-19 0 0,1 0 0,-1 0 16,1 17-16,0-17 16</inkml:trace>
  <inkml:trace contextRef="#ctx0" brushRef="#br0" timeOffset="42643.62">24447 11730 0,'0'0'0,"-17"0"31,17 17-15,0 1-1,0 17-15,0-17 0,0 17 16,0-17-16,0 0 0,0 17 16,0-17-16,0 52 15,17-52-15,-17-1 16,0 1-16,0-36 31,0-17-31,0 17 0,0 1 16,0-1-16,0-17 0,0 17 0,0-35 15,0 36-15,0-19 0,0 19 16,18-19-16,0 19 16,17-1-16,-17 18 0,-1 0 15,19 0-15,-19 0 16,19 18-16,-19-18 15,-17 17-15,18-17 0,-1 36 0,-17-19 0,0 1 16,18 35 0,-18-35-16,0-1 0,0 1 15,0 0-15</inkml:trace>
  <inkml:trace contextRef="#ctx0" brushRef="#br0" timeOffset="42878.97">24994 11695 0,'0'0'0,"0"-18"0,0 0 15,-35 18 1,35 36-16,-18-36 16,18 17-16,-17 18 0,-1-17 15,18 0-15,-18-1 0,18 1 0,-17 0 16,17-1-16,0 36 0,0-35 15,0 0-15,0-1 0,0 1 0,35-1 16,-17 1-16,-18 0 16,17-18-16,1 0 0,0 0 15,17 0-15</inkml:trace>
  <inkml:trace contextRef="#ctx0" brushRef="#br0" timeOffset="44094">25418 11695 0,'-36'0'16,"1"0"-16,17 0 0,-17 0 16,18 17-16,-1-17 0,-17 18 15,17-1-15,0 1 0,1 17 16,17-17-16,0 0 0,0-1 16,0 1-16,0 0 0,0-1 15,35 19-15,-17-19 16,-1-17-16,1 0 15,17 0-15,0 0 0,-17 0 16,0-17-16,17-1 0,-17 18 16,-1-35-16,1 17 0,-18 0 15,0 1-15,0-19 16,0 19-16,-35-19 0,17 19 16,18-1-16,-35 18 0,-18-17 15,35 17-15,1 0 0,-19 0 16,19 0-16,-1 17 0,0-17 0,1 35 15,-1-17-15,18 0 16,0-1-16,0 1 0,35 0 16,1-1-16,-19-17 15,36 0-15,-18 0 0,1 0 0,34-17 16,-17 17-16,0-36 16,35 1-16,-35 17 0,0 1 15,53-18-15,-71 17 0,1-17 16,-19 35-16,1-18 0,-1 0 0,1 1 15,-18-1-15,-35 18 16,0 0-16,-1 0 16,19 35-16,-36-17 0,35-18 15,0 18-15,-17 17 16,35-17-16,0-1 0,-18 1 16,18-1-16,36 19 15,-19-36-15,36 0 16,-35 17-16,0-17 0,17 0 15,-17 0 1,-1 0 0,-17 18-16,0 0 15,0-1-15,0 1 0,0 0 16,0-1-16,0 1 16,0 0-16,18-18 15,17 0 1,-17 0-16,17 0 0,-17-36 15,35 19-15,-36-1 16,1 0-16,35-17 0,-18 17 16,-17-17-16,17 0 0,0 17 15,-35-17-15,18 17 0,-1 1 16,-17-1-16,0 0 16,-17 18-1,-18 0-15,17 36 16,-17-19-16,17 1 0,0 0 15,1-18-15,17 17 16,0 1-16,35-1 16,0 1-1,-17-18 1,-18 18-16,18-18 0,-18 17 16,17-17-16,-17 18 15,0 0-15,0-1 16,0 1-16,18 0 0,-18-1 15,0 1-15,0 0 16,0-1-16,0 1 16,0-1-1,17-17-15,19 0 16,-1-35 0,-17 18-16,-1 17 0,19-18 0,-19 18 15,19-35-15,-19 17 0,54-35 16,-54 35-16,19-35 15,-36 36-15,0-1 0,0 1 16,0-1-16,-36 18 16,19 0-16,-1 0 15,18 18-15,-18-18 0,1 17 16,-1 18-16,1-17 0,17 17 16,0-17-16,-18 0 0,18 17 15,0-17-15,0-1 0,0 1 16,35 0-16,-17-18 0,17 0 15,0 0-15,-17 0 0,17 0 16</inkml:trace>
  <inkml:trace contextRef="#ctx0" brushRef="#br0" timeOffset="44312.33">27076 11695 0,'-36'0'15,"72"0"-15,-107 0 0,53 0 16,-17 0-16,18 17 15,17 1-15,0 52 16,0-52-16,0 0 0,0-1 16,35 1-16,-35 0 0,17-1 15,1 1-15,0 0 16,-1-18-16,1 0 0,0 0 0,-1 0 16,36-36-16,-35 36 0,17-35 15,36-18-15,-36 35 0,0-17 16</inkml:trace>
  <inkml:trace contextRef="#ctx0" brushRef="#br0" timeOffset="44520.87">27534 11430 0,'0'-35'0,"0"70"16,0-88-16,0 0 0,0 36 0,-35-1 15,35 0-15,-35 18 16,17 0-16,0 0 16,18 18-16,0 17 0,-17-17 15,17 17-15,0-17 0,0 17 0,-18 0 16,18-17-16,0 17 0,0 0 0,0 1 15,0-1-15,0 0 0,0 1 0,0 16 16,0-16-16,-17-1 0,17 0 16,0-17-16,0 0 0,0-1 15</inkml:trace>
  <inkml:trace contextRef="#ctx0" brushRef="#br0" timeOffset="44687.81">27217 11483 0,'-18'0'0,"36"0"0,-53-18 0,17 18 0,0 0 15,18-17-15,36 17 32,-19 0-32,89 0 15,-53 0-15,17 0 0,-17 0 16,0 0-16</inkml:trace>
  <inkml:trace contextRef="#ctx0" brushRef="#br0" timeOffset="45236.95">28575 11624 0,'-18'0'0,"36"0"0,-36-18 0,18-17 16,0 17-1,0 1-15,0-1 16,18 18-1,0 0 1,-1 0-16,-17 35 0,18-35 16,-18 36-16,0-1 0,18 0 15,-18 1-15,0 34 0,0-17 16,0-18-16,-36 71 0,1-35 16,17-18-16,1 0 0,-19 35 15,19-35-15,17-36 0,-18 36 16,1-53-16,17 18 0,0-53 15,35 35 1,-35-36-16,0 1 0,0 0 0</inkml:trace>
  <inkml:trace contextRef="#ctx0" brushRef="#br0" timeOffset="45500.1">28293 11695 0,'-18'-18'0,"36"36"0,-54-36 0,19 0 16,17 1-16,-18 17 15,18-18-15,35 18 16,18 0-16,-17 0 16,-1 0-16,18 0 0,-18 0 0,18 0 15,0 18-15,0-18 0,-18 17 16,18-17-16,18 36 0,-54-19 16,1 1-16,0-1 0,-18 19 15,0-19-15,0 1 0,0 0 0,-36-18 16,19 17-16,-19 1 0,-17 0 15,18-18-15,0 17 0,-18-17 16,35 0-16,-17 0 0,17 0 0,1 0 16,-1-17-16</inkml:trace>
  <inkml:trace contextRef="#ctx0" brushRef="#br0" timeOffset="45884.28">28981 11659 0,'0'-17'16,"0"-1"-1,0 36 17,17-18-32,19 35 15,-19-17-15,19 52 16,-19-52-16,1 17 15,-18 0-15,0-17 0,0 0 0,0 17 16,0-17-16,-18-18 16,18 17-16,-35-17 15,17 0-15,1-35 16,17 0-16,0 17 0,0 0 16,0-35-16,0 36 0,17-19 15,-17 19-15,36-1 0,-36 1 0,70-36 16,-52 35-16,-1 18 15,19 0-15,-19 0 0,19 0 16,-1 0-16,-18 0 0,1 18 16,0 17-16,-1-35 0,1 18 15,0-1-15,-1 1 0</inkml:trace>
  <inkml:trace contextRef="#ctx0" brushRef="#br0" timeOffset="46119.45">29510 11800 0,'0'0'15,"17"0"1,1 0-16,-18-17 15,18-1-15,-1 0 0,1 1 16,-18-1-16,18 1 0,-1-1 16,-17 0-16,0 1 15,0-1-15,-17 18 16,-1 0 0,18 18-16,-35-18 0,17 35 0,0 0 15,18-17-15,-17-1 16,-1 19-16,18-19 0,0 19 15,18 17 1,17-36-16,0-17 0,-17 18 16,17-18-16</inkml:trace>
  <inkml:trace contextRef="#ctx0" brushRef="#br0" timeOffset="46724.57">30127 11783 0,'0'-18'0,"-70"-17"31,52 35-31,-70 0 16,53 0-16,-1 0 0,-17 35 16,18-17-16,0-18 0,0 53 15,17-36-15,0 1 0,18 0 16,0 17-16,0-17 0,0 17 16,36-18-16,-19-17 15,1 0-15,-1 0 0,72-17 16,-72-18-16,19 17 15,69-53-15,36-52 16,-105 88 0,34-71-1,-52 70-15,0-34 0,-1 17 16,-17 18-16,0-1 0,0 19 16,-35 17-1,17 0-15,-17 17 16,17 19-16,1-19 0,-19 36 15,19-17-15,17-1 0,-18 18 16,18-18-16,0 0 0,0 71 16,0-71-16,18 54 15,-18-72-15,0 1 0,35 17 16,-17-17-16,-1-1 16,1-17-16,0 0 0,-1 0 0,19-35 15,-19 35-15,1-17 0,35-19 16,-36 19-16,1 17 0,0-53 15,-1 35-15,1 0 0,-18 1 16,18-1-16,-54 18 31,36 18-15,-17-18-16,17 17 0,-18 19 16,18-19-16,0 1 0,0 0 15,0-1-15,0 1 0,0 0 16,18-18-1,-1 0-15,19-36 16</inkml:trace>
  <inkml:trace contextRef="#ctx0" brushRef="#br0" timeOffset="46851.87">30568 11677 0,'0'-18'0,"0"36"0,0-53 16,-17 35-16,17-18 0,-18 18 15,18 18 16,0-1-31,0 1 16,18 0-16</inkml:trace>
  <inkml:trace contextRef="#ctx0" brushRef="#br0" timeOffset="47084.04">31062 11800 0,'-18'0'0,"36"0"0,-71 0 15,36 0-15,-19-17 0,1 17 16,0 0-16,17 0 0,-17 0 16,17 35-16,0-35 0,1 35 0,-1-17 15,1 17 1,17 18-16,0-35 0,0-1 0,0 19 16,0-19-16,17 1 0,-17 17 15,35-35-15,1 18 16,-19-18-16,1 0 0,0 0 0,17-53 15,0 35-15</inkml:trace>
  <inkml:trace contextRef="#ctx0" brushRef="#br0" timeOffset="47322.76">31591 11430 0,'0'-18'0,"0"36"0,-17-36 16,-19 18-1,19 18-15,-1 0 16,0 17-16,18 0 16,0 0-16,0-17 0,-17 35 15,17-18-15,0 1 0,0 16 16,0 19-16,-53 35 16,53-88-16,-18 34 15,1-16-15,-1-19 16</inkml:trace>
  <inkml:trace contextRef="#ctx0" brushRef="#br0" timeOffset="47623.29">31274 11747 0,'0'-17'16,"0"34"-16,-18-34 0,0-1 15,18 1-15,-17 17 0,52 0 31,0 0-31,36 0 16,-36 17-16,0-17 0,-17 0 0,17 0 16,1 0-16,-1 18 0,18-18 15,-35 0-15,17 0 0,-18 0 16,1 0-16,0 0 0,-18 17 16,0 1-16,0 0 15,0-1-15,0 1 0,0 0 16,0 17-16,-36-17 0,36 17 15,0-17-15,0-1 0,0 18 16,0-17-16,18-18 31</inkml:trace>
  <inkml:trace contextRef="#ctx0" brushRef="#br0" timeOffset="47758.77">31803 11606 0,'0'0'0,"-35"0"0,-1 0 32,19 0-32,17 18 15,0 0-15</inkml:trace>
  <inkml:trace contextRef="#ctx0" brushRef="#br0" timeOffset="48087.48">32226 11836 0,'0'0'0,"-35"0"16,-18 0-16,18 0 0,17 0 15,-52 0-15,52 0 0,-17 0 16,-18 35-16,35-17 0,0-18 16,1 53-16,-1-36 15,18 1-15,0-1 0,0 36 16,0-35-16,18 0 0,17 17 15,-35-17-15,35-1 0,1-17 16,-19 0-16,1 0 0,35 0 16,-36-17-16,1 17 0,17-53 15,-35 35-15,18-17 0,0-1 16,-18 1-16,0 18 0,0-19 0,0 1 16,-18 17-16,18 1 0,-35-19 15,17 36-15,18-17 16,-18 17-16,1 0 0</inkml:trace>
  <inkml:trace contextRef="#ctx0" brushRef="#br0" timeOffset="48699.77">32420 11800 0,'-17'18'15,"17"17"1,-18-17-16,18 0 16,0-1-16,-18 1 0,18 0 0,0 34 15,0-34-15,0 0 0,0-1 16,0 1-16,0-36 31,18 18-31,-18-35 16,35 0-16,-35 17 0,18 1 15,0-1-15,-1 0 0,54-35 16,-54 36-16,1 17 16,0-18-16,-1 18 0,-17 35 15,0-17 1,0 17-16,0-17 16,0 0-16,0-1 0,0 1 15,0-1-15,36-17 16,-19 18-16,1-18 15,-1 0-15,1-18 16,0 18-16,-1-35 0,19 0 16,-19 17-16,1 1 0,0-1 15,-18 0-15,0 1 0,17-19 16,-17 19-16,0-1 16,-35 18-1,35 35-15,-18 1 16,18-19-16,-17 19 0,17-1 15,0-17-15,0-1 0,0 36 16,0-35-16,0 17 16,0-17-16,0 35 0,0-36 15,0 18-15,0-17 16,-18-18-16,18 18 0,-18-18 16,-17 0-16,17 0 0,-17 0 15,0 0-15,-36 0 0,18 0 16,1-18-16,-19 18 0,18-18 0</inkml:trace>
  <inkml:trace contextRef="#ctx0" brushRef="#br0" timeOffset="50731.88">24059 12912 0,'0'0'0,"0"-36"16,0 19-1,0-1-15,18-17 16,-18 17-1,18 1-15,-18-1 0,0 0 16,0 1-16,0-1 16,-36 18-16,1-18 15,18 18-15,-1 0 0,-17 0 16,-1 36-16,-17-19 0,18-17 0,0 36 16,0 16-16,-1-34 0,36 17 15,-35 18-15,35-35 16,0 0-16,35 52 15,-35-52-15,36-1 0,-1 1 16,0 0-16,18-18 0,-18 0 16,1 0-16,-19-36 0,54 19 15,-54 17-15,1-36 0,17 19 16,-17-1-16,0-17 0,-18 17 0,17-17 16,1 17-16,-18 1 0,0-19 15,0 19-15,0-1 0,-35 18 16,17 0-1,18 18 1,-18-1-16,18 19 0,-17-1 16,17-17-16,0 17 15,0 0-15,0-17 0,35-1 16,0 19-16,-35-19 0,36-17 16,16 18-16,-34-18 0,0 0 15,17 0-15,-17 0 0,17 0 0,-17-18 16,17 18-16,0-35 0,-17 17 15,-1 1-15,54-54 16,-53 54-16,-1-1 0,19-70 16,-19 70-16,-17-17 15,0 17-15,0 1 0,0-1 16,-17 18-16,-19 0 0,1 0 16,17 35-16,1-35 0,-1 18 15,0 0-15,18-1 16,0 1-16,0-1 15,18 1-15,17 0 16,1-18-16,-19 0 0,19 0 16,-19 0-16,1 0 0,17 0 15,-17 0-15,-18 17 0,17-17 16,1 0 0,-18 18-16,0 0 0,0-1 15,0 19-15,-35-36 16,35 17-16,0 18 0,-18-17 15,18 0-15,0-1 0,0 1 16,0 0-16,35-1 16,-17-17-16,0 18 15,17-18-15,18-18 16,-36 18-16,1-35 0,35 17 16,-35 1-16,-1-1 0,19-35 15,-19 36-15,1-1 0,17-35 16,-17 18-16,-18 17 0,17 0 0,-17-17 15,0 18-15,0-1 16,0 0-16,0 1 0,-35 17 16,17 0-16,1 0 15,-18 53-15,17-53 16,0 52-16,18-34 0,0 0 16,0-1-16,0 19 0,0-1 15,0 0-15,0-17 0,0-1 16,18 1-16,17 0 0,0-1 15,-17-17-15,0 0 0,-1 0 16,19 0-16,-1 0 0</inkml:trace>
  <inkml:trace contextRef="#ctx0" brushRef="#br0" timeOffset="51351.18">26547 12665 0,'0'0'0,"-124"-18"31,106 18-31,-17 53 15,17-18 1,18-17-16,-17 0 0,17-1 0,0 1 16,0-1-1,0 1-15,17-18 32,19 0-32,-1 0 15,-17 0-15,-1-18 0,1 18 0,0 0 16,17 0-16,-17 18 15,-1-18-15,1 18 0,-1-1 16,-17 1-16,0 0 0,18-1 0,-18 1 16,0 0-16,0-1 15,0 1-15,-35-1 0,17 1 16,-17 0-16,17-1 0,-35 19 16,36-36-16,-19 17 0,-17-17 15,36 18-15,-1-18 0,1 0 0,-1 0 16,0 0-16,1-35 15,17 17-15,0 0 16,0 1-16,0-1 0</inkml:trace>
  <inkml:trace contextRef="#ctx0" brushRef="#br0" timeOffset="51545.33">26352 12718 0,'0'0'0,"0"-18"0,-17 18 0,17-18 15,0 1-15,0-1 16,35 0 0,0 18-16,18 0 15,0 0-15,-17 0 0,16-17 16,-16 17-16,17 0 0,-18 0 0,53 0 16,-53 0-16,1 0 0,-1 0 15</inkml:trace>
  <inkml:trace contextRef="#ctx0" brushRef="#br0" timeOffset="52444.25">27869 12947 0,'18'0'15,"-18"18"1,-35-18-1,17 0 1,18 17-16,-35-17 0,17 0 16,1 0-16,-1 0 0,-35 18 15,18-18-15,-53 0 16,52 0-16,1 0 0,-18 0 0,-17 0 16,34 0-16,1 0 0,0 0 15,17 0-15,-17 0 0,17 0 0,1 0 16,-1 0-16,53 0 31,0 0-31,-17-18 16,53 1-16,-36 17 0,0-36 15,53 19-15,-52-1 0,17 0 16,-1-17-16,-16 17 0,17 1 0,-18-18 16,53-18-16,-53 35 0,1-17 15,17-18-15,-36 35 0,-17 1 16,18-19-16,-18 19 15,-53 17-15,18 0 16,-1 0-16,-34 17 16,52-17-16,-52 18 0,52 17 15,-17-17-15,-18 35 16,35-18-16,1-17 0,17-1 0,-18 1 16,18 0-16,0-1 0,0 18 15,35-17-15,-35 0 0,18 17 16,17-17-16,-17-1 0,-1 19 15,-17-19-15,0 1 16,0-1-16,18 1 0,-18 0 16,0-1-16,0 1 0,0 0 15,0-1-15,0 1 0,0 0 16,0-1-16,0 1 0,0 0 16,0-1-16,-18 1 0,18-1 15</inkml:trace>
  <inkml:trace contextRef="#ctx0" brushRef="#br0" timeOffset="52775.04">28434 12682 0,'0'0'16,"-18"-17"-16,18-19 15,18 72 17,-18-19-32,18 1 15,-18 35-15,0-35 0,0 17 16,0 18-16,0-18 0,0-17 15,0 52-15,0-52 0,0 17 16,-18 18-16,18-35 16,0-1-16,35-17 31,-35-17-31,35 17 0</inkml:trace>
  <inkml:trace contextRef="#ctx0" brushRef="#br0" timeOffset="53161.58">29034 12718 0,'0'-18'0,"-36"18"0,19 0 16,-19 0-16,19 0 16,-19 0-16,19 35 0,-1-35 15,-17 53-15,35-35 16,0-1-16,0 19 0,0-1 15,0-17-15,0 35 0,18-36 16,-18 1-16,17 17 0,-17-17 16,18-1-16,-1 1 0,1-18 15,17 0-15,1 0 16,17-53 0,-36 35-16,1 1 0,0-1 15,-18-17-15,17 17 0,1-35 16,-18 36-16,0-1 0,0 0 0,0 1 15,0-18-15,-18 35 0,18-18 0,-35-17 16,0 35-16,17 0 0,-17 0 16,17 0-16,0 0 0,-17 17 15,17 19-15,1-36 0,-1 17 16,18 1-16,0-1 0,0 1 16</inkml:trace>
  <inkml:trace contextRef="#ctx0" brushRef="#br0" timeOffset="53362.1">29475 12947 0,'0'0'0,"-36"0"16,19-18-1,-1 18-15,53 0 31,-17 18-15,-18 0-16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34:18.083"/>
    </inkml:context>
    <inkml:brush xml:id="br0">
      <inkml:brushProperty name="width" value="0.05292" units="cm"/>
      <inkml:brushProperty name="height" value="0.05292" units="cm"/>
      <inkml:brushProperty name="color" value="#FF0000"/>
    </inkml:brush>
  </inkml:definitions>
  <inkml:trace contextRef="#ctx0" brushRef="#br0">19791 529 0,'17'0'234,"1"0"-218,0 0-16,-1 0 15,1 0-15,17 0 0,-17 18 16,0 17 0,-18 18-1,0-35-15,-18 17 16,18-17-16,-35-18 0,-1 35 16,19-18-16,-1-17 0,0 18 15,1-18-15,-1 0 16,18-18 15,18 18 16,17 0-47,-17 0 0,-1 0 16,36 18-16,-17-18 15,-19 0-15,18 18 0,1-1 16,-1-17-16,-17 18 15,-1 0-15,-17-1 0,0 1 16,-35 0-16,0-1 16,-18 1-1,35-18-15,-17 17 16,0-17-16,-18 0 16,35 18-16,0-18 0,1 0 15,-1 0-15,36 0 47,-18-18-31,35-17-16,-17 35 0</inkml:trace>
  <inkml:trace contextRef="#ctx0" brushRef="#br0" timeOffset="526.72">20320 547 0,'-18'0'32,"18"17"-1,-17 1-31,17 0 15,-18 17-15,18 0 16,-18-35-16,18 18 16,0 0-16,0-1 31,36-17-15,-19 0-16,1 0 15,17 0-15,-17 0 0,0 0 16,17 0-16,-18 0 15,1 18-15,35-18 16,-18 17 0,-35 1-16,18-18 0,-18 18 15,0-1-15,0 1 16,0 0-16,-35-1 16,17 1-16,0 0 15,-17-1-15,17-17 16,1 18-16,-1-18 0,1 0 15,-1 0-15,0 0 0,1 0 16,-1 0 0,0 0-16,1 0 15,-1-18 1</inkml:trace>
  <inkml:trace contextRef="#ctx0" brushRef="#br0" timeOffset="848.65">20391 564 0,'-18'0'0,"36"0"0,-54 0 16,19 0-16,17-17 15,17 17 32,19 0-47,34 0 16,-52 0-1,35 0-15,-18 0 0,0 0 16,-17 0-16,-1 0 0,19 0 16,-19-18-16,1 18 15,0 0-15</inkml:trace>
  <inkml:trace contextRef="#ctx0" brushRef="#br0" timeOffset="1560.83">20973 794 0,'-18'0'16,"36"0"62,-1 0-63,1 0-15,35 0 16,-18 0-16,-17 0 0,17 0 16,0 0-16,-17 0 0,105 0 15,-34-18 1,-72 18-16,19 0 0,-1 0 15,-18 0-15,1-18 0,0 18 16,-1 0-16,1 0 16,-53 0 15,17 18-31,0-18 16,-17 0-16,18 0 15</inkml:trace>
  <inkml:trace contextRef="#ctx0" brushRef="#br0" timeOffset="2137">21167 617 0,'0'0'0,"-18"0"15,36 0 32,-18 36-31,17-19-16,-17 1 16,0 17-16,0-17 15,0 52-15,0-17 16,-17 18-16,17-54 15,0 19-15,-18-1 0,18 0 16,0-17-16,0 0 0,0-1 16,0 1-16,0 0 15,18-18 32,-1 0 0,-17-18-47,0 0 78,-17 18-15,17-17-48</inkml:trace>
  <inkml:trace contextRef="#ctx0" brushRef="#br0" timeOffset="2992.38">21925 653 0,'18'-18'32,"-36"18"-17,18 35 1,0-17-16,-18-18 15,18 18-15,-17-18 0,17 35 16,-18-35-16,18 17 0,0 1 16,-17-18-16,17 18 0,0-1 15,35-17 17,-18 0-32,1 0 0,0 0 15,17 0-15,-17 0 0,-1 0 0,54 18 16,-53-18-16,-1 0 15,18 18-15,-17-18 16,-18 17-16,18-17 0,-18 18 16,0 0-16,0-1 15,0 1-15,-18-1 16,18 1-16,-35 0 16,17-1-16,1 1 0,-36 0 15,35-18-15,0 0 0,1 0 16,-1 0-16,0 0 0,1 0 15,17-18 1</inkml:trace>
  <inkml:trace contextRef="#ctx0" brushRef="#br0" timeOffset="3529.56">21907 706 0,'0'0'0,"-17"0"0,17-18 16,0 0 0,17 1-16,36 17 15,-35 0-15,17 0 16,-17 0-16,123 0 16,-106 0-16,1 0 15,-1 0-15,-17 0 0,17 0 16,-18 0-16,1 0 0,0 0 15,-1 0-15,1 0 0,0 0 16,-18 17 15,-18-17-15,18 18-16,0 0 16,0 17-16,0-18 15,0 1-15,0 0 0,0-1 16,0 19-16,0-19 0,18 1 15,-18 0-15,17-1 0,-17 1 16,53 17 0,-35-35-16,17 18 0,-17-18 15,-1 0-15,19 0 0,-19 0 16,1-36-16,17 19 0,-17 17 16,0-35-16,34-18 15,-52 35-15,18-35 16,-18 35-16,0 1 0,-18-54 15,18 54-15,-35 17 0,0-18 16,17 18-16,-17 0 0,-106 0 16,106 0-16,-18 18 15,35-18-15,0 35 0,-17-35 16,17 0-16</inkml:trace>
  <inkml:trace contextRef="#ctx0" brushRef="#br0" timeOffset="5109.83">12471 11412 0,'0'0'0,"-18"0"31,53 0 47,-17 0-62,17 0 0,-17 0-16,35 0 0,-18 0 15,0 0-15,1 0 0,34 0 16,-35 0-16,89 0 16,-89 0-16,36 0 0,-18 0 15,-18 0-15,36 0 0,-36 0 16,0 0-16,53-17 15,-52 17-15,-19 0 0,18 0 16,-17-18-16,0 18 16</inkml:trace>
  <inkml:trace contextRef="#ctx0" brushRef="#br0" timeOffset="6470.94">15610 14746 0,'-17'0'15,"17"-18"1,-18 18-16,53 0 125,-17 0-109,0 0-16,17 0 15,-17 18-15,35-18 16,-36 0-16,1 0 0,-1 0 15,19 0-15,-1 0 16,18 0-16,-35 0 0,-1 0 16,18-18-16,1 18 0,-19 0 15,19 0-15,-19-17 0,19 17 0,-1 0 16,35-18-16,-17 18 16,18-17-16,-53 17 15,17 0-15,18 0 0,-36 0 16,1-18-16,0 18 0,-1 0 0,1 0 15,0 0-15,-1 0 16,1 0 0,-18-18-1,17 18 1,1 0 15,-18 18 94,0 0-109,-18-18-1</inkml:trace>
  <inkml:trace contextRef="#ctx0" brushRef="#br0" timeOffset="9003.37">19015 1570 0,'-18'17'15,"0"-17"-15,1 0 16,-1 0 0,18-17-16,18 17 156,-1 0-156,1 0 16,0 0-16,-1 0 0,19 0 15,-19 0-15,54 0 16,-54 0-16,19 0 0,17 0 15,-36 0-15,19 0 0,16 17 16,-34-17-16,17 0 0,18 0 16,-35 0-16,17 0 0,-17 0 15,35 0-15,-36 0 0,36 0 16,-35 0 0,70 0-16,-70 18 15,17-18-15,36 0 0,-36 0 16,0 0-16,36 0 0,-36 0 15,0 18-15,54-18 0,-37 0 16,1 0-16,36 0 0,-37 0 16,1 0-16,36 17 0,-37-17 15,-16 0-15,17 0 0,35 0 16,-35 0-16,-18 0 0,53 0 16,-17 0-16,17 0 15,-35 0-15,-18 0 0,53 0 16,-52 0-16,17 0 0,17-17 15,-17 17-15,-18 0 0,54-18 16,-54 18-16,0 0 0,0 0 16,54 0-16,-54 0 0,0-18 15,0 18-15,1 0 0,17 0 0,-18 0 16,53 0-16,-53-17 0,1 17 16,52 0-16,-18 0 15,54-18-15,-89 18 16,89 0-16,-89 0 15,18-17-15,-18 17 0,18 0 0,-18 0 16,71 0-16,-53 0 0,0 0 16,0 0-16,70-18 15,-70 18-15,18 0 0,-18 0 0,0 0 16,0 0-16,17 0 0,18 0 16,-35 0-16,0-18 0,35 18 15,1 0-15,34 0 16,-88 0-16,1 0 0,-1 0 15,0 0-15,0 0 0,1 0 0,34-17 16,-35 17-16,-17 0 0,53 0 16,-54 0-16,19 0 0,17 0 15,-36 0-15,1 0 0,17-18 16,-17 18-16,-1 0 0,1 0 16,0 0-16,-1 0 0,1 0 15,17 0-15,-17 0 16,-1 0-16,19-18 0,-19 18 15,1 0-15,17 0 0,-17 0 16,0 0-16,17 0 0,-18 0 16,1 0-16,17-17 0,-17 17 15,0 0-15,-1 0 16,1 0-16,0 0 16,-1 0-1,-52 0 157,17 0-156</inkml:trace>
  <inkml:trace contextRef="#ctx0" brushRef="#br0" timeOffset="12373.07">19350 1993 0,'-18'0'125,"1"0"-93,-1 0-17,36 0 32,-1 0-31,1 0-16,-1-17 15,19 17-15,-19 0 0,1 0 16,0 0-16,-1 0 0,1 17 16,-18 18-16,0-17 15,0 0-15,0-1 16,0 1-16,-18 0 0,1 17 16,-19-17-16,1 17 15,17-35-15,1 17 0,-1-17 16,1 18-16,-1-18 15,36 0 48,17 0-63,-18 0 0,19 0 16,-19 0-16,54 18 15,-53-18-15,-1 0 16,19 0-16,-36 17 0,17-17 15,-17 36-15,0-19 0,0 1 16,0 17-16,-35-17 0,35 0 16,-35-1-16,17 1 0,0-1 0,1 1 15,-36 0-15,35-18 0,0 17 16,-17-17-16,18 0 0,-1 0 16,0-35-1,18 17 1,-17 18-16,52 0 31,-17 0-15</inkml:trace>
  <inkml:trace contextRef="#ctx0" brushRef="#br0" timeOffset="12856.76">19879 1976 0,'-18'0'31,"18"17"0,-17-17-31,17 18 0,0-1 16,-18-17-16,18 18 0,0 0 15,0-1-15,0 1 16,0 0-16,18-18 0,-18 17 16,35 1-16,-17-18 15,-1 18-15,1-18 0,0 17 16,-1-17-16,1 18 15,17-18-15,-35 17 0,18-17 16,-18 18-16,0 0 16,0-1-1,-18-17-15,-17 18 0,17 0 16,1-18-16,-1 0 0,0 17 16,1-17-16,-1 0 0,0 0 15,1 0-15,-1 0 16,18-17-1,0-1 1,0 0-16</inkml:trace>
  <inkml:trace contextRef="#ctx0" brushRef="#br0" timeOffset="13092.31">19897 1993 0,'0'0'15,"-18"0"-15,0 0 32,36 0-17,17 0 1,-17 0-16,17 0 0,0 0 16,-17-35-16,53 35 15,-54 0-15,36 0 16,-35-18-16,0 18 0,-1 0 0,1 0 15,-1 0-15</inkml:trace>
  <inkml:trace contextRef="#ctx0" brushRef="#br0" timeOffset="13489.21">20355 2117 0,'-17'0'0,"17"17"31,17-17 0,19 0-31,-19 0 16,1 0-16,-1 0 0,19 0 0,-1 0 16,71 0-1,-89 0-15,1 0 0,35 0 16,-35 0-16,-1 0 16,1 0-16,0 0 15,-1 0-15,-34 0 47</inkml:trace>
  <inkml:trace contextRef="#ctx0" brushRef="#br0" timeOffset="14040.77">20496 1976 0,'-17'0'0,"34"0"0,-52 0 15,53 17 48,-1 1-63,-17-1 15,18-17-15,-18 18 0,0 0 16,18-1-16,-18 1 0,0 53 16,0-36-16,0-18 15,0 89-15,0-53 16,-18 0-16,18-18 16,0 1-1,0-19-15,18-17 172,-18-17-156,0-1-1,0 0 17</inkml:trace>
  <inkml:trace contextRef="#ctx0" brushRef="#br0" timeOffset="15631.98">21026 2011 0,'35'0'0,"-35"-18"15,0 36 48,0-1-63,0 1 16,17 0-16,-17-1 0,0 1 15,0 0-15,0-1 0,0 1 16,0 0-1,18-18 17,0-18-17,-1 18 1,1 0-16,-18-18 0,35 18 16,-17 0-16,0 0 0,-1 0 15,1 0-15,-1 0 16,1 0-16,-18 36 0,18-36 0,-18 17 15,17 1-15,-17-1 16,0 1-16,0 0 16,0-1-16,0 1 15,-17 0-15,-19-1 0,36 1 16,-52 17-16,34-35 16,0 18-16,1-18 0,-1 0 0,0 0 15,18 18-15,-35-18 0,17 0 16,1 0-1,17-36 17,0 19-32,0-1 15</inkml:trace>
  <inkml:trace contextRef="#ctx0" brushRef="#br0" timeOffset="15860.98">21114 2011 0,'0'0'0,"-18"-18"31,36 18 1,-18-17-32,35 17 0,0 0 0,-17 0 15,0-18-15,52 18 0,-52 0 16,17 0-16,-17 0 0,17 0 15,-17 0-15,52 0 16,-52 0-16,-1 18 0</inkml:trace>
  <inkml:trace contextRef="#ctx0" brushRef="#br0" timeOffset="16155.33">21784 2117 0,'0'0'0,"-18"0"31,18 17-15,36-17-1,-19 0-15,19 0 0,-19 0 16,1 0-16,35 0 0,-36 0 15,19 0-15,17 0 0,-36 0 16,19 0-16,-1 0 16,-18 0-16,1 0 0,0 0 0,-18-17 15,-36 17 1,36-18-16</inkml:trace>
  <inkml:trace contextRef="#ctx0" brushRef="#br0" timeOffset="16450.13">21890 1976 0,'-18'0'0,"1"0"16,17 17 15,17 1-15,-17 17-16,18-35 0,-18 18 15,17-1-15,-17 1 16,0 0-16,0 17 0,18 0 0,-18-17 16,0-1-16,0 1 0,0 17 15,0-17-15,0 0 0,0-1 16,0 1-16,0 0 0,0-1 16,0-52 15,35 35-31</inkml:trace>
  <inkml:trace contextRef="#ctx0" brushRef="#br0" timeOffset="16752.43">22331 1958 0,'0'0'16,"0"-18"-16,-18 18 15,18 18 32,0 0-47,18-18 16,-18 17-16,17 18 0,1 1 16,-18-19-16,0 1 0,18 35 15,-18-35-15,0 17 0,0 0 16,0 0-16,0 18 15,0-35-15,0 0 16,0-54 0,17 36-16</inkml:trace>
  <inkml:trace contextRef="#ctx0" brushRef="#br0" timeOffset="17094.75">22684 1993 0,'0'0'0,"-36"53"32,19-53-32,17 35 15,0-17-15,-18 17 16,18 1-16,0-19 16,0 1-16,0-1 0,18 1 15,-18 0-15,17-18 0,1 0 16,0 0-16,-1 0 15,1 0-15,0-36 16,17 19-16,-35-1 0,35-17 16,-35 17-16,0 1 0,18-36 15,-18 35 1,-36-35-16,36 36 16,-35 17-16,0 0 0,17 0 15,1 0-15,-1 0 0,0 0 0,1 0 16,-1 17-16,0-17 0,18 18 0,0-1 15</inkml:trace>
  <inkml:trace contextRef="#ctx0" brushRef="#br0" timeOffset="17447.11">23213 2099 0,'-18'0'0,"36"0"0,-54 0 0,19 0 16,34 0 15,1 0-16,17 0 1,-17 0-16,0 0 0,17 0 16,0 0-16,18-18 15,-18 18-15,-17 0 0,35-17 16,-35 17-16,-1 0 16,1 0-16,0 0 0,-1 0 15,-17-18 1</inkml:trace>
  <inkml:trace contextRef="#ctx0" brushRef="#br0" timeOffset="17727.36">23301 1852 0,'0'0'0,"-18"0"0,-17 0 16,35 35 15,18-17-15,-18 0-16,35-18 15,-35 35-15,18-17 0,17 52 16,-17-17 0,-18-35-16,17 35 15,-17-36-15,0 1 0,0-1 16,0 1-16,-17-18 0,34-18 31</inkml:trace>
  <inkml:trace contextRef="#ctx0" brushRef="#br0" timeOffset="18109.88">23795 1870 0,'0'-18'0,"-18"18"32,1 35-32,17-17 15,-18 0 1,18-1-16,0 36 16,0-35-16,35-1 15,-35 1-15,18 0 16,-1-18-16,1 17 0,0 1 15,-1-18-15,1 18 16,0-1-16,-1 1 16,-17 0-1,0-1-15,-35 1 16,0-1 0,-1 1-16,19-18 15,-18 18-15,17-18 16,0 0-16,1 0 15,17-36 1</inkml:trace>
  <inkml:trace contextRef="#ctx0" brushRef="#br0" timeOffset="18279.98">23742 1887 0,'0'0'0,"0"-17"16,35 17 0,-17-18-16,-1 18 0,54 0 15,-53 0-15,17 0 16,-17 0-16,-1 0 0</inkml:trace>
  <inkml:trace contextRef="#ctx0" brushRef="#br0" timeOffset="18642.73">24201 1870 0,'0'0'16,"0"17"-16,0 1 15,-18 0-15,18-1 16,-18 1-16,18 0 0,-17-1 16,17 1-16,0-1 0,0 19 15,0-19-15,0 19 16,0-19-16,17 1 15,-17 0-15,36-18 0,-19 0 16,1 0-16,-1 0 16,1 0-16,0-18 0,-1 18 15,19-18-15,-19-17 0,1 35 16,0-18-16,-1 1 0,1-1 0,-18 0 16,17-17-16,-17 18 15,0-19-15,-35 36 16,35-17-16,-70 17 15,17 0-15,17 0 16,19 0-16,-18 17 0,17-17 16,0 0-1</inkml:trace>
  <inkml:trace contextRef="#ctx0" brushRef="#br0" timeOffset="19526.93">25488 1076 0,'0'0'0,"18"0"62,-18 18-46,17-18-16,1 17 16,0-17-1,-1 0-15,1 0 16,0 0-16,17 0 16,-17 0-16,17 0 0,0 0 15,0 0-15,-17 0 0,53 0 16,-54 0-16,19 0 0,16 0 15,-34 0-15,0-17 0,17 17 16,-17 0-16,-18 17 16,-18-17-1,-17 18-15,-18-18 16</inkml:trace>
  <inkml:trace contextRef="#ctx0" brushRef="#br0" timeOffset="19795.91">25471 1393 0,'0'0'0,"-18"18"0,18 0 31,18-18-31,-1 0 16,18 17-16,-17-17 0,0 0 0,17 0 15,-17 18-15,17-18 0,35 0 16,-34 0-16,-1 0 0,0 18 0,36-18 16,-36 0-16,0 0 0,36 0 15,-53 0-15,-1 0 0,36-18 16,-35 18-16</inkml:trace>
  <inkml:trace contextRef="#ctx0" brushRef="#br0" timeOffset="21368.49">27446 688 0,'0'-18'0,"0"1"32,0-1-17,0 0 1,-35 18 31,17 0-32,-17 0 1,0 18-16,17-18 16,0 18-16,1-1 0,-1-17 15,18 18-15,-18 0 0,18-1 16,0 1-16,0-1 16,18-17-16,-18 18 15,35-18-15,1 18 0,-19-18 0,1 0 16,17 17-16,-17-17 0,-1 0 15,19 18-15,-19-18 0,1 0 0,35 18 16,-35-18-16,17 17 0,0 1 16,0 17-1,-17-35-15,-18 18 0,0-1 16,0 1-16,0 0 0,0-1 16,0 1-16,0 0 0,-35-18 0,35 17 15,-18 1-15,18 0 0,-35-18 0,0 17 16,17 1-16,0 0 0,-17-18 0,17 0 15,-17 17-15,17-17 0,1 0 16,-18 0-16,17 0 16,-17-17-16,17-19 15,18 19-15,0-1 16,0 0-16,0 1 16,0-1-1,0 0-15,18 1 16,-1-1-16,-17 0 0,53-17 15,-35 18-15,-1-1 0,36-35 16,-17 35-16,-19 1 0,19-19 16,-1 1-16,-18-18 15,-17 36-15,0-1 16,0 0-16,-35 18 0,18 0 16,-19 0-16,19 0 15,-1 0-15,0 0 0,-17 18 16,17-18-16,1 18 15,17-1-15,0 1 16</inkml:trace>
  <inkml:trace contextRef="#ctx0" brushRef="#br0" timeOffset="21838.95">28063 582 0,'0'18'15,"-35"-18"-15,18 0 16,-1 0 0,0 17-1,1 1-15,-1-18 16,18 35-16,-18-17 0,18 0 15,-17-1-15,17 1 16,0-1-16,35-17 16,-17 18-16,-1-18 15,-17 18-15,36-18 16,16 17 0,-34-17-16,0 18 0,-1-18 15,1 18-15,0-1 16,-18 1-1,0 0 1,0-1-16,-18-17 16,0 18-16,-17-18 15,35 17-15,-18-17 0,1 18 0,-18-18 16,17 0-16,18 18 0,-35-18 16,17 0-16,0 17 15,1-17-15</inkml:trace>
  <inkml:trace contextRef="#ctx0" brushRef="#br0" timeOffset="22123.78">28046 600 0,'0'0'15,"-18"0"-15,1 0 0,-1-18 16,18 0 0,18 18 15,17 0-31,-18 0 0,72 0 16,-72 0-1,19 0-15,16 0 0,-16 0 0,34 0 16,-52 0-16,35 0 15,-35 0-15,-1 0 16,1 0 0</inkml:trace>
  <inkml:trace contextRef="#ctx0" brushRef="#br0" timeOffset="23556.04">27146 1393 0,'-17'0'0,"17"-17"16,-18 17-16,18-18 15,-18 18 1,36 0 78,17 0-79,-17 0-15,17 0 0,0 0 0,1 0 16,-1 0-16,18 0 0,53 18 16,-53-18-16,0 0 0,-1 0 0,1 0 15,0 17-15,0-17 0,0 0 0,0 0 16,0 0-16,0 18 0,0-18 0,53 0 15,-53 0-15,-18 0 16,18 0-16,0 0 0,-18 0 0,0 0 16,1 0-16,34 0 0,1 0 15,-36 0-15,-17 0 16,-1 0-16,18 0 0,-17 0 16,0 0-16,-18 18 15,17-18-15,1 0 16,0 0 15,-18-18 47,-36 18-78</inkml:trace>
  <inkml:trace contextRef="#ctx0" brushRef="#br0" timeOffset="24075.93">27481 1764 0,'0'0'0,"0"-18"16,18 1 0,-18-1-1,18 18-15,-18-18 16,17 18 0,-17 36-1,18-19 1,-18 19-16,0-19 15,0 1-15,0-1 0,0 19 0,0-19 16,0 1-16,0 35 16,0-35-16,0-1 0,0 1 15,0-1-15,0 1 0,0 0 16,0-1-16,0 1 16,0-53 15</inkml:trace>
  <inkml:trace contextRef="#ctx0" brushRef="#br0" timeOffset="24440.83">27905 1746 0,'-18'0'16,"18"18"-16,-18-18 15,18 18-15,-17-1 16,17 1-16,-18 17 16,18-17-16,0-1 0,0 1 0,0 0 15,0-1-15,0 1 16,35-18-16,-35 18 0,18-18 16,0 0-16,-1 0 0,1 0 0,17 0 15,-17 0-15,35-36 16,-36 36-16,1-35 15,0 17-15,-18 1 0,17-1 16,-17 0-16,0 1 0,0-1 0,-35 1 16,35-1-16,-35 0 0,17 18 15,-35-17-15,36 17 0,-1 0 16,-35 0-16,35 0 0,1 35 16,-1-35-16,1 18 0,17-1 15</inkml:trace>
  <inkml:trace contextRef="#ctx0" brushRef="#br0" timeOffset="24840.37">28434 1746 0,'-35'0'16,"17"18"-1,0 0-15,1-1 16,-1 1-16,0-1 16,18 19-16,0-19 0,0 1 15,0 0-15,0-1 0,0 1 16,0 0-16,18-18 16,-18 17-16,18-17 0,-1 0 15,1 0-15,0 0 16,-1 0-16,19-17 0,-19 17 15,54-53-15,-54 35 16,1 0-16,0-17 16,-18 17-16,0 1 0,0-1 15,0 1-15,0-1 0,-18-17 16,-17 35-16,17 0 0,-35-18 16,36 18-16,-1 0 0,-35 0 15,35 0-15,1 35 0,-19-17 16,19 0-16,17 17 15</inkml:trace>
  <inkml:trace contextRef="#ctx0" brushRef="#br0" timeOffset="25708.6">29263 1041 0,'0'0'0,"-18"0"16,36 0 46,0 0-62,17 0 16,-18 0-16,1 0 0,0 0 15,35 0-15,-36 0 0,19 0 16,34 0-16,-52 0 16,17 0-16,-17 0 0,-1 0 15</inkml:trace>
  <inkml:trace contextRef="#ctx0" brushRef="#br0" timeOffset="25896.22">29281 1270 0,'0'0'15,"0"18"-15,35-18 31,-18 0-31,19 0 0,17 0 16,-36-18-16,19 18 16,52 0-16,-53 0 0,0-18 15,18 18-15,-17 0 0,-1-17 16</inkml:trace>
  <inkml:trace contextRef="#ctx0" brushRef="#br0" timeOffset="26485.28">30551 864 0,'-36'0'16,"19"-17"-16,-1-1 15,0 18-15,1 0 0,-1 0 16,0 0-16,1 0 15,-1 0-15,18 18 0,-17-1 16,17 1-16,0 0 16,0-1-16,0 1 0,0-1 15,0 1-15,35-18 0,-35 18 16,17-1-16,19 1 0,-19-18 16,1 18-16,0-1 0,-1 1 15,1 17-15,0-17 16,-18 35-16,0-36 15,0 1-15,-36 17 0,36-17 16,-35 0-16,0-1 0,17-17 16,0 0-16,1 18 0,-1-18 15,1 0-15,-1 0 16,18-35-16,0 17 0,0 0 16,0 1-16,0-1 15,18 0 1,-18 1-16,35 17 0,-18-35 15,1 17-15,0 18 0,17-18 0,-17 1 16,-1-1-16,1 0 0,0 1 16,-1-1-16,1 0 0,35-52 15,-53 52-15,0 1 16,0-19-16,0 19 0,-18-1 16,0 18-16,-17 0 15,18 0-15,-1 0 0,0 0 16,1 0-16,-19 18 15,36-1-15,0 1 0,0 0 16</inkml:trace>
  <inkml:trace contextRef="#ctx0" brushRef="#br0" timeOffset="26886.07">31080 864 0,'-36'-17'0,"19"17"16,-1 0-1,1 0-15,-1 0 16,0 17-16,1-17 16,17 18-16,0 17 0,-18-35 15,18 18-15,0 17 0,0-17 0,0-1 16,35 1-16,-17 0 15,17-1 1,-17 1-16,17 0 0,-17-1 16,-1-17-16,1 18 0,0 0 15,-1-18-15,-17 17 16,0 1-16,0-1 16,-17-17-16,-19 18 15,1 0-15,17-18 0,-34 35 16,16-35-16,19 18 0,-36-18 15,35 17-15,-35-17 16,35 0 0,18-17-16,0-19 15</inkml:trace>
  <inkml:trace contextRef="#ctx0" brushRef="#br0" timeOffset="27086.79">30992 864 0,'0'0'0,"-18"-17"31,18-1-31,18 18 16,17-18-16,18 18 15,-18-17-15,36-1 16,-36 18-16,18-18 0,-18 18 0</inkml:trace>
  <inkml:trace contextRef="#ctx0" brushRef="#br0" timeOffset="27485.73">32032 600 0,'-35'0'16,"35"-18"-16,-35 18 0,35-18 31,0 36 0,0 0-15,0 17-16,0-17 16,0 17-16,0 35 15,0-34-15,-18 87 16,-17-70-16,-18 124 15,35-107-15,1 1 0,-36 70 16,35-71-16,-53 107 16,54-124-16,17 0 0,-35 35 15,35-53-15,-18 0 16,18-52 15,18 17-31,-18-36 16,35 1-16,-18 17 15,-17-17-15,18 18 16,-18-1-16,0 0 0</inkml:trace>
  <inkml:trace contextRef="#ctx0" brushRef="#br0" timeOffset="27904">31662 1076 0,'0'-18'16,"0"36"-16,-18-36 0,18 1 0,-17 17 0,17-18 15,35 18 79,-18 0-78,-17-18-1,18 18-15,-18-17 16,18-1-16,-18 0 0,0 1 16,-18 17 15,-17 0-31,35 17 15,-18-17-15,1 18 16,-1 0-16,18-1 16,35-17-1,0 18 1,-17-18-16</inkml:trace>
  <inkml:trace contextRef="#ctx0" brushRef="#br0" timeOffset="28433.4">32138 1446 0,'0'0'0,"18"0"47,-18-17-47,35 17 0,-35-18 0,0 0 16,18 18-16,-18-17 15,17-18-15,-17 17 16,0 0-1,-17 18 1,-1 0-16,0 18 16,-17 0-16,17 17 15,1-35-15,-1 35 16,18-17-16,-18-1 0,18 1 16,0 0-16,0-1 0,0 1 15,18-18-15,17 0 16,-17 0-1,0 0-15,-1-18 0,1 18 0,0-17 16,-18-19-16,17 36 0,1-35 16,-18 17-16,0 1 15,0-1-15,-35 18 16,17 0-16,-17 0 16,17 35-16,18-17 0,-18-18 15,18 18-15</inkml:trace>
  <inkml:trace contextRef="#ctx0" brushRef="#br0" timeOffset="32280.72">22931 12577 0,'-18'0'16,"18"-18"-16,-18 18 0,1 0 16,-1 0-1,0-18-15,1 18 16,-1 0 31,18-17-32,35 17 48,-17 0-63,0 0 16,52 17-16,-35-17 0,54 0 15,-54 18-15,18-18 0,53 18 16,-53-18-16,-18 0 0,18 0 15,88 17-15,-106-17 16,36 18-16,-54-18 0,19 0 16,-1 17-16,-17-17 0,-1 0 15,-34 0 17,-19 0-17,19 0-15,-1 0 16,0 0-16,-35 0 15,36 0-15,-18-17 0,-89 17 16,71-18-16,18 18 0,-71 0 16,53 0-16,-35-17 15,35 17-15,18 0 0,-1 0 0,-16 0 16,34-18-16,0 18 0,1 0 16,-1 0-16,36 0 78,-1 0-78,1 0 0,0 0 15,34 0-15,-16 0 16,-1 0-16,36 0 0,-19 0 16,1 0-16,36 18 0,-54-18 15,18 0-15,17 17 0,-34-17 16,-1 0-16,-17 18 0,17-18 15,-18 0-15,1 0 16,-53 0 0,0 0-1,17 0-15,-35 0 16,18 0-16,-1 0 0,-16-18 16,16 18-16,1 0 0,-18 0 15,18 0-15,-1 0 0,1 0 16,0 0-16,17 0 0,1 0 15,-1 0-15,18 18 32,18-18-17,-1 17-15,1-17 16</inkml:trace>
  <inkml:trace contextRef="#ctx0" brushRef="#br0" timeOffset="38609.04">22419 3775 0,'-18'0'15,"18"17"79,0 1-94,-17-18 0,17 35 16,-18-17-16,-17 17 15,17-17-15,18 17 16,-17-17-16,17 17 15,0-17 1,0-36 31,17 0-31,1 1-16,17 17 15,-17-18-15,-1 18 16,1 0-16,0 0 0,-1 0 15,19 0-15,-19 0 16,1 0-16,-1 0 0,-17 18 0,18-18 16,0 17-16,-1 1 15,1 0 1,-18-1-16,18 1 0,-18 0 16,0-1-16,0 18 0,0-17 15,0 0-15,-18-1 16,0 1-16,-17 0 15,17-1-15,-17-17 16,18 18-16,-1-18 0,-17 0 16,17 0-16,0 0 0,1 0 15,-1 0 1,0 0 0,1 0-1,17-18-15,-18 18 16,18-17-1,-17 17-15,17-18 16,0 0-16</inkml:trace>
  <inkml:trace contextRef="#ctx0" brushRef="#br0" timeOffset="38927.14">22401 3757 0,'0'0'0,"-17"0"15,-1-18-15,53 18 32,-35-17-17,18 17-15,17 0 0,1 0 16,-19-18-16,1 18 0,17 0 0,18 0 15,-35-17-15,52 17 16,-52 0-16,0 0 16,-1-18-16,1 18 0,-18 35 47,-18-17-32</inkml:trace>
  <inkml:trace contextRef="#ctx0" brushRef="#br0" timeOffset="39423.07">23054 3986 0,'-18'0'0,"36"0"94,17 0-94,1 0 16,-1 0-16,0 0 15,-17-17-15,-1 17 0,54 0 16,-36-18-16,36 18 16,-54 0-16,1 0 0,17 0 15,-17 0-15,0 0 0,17 0 16,-17 0-16,-1 0 15,-34 0 32,-19 0-47,36 18 0,-35-18 16,17 0-16,-17 0 0,17 0 16</inkml:trace>
  <inkml:trace contextRef="#ctx0" brushRef="#br0" timeOffset="39750.47">23230 3757 0,'0'-18'0,"0"36"0,0-53 31,18 52 16,-18 1-31,18 17-16,-1-17 0,-17 0 15,0 17-15,0-17 16,18 17-16,-18 53 16,0-70-16,0 52 15,0-35-15,0-17 0,0 0 16,0-1-16,0 1 0,0-36 47</inkml:trace>
  <inkml:trace contextRef="#ctx0" brushRef="#br0" timeOffset="40207.66">23918 3739 0,'0'-17'15,"0"-1"1,-17 36 31,17 17-32,0-17-15,0-1 0,0 1 0,0 0 16,0 35-16,0-18 16,0 53-16,0-70 0,0 17 15,0 18-15,0-36 0,0 1 16,0 17-16,0-17 0,17-18 16,-17 18-16,18-18 15,0 0 1,-18-18-1</inkml:trace>
  <inkml:trace contextRef="#ctx0" brushRef="#br0" timeOffset="40592.68">24253 3845 0,'-17'0'16,"-1"0"-1,18 36 17,-17-19-32,17 18 15,0 1-15,0-19 16,0 1-16,0 17 0,0-17 16,0 0-16,0-1 0,17-17 15,-17 18-15,18-1 0,-1-17 16,19 0-1,-19 0-15,1-35 0,0 35 16,-1-17-16,1 17 0,0-36 0,-1 1 16,1 17-16,-1 1 0,-17-19 0,18-16 15,-18 34-15,0-70 16,-35 70-16,35 0 0,-71 1 16,54-1-16,-19 18 0,19 0 15,-1 0-15,-17 0 0,17 0 0,-17 0 16,17 18-16,1-18 0,-1 53 15</inkml:trace>
  <inkml:trace contextRef="#ctx0" brushRef="#br0" timeOffset="42079.45">21537 4568 0,'-18'0'0,"1"-17"31,-1 17-15,18-18 0,18 18 62,-1 0-78,19 0 15,-1 0-15,-17 0 0,52 0 16,-35 0-16,1 0 0,52 0 16,-35 0-16,35 0 15,-35 0-15,0 0 0,70 0 16,-87 0-16,17 0 0,-18 0 0,0 0 16,18 0-16,-18 0 0,1 0 0,52 0 15,-35 0-15,70-17 16,-88 17-16,18 0 15,36 0-15,-37-18 0,-16 18 0,52 0 16,-53 0-16,0 0 0,54 0 16,-54 0-16,0 0 15,71-18-15,-53 18 16,-18 0-16,36 0 0,-36 0 16,0 0-16,54 0 0,-54-17 15,0 17-15,53 0 0,-35 0 16,71 0-1,-89 0-15,0 0 0,53-18 16,-52 18-16,-19 0 0,54 0 16,-36 0-16,0 0 0,36 0 15,0 0-15,34 0 16,-69 0-16,17 0 0,17 0 16,-35 0-16,1-18 0,17 18 15,-36 0-15,19 0 0,-1 0 16,0 0-16,-17 0 0,52 0 15,-34 0-15,-19 0 16,54 0-16,-36 0 0,0 0 16,1 0-16,-1-17 0,0 17 0,0 0 15,36 0-15,-36 0 16,1 0-16,69 0 16,-69 0-16,52 0 0,-70 0 15,17 0-15,-18 0 0,19 0 16,-1 0-16,0 0 0,36 0 15,-36 0-15,106 0 16,-123 0-16,35 0 16,-18 0-16,-17 0 0,17-18 15,-17 18-15,-1 0 0,19 0 16,-19 0-16,1 0 0,17 0 16,-17 0-16,35 0 15,-36 0-15,19 0 16,-19 0-16,1 0 0,17 0 0,-17 0 15,35 0-15,-36 0 0,19 0 16,-19 0-16,1 18 16,-53-18 187</inkml:trace>
  <inkml:trace contextRef="#ctx0" brushRef="#br0" timeOffset="44000.94">22031 5098 0,'-18'0'0,"1"0"16,17-36 0,-18 19-16,18-1 15,0 0 1,0 1 0,0-1-1,0 1 1,0-1-1,18 18-15,-1 0 16,1 0 0,0 35-1,-1-17-15,1-1 0,0 1 0,-1 35 16,-17-35 0,0-1-16,0 19 0,0-19 15,0 18-15,-17 1 0,-19-19 0,19 1 16,-1 0-16,0-1 15,1-17-15,-19 18 0,19-18 16,-1 0-16,36 0 63,-1 0-48,19 0-15,-1 0 16,-17 18-16,-1-18 0,1 17 0,0-17 15,-1 18-15,1-1 0,-18 1 16,0 0 0,0-1-16,-35 1 15,-1 0-15,19-18 0,-1 17 16,-35-17-16,35 0 0,1 0 16,-71 0-1,52-17-15,19 17 16,17-18-16,17 18 47</inkml:trace>
  <inkml:trace contextRef="#ctx0" brushRef="#br0" timeOffset="44401.71">22560 5009 0,'0'0'0,"-18"-17"31,-17 17-31,18 0 0,-1 0 16,0 17-16,1-17 0,17 36 15,-18-19-15,18 1 16,0 35-16,0-35 15,0-1-15,18 1 0,-18-1 16,17-17-16,19 36 0,-19-36 16,1 17-16,17-17 0,-17 18 15,-1-18-15,1 0 0,0 18 0,-1-1 16,1-17-16,-18 18 0,0 0 16,0-1-1,-18-17-15,-17 18 0,0-1 16,17-17-16,-52 18 15,52-18-15,-17 0 16,17 0-16,0 0 16,1 0-16,17-18 15,0 1-15</inkml:trace>
  <inkml:trace contextRef="#ctx0" brushRef="#br0" timeOffset="44580.52">22542 5098 0,'-17'-18'31,"17"0"-31,0 1 16,35 17-16,0-18 15,1 18-15,-1 0 0,-17 0 0,17 0 16,0 0-16,0-18 0,-17 18 0</inkml:trace>
  <inkml:trace contextRef="#ctx0" brushRef="#br0" timeOffset="44881.19">22983 5186 0,'-35'0'16,"18"0"15,52 0-15,0 0-16,0 0 16,-17 0-16,17 0 0,1 0 0,16 0 15,-16 0-15,-19 0 0,19 0 0,-19 0 16,19 0-16,-19 0 0,19 0 15,-19 0-15,1 0 0,-1-18 16,1 18-16,-18-17 16,0-1-16,0 0 15</inkml:trace>
  <inkml:trace contextRef="#ctx0" brushRef="#br0" timeOffset="45155.28">23230 4974 0,'0'0'0,"-17"0"32,17 35-1,0-17-31,0 0 16,0-1-16,17 19 15,-17-19-15,0 1 0,18 0 0,-18-1 16,0 18-16,0-17 0,0 0 0,18 35 15,-18-36-15,0 19 16,0-19-16,0 1 0,0-1 0,0 1 16,0 0-1</inkml:trace>
  <inkml:trace contextRef="#ctx0" brushRef="#br0" timeOffset="45602.52">23795 4904 0,'0'0'16,"-18"0"-16,18-18 15,-17 18 1,-1 0-1,18 18 1,0 17-16,-18-17 0,18-1 16,0 1-16,0-1 0,-17 1 0,17 17 15,0-17-15,0 0 0,0 17 16,0-17-16,0-1 0,35-17 16,-35 18-16,0-1 0,18 1 0,17 0 15,-18-1-15,1-17 16,17 18-16,-17 0 15,0-18-15,-18 17 16,17-17-16,-17 18 16,-35 0-1,17-18 1,18 17-16,-70 1 16,52-18-16,-17 0 15,35 17-15,-18-17 0,1 0 16,-1 0-16,0 0 0,1 0 15,17-17 1</inkml:trace>
  <inkml:trace contextRef="#ctx0" brushRef="#br0" timeOffset="45804.5">23742 4921 0,'-18'0'16,"36"0"-16,-53 0 0,70 0 31,18 0-15,0 0 0,-18 0-16,0 0 0,36-17 0</inkml:trace>
  <inkml:trace contextRef="#ctx0" brushRef="#br0" timeOffset="46102.88">24253 5098 0,'-17'0'0,"34"0"0,-52 0 0,18 0 16,52 0 15,-18 0-15,19 0 0,-1 0-16,-17 0 0,35 0 15,-36 0-15,18 0 0,1 0 16,-19 0-16,19-18 15,-19 18-15,-17-18 0,18 18 0,-18-17 16,0-1-16</inkml:trace>
  <inkml:trace contextRef="#ctx0" brushRef="#br0" timeOffset="46368.66">24342 4886 0,'0'0'15,"-18"0"-15,0 0 0,1 0 32,17 18-17,0 17-15,0-17 16,35 17 0,-17 0-16,-18-17 0,53 52 15,-53-34-15,35 34 16,-35-35-16,17 18 15,-17-35-15,18 0 16</inkml:trace>
  <inkml:trace contextRef="#ctx0" brushRef="#br0" timeOffset="46669.96">24853 4833 0,'0'0'0,"-17"0"0,-19-18 32,36 54-17,0-19-15,0 1 16,36 17-16,-36 18 15,17 0-15,1 35 16,-18-70-16,17 52 16,-17-52-16,0 0 0,0 17 15,0-17-15,0-1 0,0-34 32,36 17-32</inkml:trace>
  <inkml:trace contextRef="#ctx0" brushRef="#br0" timeOffset="47007.59">25188 4957 0,'-35'0'0,"70"0"0,-70 17 16,17-17-16,1 18 16,17-1-16,-18 1 0,0 17 15,1-17-15,17 17 0,0 1 16,-18-19-16,18 1 0,0-1 15,0 1-15,0 0 0,35-1 16,-35 1-16,18 0 0,0-18 16,-1 0-16,1 0 0,17 0 15,-17 0-15,17-53 16,-17 53-16,0-71 16,-18 54-16,0-36 15,0 35-15,0-17 0,0 17 16,-18-17-16,0 17 0,-17 1 15,0 17-15,17 0 16,0 0-16,1 0 0,17 17 16,-18-17-16,18 18 0</inkml:trace>
  <inkml:trace contextRef="#ctx0" brushRef="#br0" timeOffset="47289.03">25523 5009 0,'-35'0'16,"35"-17"-16,-17 17 0,52 0 46,-18 0-46,19 0 0,-19 0 16,1 0-16,35 0 0,-18 0 16,-17 0-16,17 0 0,-17 0 15,-1 0-15,19 0 16,-19-18-16,1 18 0,-18-17 16,18 17-16</inkml:trace>
  <inkml:trace contextRef="#ctx0" brushRef="#br0" timeOffset="47535.34">25629 4798 0,'0'0'15,"-35"-18"-15,17 0 32,18 54-17,0-19-15,0 1 16,0 17-16,0 1 15,0-19-15,0 36 0,0-35 16,18 17-16,-18 18 0,0-18 16,0-17-16,18 35 15,-1-36-15,-17 1 0,0 0 16,18-18-16</inkml:trace>
  <inkml:trace contextRef="#ctx0" brushRef="#br0" timeOffset="47885.43">26264 4780 0,'-35'0'0,"35"-18"0,-53 18 16,-17 36 15,70-19-31,0 19 15,0-19-15,0 1 16,17 35-16,1-35 16,-18 17-16,35-18 0,-35 1 0,18 0 15,35 35-15,-53-36 16,17-17-16,1 36 16,-18-19-16,18-17 0,-18 18 15,0-1-15,-36-17 16,19 0-16,-19 18 15,19-18-15,-1 0 0,-17 0 16,17 0-16,1 0 0,-19 0 16,19 0-16,-1-35 0,18 17 15</inkml:trace>
  <inkml:trace contextRef="#ctx0" brushRef="#br0" timeOffset="48365.63">26141 4868 0,'0'0'0,"35"-17"31,-17-1-31,-1 18 0,1 0 0,0 0 0,-1 0 16,36 0-16,-35-18 16,17 18-16,-17 0 0,17 0 0,-17 0 15,-1 0-15,19 0 0,-1 0 16,-17 0-16,-1 0 0,1 0 15,-18 18 17,-18 0-32,18-1 15,-17 1-15,17 17 16,-18-17-16,18 0 0,-18-1 0,18 18 16,0-17-16,0 0 15,0 17-15,0-17 0,0 17 16,0-17-16,18-1 15,0-17-15,17 0 16,-18 0-16,1 0 16,0 0-16,-18-17 0,17 17 0,1-18 15,0 18-15,-1-35 0,-17 17 0,18 0 16,-18 1-16,18-1 0,-18-17 0,0 17 16,0 1-16,0-36 0,0 35 15,-18 0-15,-17 1 0,-18-1 16,17 18-1,19 0-15,-1 0 0,-17 35 16,17-35-16</inkml:trace>
  <inkml:trace contextRef="#ctx0" brushRef="#br0" timeOffset="49120.68">27552 4198 0,'0'0'0,"-18"0"16,1 0-1,52 0 32,-17 0-31,-1 0-16,1 0 0,-1 0 0,19 0 15,-1 0-15,-17 0 16,17 0-16,18 0 0,-35-18 16,17 18-16,18 0 0,-36 0 15,1 0-15,17 0 0,-17 0 16,0 0-16,-1 0 0,1 0 15</inkml:trace>
  <inkml:trace contextRef="#ctx0" brushRef="#br0" timeOffset="49350.6">27570 4357 0,'-18'0'0,"36"0"0,-1 0 31,-17 17-15,35-17-16,18 0 0,-35 0 16,17 0-16,1 0 0,-19 0 0,19 0 15,16 0-15,19 0 16,-36 0-16,-17 0 0,52 0 0,-52 0 15,0 0-15,17 0 16</inkml:trace>
  <inkml:trace contextRef="#ctx0" brushRef="#br0" timeOffset="49748.6">28892 3863 0,'0'0'16,"-17"0"-16,-1 0 15,18-18 1,0 54 0,0-19-16,18 18 15,-18-17-15,0 17 16,17-17-16,-17 0 0,18 35 16,-18-36-16,0 18 15,0-17-15,0 0 0,0-1 16,0 19-16,0-19 15,0 1-15,35-18 32,1 0-32</inkml:trace>
  <inkml:trace contextRef="#ctx0" brushRef="#br0" timeOffset="50082.55">29210 3933 0,'-18'0'31,"1"0"-31,17 18 16,-18-18-16,0 18 0,18-1 15,0 1-15,-17 0 16,17-1-16,0 1 0,0 0 0,0 17 16,0-18-16,35-17 0,0 36 15,-35-19-15,18 1 0,17 0 16,-35-1-16,18-17 0,-18 18 15,18-18-15,-18 18 0,17-18 16,-17 17-16,-35-17 16,35 18-1,-35-18-15,-18 0 0,35 0 0,0 18 16,-17-18-16,18 0 0,-1 0 0,0 0 16,1 0-16,-1 0 15,18-18 1,0-17-16</inkml:trace>
  <inkml:trace contextRef="#ctx0" brushRef="#br0" timeOffset="50284.22">29139 3916 0,'-17'0'0,"17"-18"15,35 18 16,0-17-15,18 17-16,-35 0 0,17 0 16,36 0-16,-36 0 0,-17 0 15,35 0-15,-18 0 0,-18 17 16,1-17-16,0 0 0</inkml:trace>
  <inkml:trace contextRef="#ctx0" brushRef="#br0" timeOffset="50684.41">28522 4533 0,'0'0'16,"-18"0"-16,36 0 31,17 0-15,-17 0-16,35 0 0,-18 0 16,89 18-16,-89-18 15,0 0-15,89 0 16,-89 0-16,36 0 15,-54 0-15,18 0 0,36 0 16,-36 0-16,18 0 16,-35 0-16,-1-18 15,-52 18 17,0 0-32,17 18 15,-17-18-15</inkml:trace>
  <inkml:trace contextRef="#ctx0" brushRef="#br0" timeOffset="51003.17">28663 4745 0,'0'0'0,"0"17"47,18-17-47,-18 18 15,35 0-15,-35-1 0,0 19 16,18-19-16,-18 19 0,0 52 16,0-71-16,0 54 15,0-36-15,0 1 0,-18 34 16,18-52-16,-18-1 0,18 1 15,-17 17-15,17-52 32</inkml:trace>
  <inkml:trace contextRef="#ctx0" brushRef="#br0" timeOffset="51362.71">29051 4886 0,'-35'53'31,"17"-35"-15,18-1-16,-17 1 0,-1 17 16,18-17-16,0-1 0,0 1 15,0 0-15,0 35 16,18-53-16,-18 17 0,17 1 15,-17-1-15,18-17 16,0 0-16,-1 0 0,1 0 16,17-35-16,-17 35 0,-1-17 15,1-19-15,0 19 0,-18-1 16,17-35-16,-17 35 0,0-17 16,0 18-16,0-1 0,-35 0 0,35 1 15,-35-19-15,0 36 0,17 0 16,0-17-16,1 17 0,-1 0 15,0 0-15,1 35 0,-1-17 16,18-1 0</inkml:trace>
  <inkml:trace contextRef="#ctx0" brushRef="#br0" timeOffset="51700">29404 4886 0,'-35'18'0,"17"-1"16,0 1-16,1 0 15,17-1-15,-18-17 16,18 53-16,0-18 16,0-17-16,0 17 0,0-17 15,18 17-15,17-17 16,-17-18-16,-1 0 15,19 0-15,-19-35 16,19 35-16,-1-53 0,-35 35 16,17 0-16,1-35 15,-18 18-15,18 0 0,-18 17 0,0-17 16,0 17-16,0-17 0,-71 0 16,36 17-16,-18 18 15,35 0-15,1 0 0,-19 0 16</inkml:trace>
  <inkml:trace contextRef="#ctx0" brushRef="#br0" timeOffset="52047.5">30004 4198 0,'-18'0'16,"-17"0"0,35-18-16,35 18 46,-17 18-46,-1-18 0,36 0 16,-17 0-16,-19 18 0,36-18 16,-18 0-16,-17 0 15,35 0-15,-35 17 0,-1-17 0,1 0 16,0 0-16,-18 18 16</inkml:trace>
  <inkml:trace contextRef="#ctx0" brushRef="#br0" timeOffset="52234.6">29986 4410 0,'-18'17'15,"36"-34"-15,-53 34 0,17-17 0,1 18 16,34-18 15,18 0-31,54 0 16,-54 0-16,0 0 0,71 0 15,-71 0-15,36-18 16,-53 1-16,17 17 0</inkml:trace>
  <inkml:trace contextRef="#ctx0" brushRef="#br0" timeOffset="52599.5">30921 4022 0,'0'-18'0,"0"36"0,-35-54 16,35 19-16,0-1 16,-18 18-16,18-18 15,0 54 16,18-19-15,-18 1-16,0 0 0,17 35 16,-17-18-16,0 0 15,18 18-15,0-18 0,-18 1 0,0-1 16,0-17-16,0 17 0,17-18 16,-17 19-16,0-19 0,0 1 15,0 0-15,0-1 0,18-17 31,0 0-31,-18-17 16</inkml:trace>
  <inkml:trace contextRef="#ctx0" brushRef="#br0" timeOffset="53095.32">31362 4039 0,'0'0'0,"-18"0"16,-17 18 15,35 17-31,-18-17 16,1 17-16,-1-35 0,18 18 16,-18 17-16,1-17 0,17-1 15,-18-17-15,18 18 0,18-18 47,-1 0-31,19-18-16,-1 18 15,-17 0-15,-1 0 0,19 0 16,-19 0-16,18 0 16,-35 36-16,18-36 15,-18 17-15,18 1 16,-18 0-16,0-1 15,17-17-15,-17 18 0,0-1 0,0 1 16,0 0 0,-35-1-16,17-17 15,18 18-15,-35-18 0,18 0 16,-36 18-16,35-18 0,0 0 16,1 0-16,-1 0 0,0 0 15,1 0-15,-1 0 0,18-18 16,-17 18-16,17-35 0,0 17 15</inkml:trace>
  <inkml:trace contextRef="#ctx0" brushRef="#br0" timeOffset="53310.74">31344 4004 0,'0'0'0,"-17"0"31,52 0-15,0 0-1,18 0-15,-18 0 0,54 0 16,-72-18-16,19 18 16,16-35-16,-34 35 0,0-18 15,-1 1-15</inkml:trace>
  <inkml:trace contextRef="#ctx0" brushRef="#br0" timeOffset="53714.51">32226 3722 0,'-17'0'16,"17"-18"-16,-18 1 15,0 17 1,18 17 15,0 1-15,0 17-16,18-17 16,-18 35-16,0-18 0,0 0 15,0 36-15,0-18 0,-18-18 16,18 18-16,-35 35 0,0-53 15,17 18-15,0-17 0,-17 16 0,18-16 16,-1-1-16,-17 36 0,17-36 16,0 0-16,-17 0 0,17 1 15,18-19-15,-35 1 0,35 0 16,0-1-16,-17-17 0,17 18 16,0-53 15,-18 35-31,18-18 15</inkml:trace>
  <inkml:trace contextRef="#ctx0" brushRef="#br0" timeOffset="53935.79">31768 4180 0,'-18'0'16,"36"0"-16,-54-17 0,36-1 15,36 18 1,-19 0-16,19 0 16,-19 0-16,1 0 15,-1 0-15,1 0 0</inkml:trace>
  <inkml:trace contextRef="#ctx0" brushRef="#br0" timeOffset="54196.62">32226 4480 0,'0'18'0,"0"-36"0,18 36 47,0-18-47,-1 0 16,1 0 0,-53 0 15</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40:41.610"/>
    </inkml:context>
    <inkml:brush xml:id="br0">
      <inkml:brushProperty name="width" value="0.05292" units="cm"/>
      <inkml:brushProperty name="height" value="0.05292" units="cm"/>
      <inkml:brushProperty name="color" value="#FF0000"/>
    </inkml:brush>
  </inkml:definitions>
  <inkml:trace contextRef="#ctx0" brushRef="#br0">16475 15346 0,'0'0'0,"-18"0"16,0 0-1,18-18 17,0 1 14,0-1 1,18 18 0,0-18-47,17 18 16,-17 0-16,-1-17 15,1 17-15,17 0 0,-17 0 16,17-18-16,-17 18 0,35 0 16,0 0-1,-36 0-15,1 0 0,-1 0 16,1 0-16,0 0 0,-1 0 16,1 0-16,-18 18 0,18-18 15,-1 0-15,1 0 0,0 0 16,-1 0-16,1 0 0,17 0 0,-17 0 15,-1 0-15,1 0 0,0 0 0,17 0 16,-17 0-16,-1 0 0,19-18 16,-19 18-1,18 0-15,-17 0 16,-18-18-16,18 18 0,-1 0 16,1 0-16,0 0 0,-1 0 15,1 0-15,0 0 0,-1 0 0,1 0 16,35 0-16,-36-17 0,1 17 15,17 0-15,18 0 0,-35 0 16,17 0-16,18 0 0,-35 0 16,17 0-16,-17 0 0,-1 0 15,36 0-15,0 0 16,-35 0-16,-1 0 0,1 0 0,35-18 16,-35 18-16,-1 0 0,18 0 15,-17 0-15,0 0 0,17 0 0,0 0 16,-17-18-16,0 18 0,17 0 15,-17 0-15,-1 0 0,18 0 16,-17 0-16,0 0 0,-1 0 16,1 0-16,0 0 0,-1 0 0,71-17 15,-70 17 1,17 0-16,1 0 0,-19 0 16,36 0-16,-18 0 0,1 0 15,17 0-15,-18 0 0,0 0 16,1 0-16,-1 0 0,0 0 15,-17-18-15,17 18 0,0 0 0,-17 0 16,17 0-16,18 0 16,-35 0-16,17 0 0,-17 0 0,-1 0 0,19 0 15,-19 0-15,1 0 0,35 0 16,-36 0-16,1 0 0,35 0 16,-18 0-16,-17 0 0,17 0 15,0 0-15,-17 0 0,35 0 16,-35 0-16,-1 0 0,1 0 0,17 0 15,-17 0-15,-1 0 0,1 0 16,0 0-16,-1 0 0,1 0 16,17 0-16,-17 0 0,0 0 15,17 0-15,-18 0 0,19 0 16,52 0 0,-17 0-16,-54 0 15,36 0-15,-35 0 0,-1 0 16,1 0-16,0 0 0,-1 0 0,1 0 15,0 0-15,-1 0 0,1 0 16,-1 0-16,1 0 0,0 0 16,-1 0-16,19 0 15,-19 0-15,1 0 0,0 0 0,-1 0 16,1 0-16,-1 0 0,19 0 16,-19 0-16,1 0 0,0 0 15,-1 0-15,1 0 0,0 0 0,17 0 16,-17 0-16,-1 0 0,18 0 15,-17 0-15,0 0 0,17 0 16,-17 0-16,-1 18 0,19-18 16,-1 0-16,-18 0 0,19 0 15,-1 0-15,-17 0 0,-1 0 16,1 0-16,0 0 0,17 0 0,-18 17 16,72-17-1,-54 0-15,-17 0 16,17 0-16,0 0 0,0 0 15,-17 18-15,17-18 0,1 0 16,-19 0-16,1 0 0,0 0 0,-1 0 16,1 0-16,-1 0 0,1 0 15,0 0-15,-1 0 0,36 0 16,-35 0-16,0 0 0,-1 0 16,1 0-16,-1 0 0,19 0 15,-19 0-15,1 18 0,17-18 16,-17 0-16,0 0 0,-1 0 15,1 0-15,0 0 0,-1 0 0,1 0 16,-1 0-16,1 0 0,0 0 16,17 0-16,-17 0 0,-1 0 15,19 0-15,-19 0 0,1 0 16,17 0-16,-17 0 0,-1 0 16,19 0-16,-1 0 0,-17 0 15,52 0-15,-35 0 16,18 0-16,-35 0 0,0 0 15,17 0-15,0 0 16,0 0-16,-17 0 0,35 0 0,-35 0 16,17 0-16,18 0 15,-36 0-15,19 0 0,-19 0 0,1 0 16,17 0-16,-17 0 0,17 0 0,-17 0 16,-1 0-16,19 0 0,-1 0 15,0 0-15,-17 0 0,0 0 0,17 0 16,-17 0-16,-1 0 0,36 0 15,-35 0-15,-1 0 0,19 0 16,-19 0-16,1 0 0,0 0 16,-1 0-16,1 0 0,-1 0 15,1 0-15,0-18 0,17 18 16,-17 0-16,-1 0 16,19 0-16,-19 0 0,1 0 15,17 0-15,-17 0 0,-1 0 16,36 0-1,-35 0-15,17 0 0,-17 0 16,0 0-16,17 0 0,-18 0 0,1 0 16,0 0-16,-1 0 0,19 0 0,-19 0 15,1 0-15,52 0 16,-34 18-16,-19-18 0,36 0 16,-35 0-16,17 0 0,18 0 15,-35 0-15,17 0 0,-17 0 0,-1 0 16,19 0-16,-19 0 0,36 0 15,-35 0-15,17 0 0,18 0 16,-35 0-16,17 0 0,0 0 16,18 0-16,-35 0 0,-1 0 15,19 0-15,-19 0 0,1 0 0,17 0 16,0 0-16,-17 0 0,17 0 16,1 0-16,-1 0 0,-17 0 15,17 0-15,0 0 0,-17 0 16,17 0-16,-17 0 0,-1 0 15,72 0 1,-37 0-16,-16 17 16,-19-17-16,19 0 15,-19 0-15,36 18 0,-35-18 16,17 0-16,0 0 16,-17 0-16,17 0 0,1 0 15,-1 0-15,0 18 0,-17-18 0,35 0 16,-18 0-16,0 0 0,1 0 15,-1 0-15,0 0 0,0 17 0,54-17 16,16 0 0,-87 0-16,17 0 0,36 18 15,-53-18-15,17 0 0,35 0 16,-34 0-16,-1 18 0,35-18 16,-52 0-16,17 0 0,18 0 15,-17 0-15,-1 0 0,0 17 0,0-17 16,36 0-16,-36 0 0,18 18 15,18-18-15,-36 0 0,-17 0 16,52 17-16,-35-17 16,1 0-16,17 0 0,-18 18 15,-17-18-15,17 0 0,-18 0 16,1 0-16,17 0 0,-17 18 0,0-18 16,17 0-16,-17 0 0,-1 0 0,36 0 15,-18 0-15,-17 0 0,35 0 16,-35 0-16,-1 0 0,19 0 15,-19 0-15,1 0 16,-1 0-16,1 0 16,0 0-16,-1 0 15,1 0-15,0 0 32,-36 0 46,-17 0-63,17 0 1,-17 0-16</inkml:trace>
  <inkml:trace contextRef="#ctx0" brushRef="#br0" timeOffset="4926.97">19985 16475 0,'0'0'0,"-18"0"94,36 0 0,-1 0-79,1 0 1,0 0-16,-1 17 16,1-17-16,0 0 15,-1 0-15,1 18 16,0-18-16,-1 0 0,1 0 15,0 0-15,17 0 16,0 0-16,-17 0 16,-1 0-16,1 0 15,0 0-15,-1 0 0,1 0 16,0 0-16,-1 0 0,1 0 16,-1 0-16,1 0 15,0 0-15,-1 0 0,1 0 16,0 0-16,-1 0 0,1 0 15,0 0-15,-1 0 0,18-18 16,-17 18-16,0 0 16,-1 0-16,1 0 15,0 0-15,-1 0 0,1 0 16,0 0-16,-1 0 16,1 0-16,0 0 0,-1-17 15,1 17-15,-1 0 16,19 0-16,-19 0 15,1 0-15,0 0 0,-1 0 16,1 0 0,0 0-16,-1 0 0,1 0 15,-1 0-15,1 0 0,0 0 16,-1 0-16,-17-18 0,18 18 0,0 0 16,-1 0-16,19 0 0,-19 0 15,1 0-15,17 0 0,-17 0 16,-1 0-16,19 0 15,-19 0-15,1 0 0,0 0 16,-1 0-16,1 0 0,0 0 0,-1 0 16,18 0-16,-17 0 15,0 0-15,-1 0 16,1 0-16,0 0 0,-1 0 16,-17-18-16,18 18 0,0 0 15,-1 0-15,1 0 16,-1 0-16,1 0 0,0 0 15,-1 0-15,1 0 0,0 0 16,-1 0-16,1 0 0,0 0 16,17 0-16,-18 0 15,19 0-15,-19 0 16,-17-17-16,36 17 0,-19 0 0,1 0 16,0 0-16,-1 0 0,1 0 15,0 0-15,-1 0 0,1 0 16,-1 0-16,1 0 0,0 0 0,-1 0 15,1 0-15,0 0 0,-1 0 0,19 0 16,-19 0-16,1 0 0,-1 0 16,1 0-16,0 0 0,17 0 15,-17 0-15,-1 0 0,19 0 16,-19 0-16,36 0 16,-35 0-16,-1 0 15,1 0-15,0 0 0,-1 0 16,1 0-16,0 0 0,-1 0 15,1 0-15,0 0 0,-1 0 16,1 0-16,-1 0 16,1 0-16,0 0 0,-1 0 15,1 0-15,0 0 0,-1 0 16,19 17 0,-19-17-16,1 0 15,-1 0-15,1 0 0,0 18 0,-1-18 16,1 0-16,0 0 0,-1 0 15,1 0 1,0 0-16,-1 0 16,1 0-16,-1 0 15,1 0-15,0 0 16,-1 0-16,1 0 16,0 0-16,-1 0 15,1 0-15,0 0 16,-1 0-16,1 0 15,0 0-15,-1 0 16,1 0-16,-1 0 16,1 0-16,0 0 15,-1 0-15,1 0 16,0 0-16,-1 0 16,1 0-1,0 0-15,-1 0 16,1 0-1,-1 0-15,1 0 16,0 0 0,-1 0-16,1 0 15,0 0-15,-1 0 16,1 0 0,0 0-1,-18 18 1,17-18-1,-34 0 204,-1 0-219,-17 0 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41:33.871"/>
    </inkml:context>
    <inkml:brush xml:id="br0">
      <inkml:brushProperty name="width" value="0.05292" units="cm"/>
      <inkml:brushProperty name="height" value="0.05292" units="cm"/>
      <inkml:brushProperty name="color" value="#FF0000"/>
    </inkml:brush>
  </inkml:definitions>
  <inkml:trace contextRef="#ctx0" brushRef="#br0">794 1147 0,'0'0'0,"0"-18"15,0 0 1,0 1-16,0-1 16,0 0-1,-18 18-15,18 18 63,0 17-63,0-17 15,0 17-15,0-17 16,0 35-16,0-18 0,0-17 0,0 52 16,-18-35-16,18-17 15,0 35 1,0-35-16,0 17 0,0-17 15,0-1 1,0-52 15,0 17-31,0-35 16,0 36-16,0-19 0</inkml:trace>
  <inkml:trace contextRef="#ctx0" brushRef="#br0" timeOffset="170.55">758 794 0,'0'0'15,"-35"0"-15,0-18 16,17 18 0,18-18-16,36 18 31,-19 0-16</inkml:trace>
  <inkml:trace contextRef="#ctx0" brushRef="#br0" timeOffset="717.38">970 688 0,'0'18'31,"0"-1"-31,0 1 16,0-1-16,0 1 0,0 17 0,35 36 15,-35-36-15,53 89 16,-35-71 0,0 123-16,-1-105 0,-17-19 15,18 72-15,-18-71 0,0-18 16,18 53-16,-18-70 15,0 17-15,0 53 16,17-70-16,-17 0 16,18-1-16,-1-17 15,-17-35 1,18 35-16,0-53 16,-1 36-16,1-1 0,0-35 15,-18 35-15,17-17 0,1-18 16,-18 18-16,0 17 0,0 1 0,0-19 15,0 19-15,0-1 0,-35-17 16,-1 35-16,19-18 0,-19 18 0,1-18 16,-35 18-16,34 0 15,-17 0-15,18 0 0,17 0 16,1 0-16,-1 0 0,1 0 0,-1 0 16,53 0 15,0-17-31,1 17 15,-1-35-15,-17 35 0,17-18 0,0 0 16,89-52-16,-89 52 16,71-35-1</inkml:trace>
  <inkml:trace contextRef="#ctx0" brushRef="#br0" timeOffset="1483.45">2575 1005 0,'0'0'0,"0"-35"0,0 17 16,-17 1-16,17-1 15,-18 18-15,18-17 0,-18 17 16,18-18-16,-17 18 0,-54 0 16,54 0-1,-36 35-15,35-17 0,0-1 16,1 1-16,-1 0 0,0-1 0,1 19 15,17-19-15,0 19 0,0-19 0,0 19 16,0-19-16,0 1 0,0 17 0,17-17 16,-17-1-16,36 1 0,-19-18 15,19 18-15,-1-18 16,0 0-16,36-71 16,-36 36-16,0 0 0,-17-1 0,17 1 15,-17 0-15,-1-1 0,19 1 0,-19-18 16,-17 18-16,18-18 0,0 18 0,-18-18 15,0 18-15,0-18 0,0 17 0,0-34 16,-36 35-16,36 17 0,-17-17 16,17 17-16,-18 18 15,18 35 1,-18 18-16,18-35 0,0 17 16,0 0-16,0 1 0,0-19 0,0 19 15,0-1-15,36 0 0,-36 0 0,0 1 16,17 34-16,1-35 15,-18 1-15,18-19 0,-18 19 0,17-1 16,-17-17-16,18 35 0,-18-36 16,18 1-16,-1 17 0,1-35 15,17 0-15,-17 0 0,-1-35 16,19 35-16</inkml:trace>
  <inkml:trace contextRef="#ctx0" brushRef="#br0" timeOffset="2081.12">3210 882 0,'0'0'15,"-106"0"1,89 0-16,-1 18 16,-17-18-16,17 35 0,1-35 0,-19 53 15,36-36-15,-17 1 16,17 17-16,-18-17 0,18 17 16,0 1-16,0-19 0,35 1 15,-17-1-15,-18 1 0,35-18 16,1 0-16,-19 0 0,1 0 15,-1 0-15,1-35 0,17 35 0,-17-35 16,0 17-16,17-17 0,-17-1 16,-1 19-16,1-36 0,-18 35 15,0-17-15,0 0 16,0 17-16,0 0 0,-18 18 16,1 36-1,-1-19-15,18 18 16,0-17-16,0 0 0,0-1 15,0 1-15,0 0 0,18-18 0,-1 35 16,1-35-16,17 18 16,-17-18-16,-1 0 0,19 0 15,-1-36-15,0 1 16,-17 17-16,-1 1 0,1-19 0,0-16 16,-1 16-16,-17 1 0,18 0 15,-18-36-15,0 36 16,0-36-16,0 36 0,-18 17 0,18 1 15,-17-1-15,-1 18 16,0 0 0,18 35-16,0 1 0,0-19 15,-17 1-15,17 35 0,0-18 16,0-17-16,0 52 16,0-52-16,0 17 0,0 1 0,0-1 15,35-18-15,-35 19 0,0-19 0,35 54 16,-35 0-1,18-54-15,0-17 0,35 18 16,-36-18-16,19 0 0,-1-35 0</inkml:trace>
  <inkml:trace contextRef="#ctx0" brushRef="#br0" timeOffset="2434.51">4180 847 0,'-158'17'31,"122"1"-31,19-18 15,-54 53-15,54-36 0,-1 1 16,-17 53-16,17-54 16,18 19-16,0-19 0,0 1 15,35 17-15,-35-17 16,36-18-16,-1 0 0,-18 0 16,19 0-16,-1-18 15,-17-17-15,-1 17 0,19-35 16,-19 36-16,1-19 0,-1 19 0,1-36 15,-18 18 1,0 17-16,-18 53 31,18-17-31,-17-18 0,17 53 16,0-36-16,0 1 0,0 17 16,0-17-16,0 0 0,17-1 15,-17 1-15,18-18 0,-18 18 16,18-1-16,-1-17 0,1 0 15,0-35-15</inkml:trace>
  <inkml:trace contextRef="#ctx0" brushRef="#br0" timeOffset="2644.57">3475 741 0,'0'0'15,"-35"0"-15,17 0 0,-17 0 0,-1 0 16,36-18-16,0 1 16,36-1-1,-1 0-15,0 18 0,0 0 16,18-17-16,-17 17 0,-1 0 0,18-18 16,35 18-16,-35 0 0,-18 0 15,1 0-15</inkml:trace>
  <inkml:trace contextRef="#ctx0" brushRef="#br0" timeOffset="3483.81">4745 706 0,'-18'0'0,"-17"0"15,0 0-15,17 0 16,0 0-16,1 0 0,-1 0 15,0 0-15,1 0 0,17 17 16,-18-17-16,18 35 0,0-17 16,0 0-16,0-1 0,0 1 0,35 17 15,-35-17-15,53 35 16,-53-36-16,18 1 0,17 0 16,-17-1-16,0 1 0,-1-18 15,-17 18-15,18-18 16,-53 0-1,-1 0 1,1 0-16,17 0 0,1 0 16,-19 0-16,-16 17 15,16-17-15,19 0 16,17 18-16,0 0 16,35-18-16,0 0 15,-17 0-15,-1 0 0,19 0 16,-1 0-16,-17 0 0,17-18 0,18 18 15,-18-35-15,0 35 0,36-36 16,-53 36-16,17-17 0,0-19 16,-17 19-16,-1-1 0,1-52 15,-18 52 1,0 0-16,-35 18 0,17 0 16,-17 0-16,17 0 15,18 36-15,-17-36 0,17 17 16,-18 1-16,0 0 0,18-1 15,0 18-15,0-17 0,0 0 16,36 17-16,-19-17 16,1-18-16,0 0 15,-1 17-15,1-17 0,35 0 0,-36 0 16,72-35 0,-54 35-16,0-35 0,36-18 15,-36 35-15,0-17 0,36-36 16,-54 36-16,19 0 0,-1-53 15,-35 52-15,0 1 0,18-18 16,-18 18-16,0 17 0,-36-17 16,19 17-16,-19 18 15,19-17-15,-1 17 16,18 35 0,-18 0-16,18-17 0,0 35 15,0-36-15,36 19 0,-36 17 16,17-18-16,-17 0 0,18 18 15,-18-35-15,0 17 16,18 18-16,-18-35 0,0-1 16,0 1-16,0 17 0,0-17 15</inkml:trace>
  <inkml:trace contextRef="#ctx0" brushRef="#br0" timeOffset="3647.47">5309 653 0,'-17'0'0,"34"0"0,-52 0 15,70 0 1,1 0 0,-19 0-16,18 0 0,54-18 15,-1 0-15</inkml:trace>
  <inkml:trace contextRef="#ctx0" brushRef="#br0" timeOffset="4210.51">6368 706 0,'0'0'0,"-36"17"0,19-17 15,-19 0-15,19 0 16,-1 18-16,1-1 0,17 1 16,-18 0-16,18-1 0,0 1 15,0 0-15,0-1 0,0 1 0,35 17 16,-35-17-16,0-1 0,35 1 16,-17 0-16,0-18 0,-1 0 15,1 0-15,0 0 16,52-36-16,-35 36 15,36-70-15,-36 52 16,18-17-16,-35 0 0,-1 17 16,1 0-16,0-34 0,-18 34 15,0 0-15,0 1 16,-36 17-16,19 0 16,-1 35-16,1-17 15,17-1-15,0 1 16,0-1-16,0 19 15,0-19-15,35 1 16,-35 0-16,17-1 0,1 1 16,0 0-16,-1-1 0,1 1 15,0-18-15,-18 17 0,17-17 16,-17 18-16,18-18 0,-18 18 16,-35-18-1,35 17-15,-36-17 0,19 0 0,-19 0 16,-16 18-16,16-18 15,-17 0-15,36 0 0,-1 0 16,-17-18-16,17-17 16,1 17-16</inkml:trace>
  <inkml:trace contextRef="#ctx0" brushRef="#br0" timeOffset="4361.02">6332 564 0,'-17'-17'0,"34"34"0,-52-34 15,35-1-15,-18 18 0,18-17 0,0-1 16,0 0 0,18 1-16,17 17 15,-17 0-15,0 0 16</inkml:trace>
  <inkml:trace contextRef="#ctx0" brushRef="#br0" timeOffset="5247.91">1499 2857 0,'0'0'0,"0"-35"16,0 18-16,18-19 15,17 19-15,-35-1 0,35-35 16,-17 35-16,0 1 15,17-36-15,-17 35 0,-18-17 16,0 0-16,0 17 0,0 0 16,-36-17-16,1 35 15,17-17-15,-34 17 0,16 0 16,-34 70-16,34-70 16,19 35-16,-1 1 0,1-19 15,17 1-15,0 35 0,0-36 16,35 1-16,18 17 0,-36-17 15,19 0-15,-1-1 0,0-17 16,-17 18-16,17 0 0,18-1 16,-35 1-16,-1-18 0,1 17 0,0 1 15,-18 0-15,0-1 16,-18 1-16,-53 0 16,36-18-16,-35 0 15,34 17-15,1-17 0,0 0 16,-1 0-16,1 18 0,18-18 0,-19 0 15,19 0-15,-1 0 0,0 18 0,1-18 16,52 0 0,0 0-1,-17 0-15,0 0 16,-1 0-16,54-18 0,-54 18 16</inkml:trace>
  <inkml:trace contextRef="#ctx0" brushRef="#br0" timeOffset="5528.13">1976 2152 0,'-36'0'0,"72"0"0,-89 0 16,17 0-16,19 0 0,-1 0 15,0 18-15,18-1 16,0 18-16,0 1 15,0-1-15,36-17 16,-19 52-16,-17-34 0,36-1 0,-19 53 16,-17-53-16,0 1 15,0-1-15,18 0 0,-18 0 0,0-17 16,0 0-16,0 35 0,0-36 16,18 1-16,-1-18 15,1 0-15,-1-35 0</inkml:trace>
  <inkml:trace contextRef="#ctx0" brushRef="#br0" timeOffset="7315.33">2293 2381 0,'-123'71'32,"70"-36"-32,0 0 15,35-17-15,-17 17 0,-18 36 16,35-54-16,-17 19 15,17-36-15,18 17 0,-17 1 16,52-18 15,-17-18-31,17 1 0,-17 17 16,17-36-16,0 19 16,-17-1-16,17 1 0,0-1 15,1 18 1,-19 0-16,1 35 0,-1-35 15,-17 18-15,18 17 0,-18-17 16,0-1-16,18-17 0,-18 36 16,17-19-16,1 1 0,0-18 15,-1 0-15,1 18 16,0-18-16,-1 0 0,36-36 16,-35 36-16,-1-17 0,36-19 15,-35 19-15,-18-1 0,53-70 16,-53 53-16,18-54 15,-18 72-15,0-1 0,0-17 16,0 17-16,0 1 16,-36 17-16,19 0 15,-1 0-15,0 35 16,18-17-16,-17 17 16,17-18-16,0 1 0,0 0 0,0-1 15,0 1-15,17 17 0,1 1 16,17-19-1,-35 1-15,36-1 0,-19 1 16,1-18-16,-1 0 0,19 0 16,-19 0-16,1 0 0,17 0 15,-17-18-15,0 18 0,-1-17 0,1-18 16,-1 17-16,-17 0 0,18-35 16,-18 36-16,0-1 0,0-35 15,0 36-15,0-1 16,-18 18-1,18 18 1,0-1-16,0 18 16,0-17-16,0 0 0,0-1 0,36 1 15,-36 17-15,17-35 0,-17 18 0,36 0 16,-1 17-16,-17-35 0,-1 17 16,1-17-16,0 0 0,-1 0 15,1 0-15,-1 0 16,-17-17-16,18-18 0,0 17 15,-18-53 1,0 54-16,0-1 0,0 0 16,0 1-16,0-1 0,0 36 31,0 17-15,0 0-16,0-17 15,17 0-15,-17-1 0,18-17 16,-18 18-16,35-18 0,-17 0 15,17 0-15,0 0 16,1-18-16,-19-17 0,1 35 16,0-35-16,-1-1 0,-17 19 15,0-36-15,0 35 0,0-17 16,0-18-16,0 18 0,0 17 16,0 0-16,0 1 0,-17-1 15,17 53 1,0-17-1,0 17-15,17-17 16,1 17-16,17-17 16,-35 0-16,18-1 0,17 19 15,-17-36-15,17 0 16,-17 0-16,-1-18 16,1 18-16,0-35 0,-1-1 15,1 19-15,-18-1 0,18-17 16,-18-1-16,0 19 15,0-1-15,0 1 0,0-1 16,-18 18-16,-17 0 16,35 35-16,-18-35 0,0 35 15,1 1-15,17-19 0,-18 1 16,0 17-16,18-17 16,0 0-16,0 35 0,0-36 0,0 1 15,36-1-15,-19 1 16,-17 0-16,53-1 0,-35-17 15,17 0-15,18 0 0,-18 0 16,1 0-16,-1-17 0,53-19 16,0 1-16,-17-18 15,-36 36-15,0-1 0,1-17 16,-19 17-16,-17 0 0,0 1 16,-35 17-16,0 0 15,-1 0-15,19 0 0,-1 0 0,1 0 16,-1 0-16,0 0 0,1 17 15,-19 1-15,19 17 16,17-17-16,0 0 0,-18-1 0,18 1 16,0 35-16,0-18 15,0 0-15,0-17 0,0 0 16,18-1-16,-1-17 16,19 0-16,-19 0 0,1 0 15,0-17-15,-1 17 0,1-36 0,-1 19 16,19-19-16,-19 1 0,1 0 15,0 0-15,-1-36 0,-17 36 16,0-1-16,0-52 0,0 53 16,0 0-16,-17-89 15,-19 107-15,19-54 16,17 53-16,-18 1 16,18 34 15,0 19-16,0-19-15,0 1 0,0 0 0,0 35 16,0-18-16,0-18 0,18 19 16,-18-1-16,0 0 0,0 1 0,0-1 15,0 53-15,0 18 16,0-71-16,0 0 0,17 1 16,-17 17-16,0-36 0,0 19 15,18-19-15,0-17 16,-18 18-16,35-18 0,-17 0 15,-1 0-15,54-35 0,-54-1 16,19 19-16</inkml:trace>
  <inkml:trace contextRef="#ctx0" brushRef="#br0" timeOffset="8103.73">723 3704 0,'0'-17'15,"0"34"-15,0-52 0,0 17 0,0 1 0,0-54 16,0 53-16,0-17 15,0 17-15,0 1 16,0 52 0,0 0-1,35 18-15,-35-17 0,0-1 16,18 35-16,-18-17 0,0-17 16,18 52-16,-18-53 0,0 18 15,0 18-15,0-1 16,0 18-1,17-70-15,-17 17 16,0-17-16,18-18 0,0 0 16,-1 0-1,1-18-15,0-17 0</inkml:trace>
  <inkml:trace contextRef="#ctx0" brushRef="#br0" timeOffset="8875.26">670 3986 0,'-17'18'15,"34"-36"-15,-52 36 0,17-18 0,1 0 16,34 0 0,-17-18-16,53 18 0,-35-17 15,52-1-15,-34 0 16,-1 1-16,36-18 0,-1 17 15,18-53 1,-70 54-16,0-1 0,-1 0 0,1-17 16,-18 18-16,18-1 0,-18-17 15,0 17-15,0 0 0,0 1 16,-18 17-16,0 17 16,1 19-1,17-1-15,-18-17 0,18 34 16,0-16-16,0-1 0,0 0 15,0 1-15,0 34 0,18 36 16,-1-71-16,-17-17 16,0 17-16,18-17 0,-18-1 0,0 1 15,18 0-15,-18-1 0,17-17 32,-17-17-32,18-19 15,-18 19-15,17-1 0,-17-17 16,18 17-16,-18 1 0,18-19 15,-1 19-15,1-19 0,0 19 0,-1 17 16,-17-18 0,18 18-16,0 35 15,-1-17-15,1 17 16,-18-17-16,17 0 0,1-1 16,0 1-16,-18-1 0,17-17 0,1 18 15,0 0-15,-1-18 0,1 0 16,0 0-16,-1 0 0,18-36 15,1 36-15,-19-17 0,19-18 16,-19 17-16,1 0 0,0-70 16,-18 18-1,0 34-15,0 19 0,-18-1 16,18 0-16,-35 18 16,17 0-16,18 18 0,-18-18 15,1 35-15,17 1 0,0-19 16,0 18-16,0 1 15,0-19-15,35 19 0,-35-19 16,18 1-16,17 0 0,0-1 16,36-17-1,-36 0-15,0 0 0,36-35 16,-36 17-16,0 18 0,36-53 16</inkml:trace>
  <inkml:trace contextRef="#ctx0" brushRef="#br0" timeOffset="9230.54">2170 3810 0,'0'-18'0,"0"36"0,-36-53 15,19 35-15,-1 17 32,18 1-32,-18-18 15,18 53-15,0-35 0,0 17 16,0-18-16,0 19 0,36-19 16,-36 19-16,0-19 15,17 1-15,-17-36 31,0-17-31,0 17 16,0 1-16,0-19 16,0 19-16,0-18 0,-35-1 15,35 19-15,0-19 16,0 19-16,35 17 16,-17 0-16,17 0 15,-17 0-15,-1 0 0,1 0 16,0 0-16,-1 17 0,1-17 0,0 18 15,-1 17-15,1-17 0,-18 17 16,0-17-16,0-1 0,0 19 16,0-19-16,-18 1 0,18 0 15,-35-18-15</inkml:trace>
  <inkml:trace contextRef="#ctx0" brushRef="#br0" timeOffset="10054.91">3369 3545 0,'0'-17'16,"0"34"-16,0-52 0,0 17 16,0 36-1,0 17 1,0-17-16,0 35 16,0 18-16,0-1 15,0-35-15,35 1 16,-17-19-16,17-17 15,-17 0-15,-1 0 0,1 0 0,35-17 16,-35-19-16,17 19 0,0-19 16,-17 1-16,17-18 15,-35 18-15,0 17 0,0-17 16,0 17-16,0 1 16,-17 17-16,-1 0 15,18 35 1,-18 0-16,18-17 0,-17 0 15,17 17-15,0 18 0,0-18 16,0 0-16,0 54 0,0-54 16,0 18-16,-18 53 0,18-54 15,0 19-15,-18 35 0,1-53 16,17 0-16,-18 35 16,0-53-16,18-17 0,0-1 0,0 1 15,0 0-15,-17-18 0,-1 0 16,18-36-16,-18 1 15,18 18-15,0-1 0,-17-35 16,-1 18-16,18 17 0,-17-35 16,-1 36-16,18-1 0,0 0 15,0 1-15,0-1 0,0 0 0,0 1 16,18 17-16,-18-18 0,35 18 16,-18-18-16,1 1 0,17 17 15,18-36-15,0 19 16,35-18-16,-52 17 15,17-17-15</inkml:trace>
  <inkml:trace contextRef="#ctx0" brushRef="#br0" timeOffset="10791.5">4163 3687 0,'0'0'0,"-71"0"15,1 0 1,52 0-16,-17 17 0,-1 18 15,19-17-15,-1 53 16,1-54-16,17 1 0,0 17 16,0-17-16,0-1 0,0 1 0,35 17 15,-35-17-15,17 0 0,19-1 16,-19 1-16,1-18 16,0 0-16,-1 0 15,19-35-15,-19 35 0,-17-18 16,53-35-16,-53 35 15,18-70-15,-18 71 16,0-1-16,-36-35 0,36 18 16,-17 17-16,-18-17 0,17 17 15,0 18-15,18-17 16,-17 17-16,52 0 31,-17 0-31,17 0 16,-18 0-16,1-18 0,70 0 15,-52 18-15,-19-17 0,36-1 16,-35 18-16,-1 0 0,1 0 16,0 0-16,-18 18 15,0-1 1,0 19-16,0-19 16,0 1-16,-18 0 0,18-1 0,0 1 15,0 17-15,0-17 0,0-1 16,0 19-16,0-19 0,18 1 15,-18 0-15,17-1 0,19-17 16,-36 18-16,17-18 16,1 0-16,0 0 0,-1-35 0,1 35 15,-1-18-15,19-17 16,-19 17-16,1-17 0,0-18 16,-18 35-16,17-17 0,-17-18 15,0 35-15,0-17 0,0 0 16,0 17-16,0 36 31,0 17-15,0-17-16,0-1 0,0 54 15,0-36-15,0-17 16,0 35-16,18-36 0,-18 19 0,18-1 16,-1-17-16,18-1 15,-35 1-15,18-18 16,17 0-16</inkml:trace>
  <inkml:trace contextRef="#ctx0" brushRef="#br0" timeOffset="11574.52">1041 5433 0,'-18'0'16,"36"0"-16,-36-18 0,18 0 0,-18 1 15,18-1 1,-17 18-16,17 35 31,35-17-15,-35 17-16,18 1 16,-18-19-16,0 36 0,0-35 15,0 17-15,0-17 0,0 17 16,0 0-16,0 1 0,0-19 0,0 19 15,-18-1-15,18-18 0,0 1 0,-18 17 16,18-17-16,-17 0 0,17-1 16,0 1-16,-18-18 0,0 0 15,1 0-15,-1 0 0,-17 0 16,17 0-16,-17 0 16,17 0-16,-17-18 0,17 18 0,-17 0 15,18-17-15,-1 17 0,0 0 0,1 0 16,17-18-16,-18 18 0,18-18 15,-18 18-15,18-17 16,0-1-16</inkml:trace>
  <inkml:trace contextRef="#ctx0" brushRef="#br0" timeOffset="11760.6">811 5256 0,'0'-17'16,"0"34"-16,0-52 0,-17 35 16,17-18-16,35 18 31,0 36-15,1-36-16,-19 0 0</inkml:trace>
  <inkml:trace contextRef="#ctx0" brushRef="#br0" timeOffset="12473.74">1252 5327 0,'0'18'0,"0"-36"0,0 53 16,-35-17-16,35-1 16,-18 1-16,18 17 0,0-17 15,0 0-15,0-1 0,0 19 16,0-19-16,36 1 15,-19 0-15,-17-1 0,36-17 0,-1 18 16,-17-18-16,17 0 16,-18 0-16,1 0 0,17-35 15,-17 17-15,0 18 0,-1-35 16,1 17-16,-18 0 0,18-35 16,-1 36-16,-17-1 0,0 0 15,0 1-15,0-1 0,0 1 0,0-1 16,-17 36 15,17-1-31,-18-17 16,18 53-16,0-35 15,0-1-15,0 19 0,0-19 16,0 1-16,18 0 0,17-1 16,-18-17-16,19 0 15,-1 0-15,-17 0 0,52 0 16,-52-17-16,70-19 15,-17-17-15,-18-17 16,-36-1 0,1 54-16,-18-1 0,0 0 0,0 1 15,-35 17-15,17-18 16,-17 18-16,-1 0 16,36 35-16,-17-35 0,-1 18 15,18 17-15,-18-17 0,18 0 16,0 17-16,0-18 0,0 1 15,71 17-15,-71-17 16,18-18-16,-1 18 0,36-18 16,-35 17-16,-1-17 0,19 0 0,-19 18 15,1-18-15,0 0 0,-1 0 16,-17 18-16,0-1 16,-35-17-16,0 18 0,-1-18 15,19 0-15,-36 18 16,35-18-16,-17 17 0,0-17 15,17 0-15,0 0 0,36-17 32,17-1-17</inkml:trace>
  <inkml:trace contextRef="#ctx0" brushRef="#br0" timeOffset="12756.73">2346 4833 0,'0'0'16,"-35"-18"-16,-1 18 0,36-17 0,-17 17 15,-1 0-15,0 0 16,18 17 0,0 19-1,0-19-15,0 36 16,36-17-16,-36-1 0,35 71 15,-35-71-15,18 0 0,-1 36 16,-17-36-16,0 36 16,0-19-16,0-16 0,0-1 15,0-17-15,0-1 0,0 1 16,0-53 0</inkml:trace>
  <inkml:trace contextRef="#ctx0" brushRef="#br0" timeOffset="12906.63">2152 5133 0,'-18'0'15,"36"0"-15,-53 0 0,-1 0 0,72 0 32,-19 0-32,19-18 15,-1 18-15,35-17 16,-34-1-16</inkml:trace>
  <inkml:trace contextRef="#ctx0" brushRef="#br0" timeOffset="13740.03">3298 4992 0,'0'-18'0,"-17"1"16,-18 17-1,-18 0-15,35 0 16,0 35-16,-17-18 0,17 1 16,-52 70-1,70-70-15,-18 35 16,18-18-16,0-17 0,0 17 0,0 0 15,0 1-15,18-19 0,17 18 16,-35-17-16,35 0 0,18-1 16,-35-17-16,17 0 0,71 0 15,-71-17-15,54-36 16</inkml:trace>
  <inkml:trace contextRef="#ctx0" brushRef="#br0" timeOffset="14125.88">3634 5168 0,'0'-17'16,"0"34"-16,0-52 0,0 0 0,0 17 15,-18 0-15,18 1 0,-53 17 16,18 17 0,17 19-16,0-19 0,1 1 15,-1 17-15,18-17 0,0 17 16,0 18-16,0-35 16,0-1-16,0 1 15,18 0-15,35-18 16,0 0-1,-36-18-15,19 0 16,-19 1-16,1-54 16,-18 36-1,0 17-15,0 1 16,0-1-16,-18 18 0,18-18 16,-17 18-16,17 36 15,-18-36 1,18 52-16,0-34 0,0 35 15,35-35-15,-35-1 16,18 19-16,17-19 16,-17 1-16,-1-18 15,1 0-15,0 0 0,-1 0 16,1-18-16,0 18 0,-1-35 16</inkml:trace>
  <inkml:trace contextRef="#ctx0" brushRef="#br0" timeOffset="14502.39">3898 5133 0,'0'0'0,"0"18"32,0-1-32,0 18 15,0-17-15,0 0 16,0-1-16,0 1 0,0 0 0,0 17 16,35-17-16,-35-1 0,0 1 15,0-1 1,0-52 15,0 0-31,-17 35 0,17-18 16,0-35-16,0 36 0,0-1 15,0 0-15,0 1 0,0-1 0,0 1 16,17-1-16,1 0 0,17 18 16,-17 0-16,0 0 15,17 0-15,-17 0 0,-1 0 16,1 18-16,-1-18 0,19 35 15,-19-17-15,1-1 0,17 36 16,-17-17-16,-18 17 16,0-36-16,0 1 15,-35-1-15,17-17 16,0 0-16,1-17 16</inkml:trace>
  <inkml:trace contextRef="#ctx0" brushRef="#br0" timeOffset="14710.16">4110 4586 0,'-18'0'16,"36"0"-16,-36 35 31,18-17-31,18-18 15,-18 18-15,17-18 0,-17 17 0,36-17 16,-36 18-16,0 0 0,17-1 16,1-17-16</inkml:trace>
  <inkml:trace contextRef="#ctx0" brushRef="#br0" timeOffset="15037.78">4551 4516 0,'0'17'31,"0"18"-15,0 1-16,0-19 0,0 1 15,0 0-15,0 17 0,0-17 16,0 17-16,0 0 0,0 53 15,0-52-15,0 17 0,0 52 16,0-69-16,0 17 0,0 35 16,-18-53-16,18-17 0,0 35 15,-17-18-15,17 0 16,17-35 0,18 0-1,-17-18-15,17 1 16</inkml:trace>
  <inkml:trace contextRef="#ctx0" brushRef="#br0" timeOffset="15246.2">4392 5115 0,'-18'18'0,"36"-36"0,-71 36 0,36-18 16,-19 0-16,19 0 15,-1 0-15,53-18 16,18 18-16,-18-17 16,1 17-16,105-36 15,-88 19-15,0-1 0,35 0 16,-53 1-16</inkml:trace>
  <inkml:trace contextRef="#ctx0" brushRef="#br0" timeOffset="16406.02">882 6809 0,'-18'0'15,"18"-18"-15,-17 18 16,-1-53 15,18 35-31,35 18 16,1 0-16,-1 0 15,-18 0-15,19 0 0,-1 0 0,0 36 16,-17-36-16,17 17 0,-17 1 0,17 35 16,-17-35-16,-1-1 0,1 36 15,-18-35-15,0-1 0,0 1 16,0 0-16,0-1 0,0 1 15,-35-18-15,35 18 0,0-54 32,-18 1-32,18 17 0,0 1 15,0-36-15,0 18 0,18 17 16,-18-17-16,35-18 0,0 35 16,18-17-16,-17 17 0,-1 0 15,18 1-15,-36 17 0,1 0 16</inkml:trace>
  <inkml:trace contextRef="#ctx0" brushRef="#br0" timeOffset="17498.71">1623 6897 0,'0'17'16,"-18"1"-1,53-53 1,-17 17-1,17 1-15,-17-19 16,0 1 0,-1 0-16,-17 17 15,0 0-15,0 1 16,-17 17-16,-19 0 16,19 35-16,-1-17 15,0 17-15,18-17 16,0-1-16,0 1 0,0 0 0,0-1 15,0 1-15,18 17 0,17-17 16,1-1-16,-19 1 16,1-18-16,0 0 0,52 0 15,-52 0-15,35-18 16,-36 18-16,19-35 0,-19 17 0,36-34 16,-35 34-16,17-17 0,-17-18 15,-1 17-15,-17-17 0,0-17 16,0 17-16,0 18 0,0-53 15,0 52-15,-17 1 0,17 0 16,0 17-16,-36 0 0,36 1 0,0-1 16,-17 18-1,-1 35-15,18 1 16,0 17-16,0-18 0,0 0 16,18 36-16,-18-36 0,35 0 15,-17 36-15,-18-36 0,17 0 16,19 18-16,-36-17 15,17-1-15,1-17 0,-1 17 0,-17-18 16,18 1-16,-18 0 0,35-1 16,-35 1-16,18-18 0,17 0 15,1-35-15,17-1 16,-36 19-16,36-36 16,-35 18-16,-1 17 0,-17-17 15,0 17-15,0 0 0,0 1 16,0-1-16,-17 18 15,17 35 1,-18-35-16,18 18 0,0 17 16,0-17-16,0 0 0,0-1 15,18 1-15,17 0 16,0-1-16,-17-17 16,0 0-16,-1 0 0,18 0 0,-17 0 15,53-53-15,-54 53 16,1-35-16,0 35 0,-1-18 0,1 1 15,-1-1-15,1-35 0,-18 35 16,0 1-16,0-18 0,0 17 16,0 0-16,0 1 15,-18 17-15,1 0 16,-1 0 0,18 17-16,0 19 15,-17-36-15,17 17 0,0 1 0,0 35 16,0-36-16,0 19 0,35 17 15,-35-18-15,0 0 0,35 36 16,-35-36-16,18 0 0,-18 71 16,0-53-16,0 0 0,17 35 15,-17-35-15,0-18 0,18 1 16,-18 17-16,0-36 16,0 1-16,0-1 0,-35-17 15,-1 0-15,19 0 16,-1-17-16,-35 17 0,18-18 15,17 18-15,-17-17 0,17 17 0,1 0 16,-18-18-16,-1 18 0,36-18 16,-17 18-16,-1 0 0,18-17 15,0-1 1,18 18-16,-18-18 0</inkml:trace>
  <inkml:trace contextRef="#ctx0" brushRef="#br0" timeOffset="18388.46">3951 6438 0,'0'0'0,"0"-17"0,-18 17 16,-17 0-16,0 0 16,17 0-16,-17 0 0,17 35 0,-17 0 15,17-17-15,1-1 0,-1 19 16,18-19-16,-17 19 0,17-19 0,0 54 16,0-54-16,35 1 15,-18 17-15,19-17 16,34-18-1,-52 0-15,35 0 16,-36-18-16,19 1 0,-19 17 16,-17-36-16,0 19 0,0-1 15,0 0-15,0 1 0,-17-1 16,17-17-16,-36 17 0,36 1 0,-17-19 16,-18 19-16,35-1 0,-18-17 15,18 17-15,0 1 16,18 17-1,17 0-15,-18 0 0,1 0 0,35 0 16,-35 35-16,17-35 0,0 17 16,-17-17-16,-1 36 0,1-19 0,17 19 15,-17-19-15,0 1 16,-1 17-16,-17-17 0,0-1 16,0 1-16,0 0 15,0-1-15,-17-17 16,-1 0-1,0 0 1,18-17-16,-17-19 16,17 19-16,-18-18 0,18 17 15,0 0-15,35-17 16,-35 17-16,18 18 0,17-17 16,-17-1-16,0 18 0,35 0 15,-36-18-15,1 18 0,35 0 16,-36 0-16,1 36 0,17-36 0,1 35 15,-19-17-15,1 35 16,-1-36-16,-17 1 0,0 17 16,0-17-16,-35-18 0,35 17 15,-17 1-15,17-53 32,0-1-32</inkml:trace>
  <inkml:trace contextRef="#ctx0" brushRef="#br0" timeOffset="19013.65">4657 6174 0,'0'0'0,"17"-18"16,-17 0-16,0 1 0,0-1 15,0 0 1,0 54 0,-17-36-16,17 35 0,0 18 15,0-18-15,0 0 0,0 18 16,0-17-16,0-1 0,0 0 0,0 0 15,0 1-15,17-1 0,-17-17 16,18 52-16,-18-52 0,35 35 16,-17-36-16,-18 1 0,35 0 15,-17-18 1,-1 0-16,1 0 0,0-36 16,-1 19-16,-17-1 0,18 0 15,0-34-15,-18 34 0,0 0 16,17-17-16,-17 17 0,0 1 15,0 34 17,0 19-32,0-19 15,0 1-15,0 17 16,18-17-16,17-1 0,0-17 16,-17 18-16,17-18 15,1 0-15,-19 0 0,1-35 0,17 35 16,-17-18-16,-1 18 0,1-35 0,0 0 15,-1 17-15,-17 0 0,0-17 16,0 17-16,0 1 0,0-1 16,-17 18-16,17-17 15,-18 17 1,18 35-16,-18-35 0,18 17 16,-17 19-16,17-19 0,0 36 15,0-35-15,0 17 16,0-17-16,0 52 0,0-52 15,0 17-15,0 36 0,0-36 16,0 0-16,0 18 0,0-17 16,-18-19-16,1 19 0,-19-1 15,-17-18 1,18-17-16,-71 18 16,71-18-16,-18 0 0,0 18 15</inkml:trace>
  <inkml:trace contextRef="#ctx0" brushRef="#br0" timeOffset="20214.06">882 8431 0,'0'0'0,"0"-17"16,-35-54 0,35 54-1,-18 17-15,0 0 16,18 17 0,-17-17-16,-19 88 15,19-52-15,-1 17 16,18-36-16,0 18 0,-17 18 15,17-35-15,0 0 0,0 17 16,35-17-16,-35-1 0,17 1 16,19-18-16,-19 0 0,36 0 15,-35 0-15,17-18 0,-17 18 16,35-53-16,-36 36 0,1-1 16,0-17-16,-18 17 0,0-88 15,-18 71-15,18 17 16,-71-35-16,54 36 0,-1-1 15,-35 1-15,36 17 0,-1 0 16,0 0-16,1 0 0,-1 17 0,0 18 16,1 1-16,-1-19 15,18 1-15,0 17 0,0-17 16,18 0 0,17-18-16,-17 17 0,35-17 15,-36 0-15,107-70 16,-89 52-16,18-17 15,-18 17-15,-17-17 0,35-18 16,-36 53-16,1-18 0,0-17 16,-1 35-16,-17-18 0,18 18 15,-18-17-15,18 17 16,-1 0 0,1 0-16,-18 17 0,18-17 15,17 18-15,-18 17 0,1-35 16,17 53-16,-17-35 15,0 17-15,-1-17 0,-17-1 16,0 19-16,18-1 0,-18 0 16,0-17-16,0 17 0,0-17 15,0-1-15,0 1 0,-18-18 16,1 0 0,17-18-1,-18 18-15,18-35 0,-18-18 16,18 36-16,-17-72 15,17 54-15,0 17 0,0-34 16,0 34-16,0 0 0,35 1 16,-17-1-16,52 0 15,-52 18-15,-1 0 16,36 0-16,-17 0 0,-19 0 16,19 0-16,-19 0 0,1 18 0,17-18 15,0 35-15,-17-17 0,-18 0 16,18 34-16,-18-34 0,0 17 15,0 36-15,-36-36 16,1 18-16,35-35 0,-17-18 16,-1 17-16</inkml:trace>
  <inkml:trace contextRef="#ctx0" brushRef="#br0" timeOffset="20951.43">794 9543 0,'0'0'0,"0"-18"16,0-17-1,0 70 17,0 0-32,0 1 0,-18-1 15,18 0-15,0 0 0,-18 1 0,18-1 16,-17 53-16,17-53 0,-18 18 15,18 18-15,0-36 0,-17-17 16,17 17-16,0-17 0,0-36 31,35-17-15,-35 0-16,17-36 0,1 36 16,-18-18-16,18-53 15,-18 53-15,0 0 0,17-35 16,-17 35-16,0 18 0,18-18 15,-18 35-15,0 1 0,0-1 0,18 18 32,-18 35-32,0 0 15,17-17-15,19 88 16,-36-71-16,17 0 0,18 54 16,-35-36-16,18-18 0,0 53 15,-1-53-15,-17 1 0,0-1 16,18-17-16,-18-1 15,0 1-15,18-18 16,-18-18-16</inkml:trace>
  <inkml:trace contextRef="#ctx0" brushRef="#br0" timeOffset="21146.28">653 9895 0,'-18'18'15,"36"-36"-15,-54 36 0,19-18 0,52-18 32,0 18-17,1-17-15,105-36 16,-88 35-16,70-17 16,-70 17-16,-18 18 15,18-35-15</inkml:trace>
  <inkml:trace contextRef="#ctx0" brushRef="#br0" timeOffset="21385.88">1446 9525 0,'-17'0'0,"-71"71"32,70-54-32,0 1 0,1-1 15,-1 1-15,0 17 16,18-17-16,-17 0 0,-1 35 15,18-36-15,0 1 0,-18 35 16,18-36-16,0 1 0,0 17 16,0-17-16,0 0 0,0-1 0,36 1 15,-36 0-15,17-1 0,1-17 16,0 0-16,-1 0 0,36-35 16</inkml:trace>
  <inkml:trace contextRef="#ctx0" brushRef="#br0" timeOffset="21635.32">1693 9560 0,'-35'0'0,"70"0"0,-88 0 0,36-17 16,-1 17-16,0 0 16,1 70-1,17 1 1,0-54-16,0 19 0,0 17 15,0-36-15,0 54 16,17-36-16,-17-17 0,18 17 16,-18-17-16,18-1 0,-1 19 15,-17-19-15,18-17 0,0 0 16,-1 0-16,1 0 0,53-35 16,-54 0-16</inkml:trace>
  <inkml:trace contextRef="#ctx0" brushRef="#br0" timeOffset="22749.7">2011 9613 0,'0'0'16,"0"-17"-16,-35 17 0,17 0 15,18-18-15,-18 18 0,1 0 16,-1 35-16,0-17 16,18 17-16,0-17 15,0-1-15,0 1 0,0 35 16,0-35-16,18 17 0,0 35 15,-18-52-15,35 17 16,-17-35-16,-1 18 0,18 0 16,-17-18-16,0 0 0,-1 0 15,1-18-15,17 18 0,-17-35 0,17-1 16,0 19-16,-17-19 0,17 1 16,-35 0-16,18 17 0,-18-35 15,0 18-15,0 17 16,0-17-16,0 18 15,-18 17-15,1 0 16,17 35-16,-18-18 16,18 1-16,0 17 0,0-17 15,0 0-15,0 35 0,0-36 16,0 18-16,0 1 0,0-19 16,35 1-16,-35 0 0,18-1 15,0-17-15,-1 0 16,1 0-16,17 0 0,18-35 0,-35 35 15,17-35-15,53-36 16,-70 36-16,35-36 16,-53 36-16,17 0 0,1 0 0,-18-18 15,0 35-15,0-17 16,-35 35-16,17 0 16,1 0-1,-1 17-15,0-17 16,18 18-16,0 0 0,0 17 15,0-17-15,36-1 16,-36 1-16,17-18 0,-17 17 16,18-17-16,-18 18 15,17-18-15,1 18 0,0-1 16,-18 1 0,17-18-16,-17 35 15,0-17-15,18 0 0,-18-1 16,0 1-16,0 17 15,0-17-15,0-1 0,0 1 16,0 0-16,35-18 16,1 0-1,-19 0-15,18 0 0,-17-18 0,17 18 16,1-35-16,-1 35 0,0-18 0,1 0 16,-19 1-16,18-1 0,54-35 15,-54 36-15,-35-1 0,18-17 16,-1 17-16,-17-17 0,0 0 15,-35 17-15,35 0 16,-35-17-16,17 35 16,0 0-1,-17 18-15,17 17 0,18-17 16,-17-1-16,17 36 0,-18-18 16,18-17-16,-17 53 0,17-54 15,0 18-15,-18 1 0,18-19 16,0 1-16,0 0 15,0-1-15,35-17 0,-17 0 16,-18-35-16,35 35 0,18-35 16,-35-1-16,35-34 15,-36 35-15,18-54 16,-17 72-16,-18-1 0,18-17 16,-18 53 15,0 17-31,0-18 15,0 19-15,0-19 0,0 1 16,0 17-16,0-17 0,0 0 16,17 17-1,1-35-15,0 0 0,-1 0 16,1-18-16,17-17 16</inkml:trace>
  <inkml:trace contextRef="#ctx0" brushRef="#br0" timeOffset="23612.01">3687 9490 0,'0'0'16,"-18"0"-16,-53 0 31,54 0-31,17 17 16,0 1-16,0 17 16,0-17-16,0 0 0,0 52 15,0-52-15,0 17 16,17 0-16,-17-17 0,0 0 0,18-1 15,0 1-15,-1-18 16,1 0-16,0 0 0,-1 0 16,36-18-16,-35-17 0,17 35 15,71-88 1,-89 52-16,1-16 0,-18 34 16,0 0-16,0-17 0,0 17 15,0 1-15,-18 17 16,18-18-16,0 53 31,0-17-15,0 17-16,0 1 15,0-19-15,0 1 0,0 17 16,18-17-16,-18-1 16,35 1-16,-17-18 0,17 0 15,-17 0-15,17-18 0,18-17 16,-18 35-16,-17-35 0,35 0 15,-35 17-15,-1 0 0,1 1 16,-18-36-16,18 35 0,-18 0 16,0 1-16,0-1 0,0 1 15,-36 17-15,36 17 47,-17-17-47,17 18 0,0 17 16,0-17-16,0 17 15,0-17-15,0-1 0,0 36 16,0-18-16,0-17 0,-18 53 16,18-36-16,0 18 0,0 17 15,0-17-15,0 0 0,0 0 0,0 53 16,0-53-16,0 0 0,18 53 16,-18-71-16,0 71 15,0-71-15,0-17 16,-18-18-16,0 0 15,18-36-15,-35 36 0,35-35 16,-35 0-16,17 0 0,0 17 16,1-17-16,-1 17 0,18-17 0,-17 17 15,-1-17-15,18 17 0,-18 1 16,18-1-16,-17 18 16,17-18-16,0 1 15,17-1 1,19 0-16,-19 1 15,1 17-15,-1-18 0,54-17 16,-53 17-16,17 1 0,0-1 0,1 0 16,-19 1-16,18-1 0,54-17 15,-72 17-15,1 0 0,17 1 16</inkml:trace>
  <inkml:trace contextRef="#ctx0" brushRef="#br0" timeOffset="24615.57">758 11342 0,'0'-18'15,"0"36"-15,0-53 0,0 17 0,0 0 16,18 1-16,-18-1 0,0 0 16,18 36 15,-18 17-31,0-17 0,0 0 15,17 34-15,-17 19 16,18-36-16,-18-17 0,0 0 16,0-1-16,0 1 0,0-36 47,0-17-47,0 17 15,0-17-15,18 17 0,-18 1 16,0-1-16,0-17 0,17 17 0,-17 1 15,0-1-15,18 0 0,0 36 32,-1 17-17,1-35-15,17 53 16,-17-35-16,-1-1 0,19 1 16,-36 0-16,17-1 0,1 1 15,-18 0-15,18-18 0,-18-36 47,0 19-47,-36-19 16,36-34-16,0 52 15,0-17-15,0 17 0,0 1 16,36-1-16,-19 18 16,19-18-16,-19 18 0,1 0 15,17 0-15,0 0 0,1 0 16,-19 0-16,19 18 0,-19-18 0,1 35 15,17-35-15,-17 36 16,-1-1-16,-17-18 0,0 19 16,0-19-16,0 19 0,-35-1 15,35-17-15,-18-1 16</inkml:trace>
  <inkml:trace contextRef="#ctx0" brushRef="#br0" timeOffset="24908.22">1446 11518 0,'18'0'0,"17"-17"16,1 17-1,-19 0-15,1-18 0,-1 0 16,1 18-16,0-17 0,-1-1 16,19 0-16,-19 1 15,1-1-15,0-17 0,-1 17 16,1-35-16,-18 36 16,0-1-16,0-17 0,-35 35 15,35-18-15,-18 0 0,0 18 16,-17 0-16,17 18 15,1-18-15,-1 35 16,0 1-16,18-19 0,-17 54 16,17-54-16,0 1 0,0 35 15,35-35-15,18 35 16,-18-53-16,18 0 16,-17 0-16,-19 0 0,18-18 15,18-17-15,0-18 16</inkml:trace>
  <inkml:trace contextRef="#ctx0" brushRef="#br0" timeOffset="25151.3">2152 10742 0,'0'-18'16,"0"36"-16,0-53 0,-18 35 16,18 17-1,0 19 1,0-19-16,0 19 15,0-1-15,0 35 16,0-34-16,0-1 0,0 36 16,0-36-16,0 18 0,0-18 0,0 0 15,0 18-15,0-17 0,0-1 0,0 18 16,0-36-16,0 19 16,0-19-16,18-17 15,0-35-15</inkml:trace>
  <inkml:trace contextRef="#ctx0" brushRef="#br0" timeOffset="25663.99">1905 11077 0,'-18'18'16,"36"-36"-16,-53 36 0,17-18 0,0 0 15,54 0 1,-19 0-1,19 0-15,-19-18 0,19 18 0,-1-17 16,0 17-16,0-18 0,36 0 16,-36 18-16,0-17 0,36-1 15,-36 0-15,1 1 0,17-1 16,-18 18-16,-18-18 0,36 18 16,-35 0-16,0 0 15,-18 18-15,0 17 16,17 1-16,-17-19 15,0 1-15,0 0 0,0-1 0,0 1 16,0 17-16,0-17 0,0-1 0,0 19 16,0-1-16,0 0 0,0-17 15,0 17-15,0-17 0,0-1 16,0 1-16,0 0 0,0-54 31,0 19-15,0-1-16,0-17 0,18 17 0,-18-17 15,0 17-15,18-52 0,-18 34 16,0 1-16,17-18 16,-17 18-16,0 17 0,18-17 15,-1 17-15,-17 1 0,18 17 16,0 0-16,-1 0 16,-17 17-16,18-17 15,-18 18-15,35 0 16,-17-18-16</inkml:trace>
  <inkml:trace contextRef="#ctx0" brushRef="#br0" timeOffset="25841.09">2981 11007 0,'18'53'31,"-18"-36"-31,0 1 0,0-1 16,0 1-16,0 0 15,0 35-15,0-36 16,0 1-16,0 17 0,0-17 15,0 0-15,0-1 0,17-52 32,-17-18-32</inkml:trace>
  <inkml:trace contextRef="#ctx0" brushRef="#br0" timeOffset="25979.51">3052 10724 0,'-18'0'0,"-17"0"31,35 36-15,0-19-16,0 1 15,17 17-15,19-35 0</inkml:trace>
  <inkml:trace contextRef="#ctx0" brushRef="#br0" timeOffset="26574.02">3616 10883 0,'18'0'0,"-36"0"0,18 0 16,-18 0 0,-17 0-16,0 18 15,17-1-15,0 19 16,1-19-16,17 19 16,0-19-16,-18 19 0,1 69 15,17-87-15,0 35 16,0-18-16,0-17 0,0 17 15,35-17-15,-35-1 16,17 1-16,19-18 0,-1 0 16,-17 0-16,-1 0 0,54-35 15,-53 17-15,17-17 0,18 17 16,17-35-16,-17 36 0,-18-19 16,1 1-16,-1-18 0,-17 18 15,17 0-15,-17-54 0,-1 54 16,-17 18-16,0-36 0,0 35 15,-17 18-15,-19 0 16,19 18 0,-19 17-16,36-17 0,-17 34 15,-1-34-15,18 0 0,-18 35 16,18-36-16,0 1 0,0 0 16,0-1-16,0 1 0,36-1 0,-36 19 15,17-19-15,-17 1 0,18 0 16,17-1-16,-35 1 0,18 0 15,0-18-15,-18 17 0,17 1 16,1-18-16,-18 18 0,17-18 16,1 0-16,-18 17 15,0 1 1,-18-18-16,-17 17 16,-18 1-16,36-18 0,-19 18 15,1-1-15,17-17 0,1 18 16,-1-18-16,1 18 0</inkml:trace>
  <inkml:trace contextRef="#ctx0" brushRef="#br0" timeOffset="26758.03">4427 11307 0,'18'0'0,"0"0"63,-1 0-63</inkml:trace>
  <inkml:trace contextRef="#ctx0" brushRef="#br0" timeOffset="28771.06">247 12171 0,'-18'-18'15,"1"18"-15,-36-17 16,17-1-1,19 18 1,-1 0 0,36 0 62,-1 0-78,1 0 0,17 0 15,54 0 1,16 0-16,-69 0 16,17 0-16,52 0 15,-52 0-15,0 0 0,71-18 16,-71 18-16,17-17 0,36-1 16,-53 18-16,0-18 0,53 1 15,-53 17-15,0-18 0,35 0 16,-53 18-16,18 0 0,35-17 15,-53 17-15,18-18 0,0 18 0,35 0 16,-17-17-16,-18 17 0,53 0 16,-53 0-16,0 0 0,52 0 15,-52 0-15,0 0 0,35 0 16,-52 0-16,-1 0 0,53 0 16,-53 0-16,1 0 0,17 0 15,-18 0-15,18 0 0,-18 0 16,71 0-16,-53 0 0,0 0 15,0 0-15,0 0 0,0 0 0,141 0 16,-159 0 0,0 0-16,36 0 0,-36 0 15,0 0-15,36 0 0,-36 0 16,0 0-16,18 0 16,-17 0-16,-1 0 0,71 0 15,-53 0-15,-18 0 0,0 0 16,18 0-16,-18 0 0,1 0 0,52 0 15,-53 0-15,18 0 0,18 0 16,-36 0-16,0 0 0,53 17 16,-70-17-1,35 0-15,-36 0 0,1 0 0,17 0 16,-17 0-16,0 0 0,-1 0 0,1 0 16,0-17-16,17 17 0,-17 0 0,-1 0 15,18 0-15,-17 0 0,0 0 16,-1 0-16,1 0 0,0 0 15,-1 0-15,1 0 16,0 0 0,-1 0-1,1 0-15,-1 0 16,1 0-16,0 0 0,-1 0 16,1 0-16,-53 0 140,17 0-140</inkml:trace>
  <inkml:trace contextRef="#ctx0" brushRef="#br0" timeOffset="30080.18">600 12577 0,'0'0'0,"0"-18"0,0 0 16,0 1-16,0-1 16,0 36 30,0-1-46,0 1 16,17 17-16,-17-17 0,18-1 16,-18 19-16,0-19 15,18 1-15,-1 0 0,-17-1 16,18-17-16,0 18 0,-1-18 16,1 18-16,-1-18 0,1 0 15,0 0-15,-1-36 16,1 36-16,0-17 0,-1-19 15,1 19-15,0-1 0,-18-17 16,17 17-16,-17-17 0,0 0 16,0 17-16,0 0 0,0 1 15,0-1 32,0 0-31,0 1 15,0 52 16,0-17-31,0-1-16,0 54 15,0-53-15,0 34 16,-17-16-16,17-19 0,-18 19 0,0 34 15,18-35-15,-35 54 16,35-54-16,-18 0 0,18 18 16,-17-18-16,17-17 0,0 17 15,0-17-15,0-36 47,0-17-31,0 17-16,0 1 0,0-1 15,0 0-15,0 1 16,0-1-16,17 1 16,-17-1-16</inkml:trace>
  <inkml:trace contextRef="#ctx0" brushRef="#br0" timeOffset="30937.53">1288 12682 0,'0'0'15,"-18"0"-15,-35 0 32,35 18-32,1 0 0,17 17 15,-18-17-15,18-1 16,-17 36-16,17-35 15,0 17-15,0-17 16,0-1-16,0 19 16,52-36-1,-16 0-15,17 0 0,-36-18 16,1 18-16,35-18 16,-36 1-16,1 17 0,0-36 0,-18 19 0,17-1 15,-17-17 1,0 17-16,0 1 0,-17-19 15,-19 19-15,36-1 0,-35 0 0,18 1 16,-1 17-16,0 0 0,-17-18 16,17 18-16,-17 0 15,35 18 1,18-18-16,17 0 16,0 0-16,18 0 15,-18 0-15,-17 0 0,35 0 16,-18-18-16,-17 18 0,17 0 15,-17 0-15,-1-18 0,1 18 0,0 0 16,17 0-16,-17 0 16,-18 36-16,17-19 15,-17 19 1,0-19-16,0 19 0,0-19 16,0 1-16,-17 17 15,17-17-15,0-1 16,0 1-16,0 0 0,17-1 15,1-17-15,0 0 0,-1 0 16,1 0-16,0 0 0,17 0 16,-18-17-16,1 17 0,17-18 15,-17-17-15,0 17 0,-1 0 16,1-17-16,0 18 0,-18-19 16,0 1-16,0 17 0,0-35 15,-18 36 1,0 17-1,1 35 1,17-17-16,-18 17 16,18-17-16,0-1 0,0 1 0,0 0 15,0 17-15,0 0 16,35 0-16,-35-17 16,18 0-16,0-18 15,-1 0-15,1 0 16,-1 0-16,19-18 15,-19 0-15,1 18 0</inkml:trace>
  <inkml:trace contextRef="#ctx0" brushRef="#br0" timeOffset="31455.21">2575 12118 0,'0'0'0,"0"-18"15,-17 1 17,17 52-17,0 0-15,0 18 16,0-18-16,0-17 0,0 70 15,0-53-15,0 1 0,17 70 16,-17-71-16,0 18 0,0 53 16,0-71-16,0 0 15,0-17-15,0-1 0,0-34 32,36-18-17,-36-1-15,17 19 16,1-36-16,-18 17 0,17 19 15,1-36-15,-18 35 0,18 1 16,-1-19-16,-17 19 0,18 17 16,35-18-16,-35 18 15,-1 0-15,1 35 0,-1-35 16,1 36-16,17 17 16,-17-18-16,17 53 15,-35-35 1,-35-18-1,35-52 1,35 17 0</inkml:trace>
  <inkml:trace contextRef="#ctx0" brushRef="#br0" timeOffset="31823.9">3228 12506 0,'0'0'15,"0"-18"1,0 1-16,-18 17 15,-17 0-15,35 35 16,-53 0-16,35 1 16,-34 34-16,52-52 15,-36 70 1,36-70-16,0-1 0,0 1 16,36-18-1,-1 0-15,-18 0 0,54-18 16,-53-17-16,52-18 15,-52 35-15,17-52 16,-17 52-16,-18-17 0,17-18 16,1 18-1,-18 70 17,0-17-32,0-1 0,0 1 15,18 35-15,-18-36 0,17 1 16,1 17-16,0-17 15,-1 0-15,-17-1 16,18-17-16</inkml:trace>
  <inkml:trace contextRef="#ctx0" brushRef="#br0" timeOffset="32354.06">3545 12488 0,'18'-17'15,"0"17"1,-1 17-1,1 19-15,0-1 16,17 18-16,-17 0 16,-1-18-16,1 0 15,-1-17-15,-17 0 16,18-18-16,0 0 0,-1 0 16,1-36-16,0 1 15,-1 17-15,1 1 0,0-19 0,-1-16 16,1 34-16,-18 0 15,17-35-15,-17 36 16,0 52 0,0-17-1,0-1-15,0 19 16,0-19-16,0 1 0,36-18 16,-36 17-16,35-17 0,0 18 0,-17-18 15,17 0-15,0 0 16,-17 0-16,0 0 0,17-35 15,-35 17-15,18 18 0,-18-70 16,0 52-16,0-17 16,0 17-16,-53 18 15,35 0 1,-17 18-16,17 17 16,1-35-16,17 35 0,-18-17 0,18 0 0,-18-1 15,18 1-15,0-1 0,0 36 16,0-35-1,0 0-15,36-18 0,-36 17 16,17-17-16,18 0 0,-17 0 16,53 0-16,17-17 15,0-19-15</inkml:trace>
  <inkml:trace contextRef="#ctx0" brushRef="#br0" timeOffset="32601.74">4851 12171 0,'-18'-18'0,"18"1"0,18 52 0,-36-88 16,18 88 15,0 0-31,0 1 16,0-1-16,0-17 0,0 52 15,0-35-15,0 1 0,0 34 16,0-34-16,0-1 0,18 18 15,-18-18-15,0-17 0,0-1 16,0 1-16,0 0 0,0-1 16</inkml:trace>
  <inkml:trace contextRef="#ctx0" brushRef="#br0" timeOffset="33034.62">4727 12453 0,'-17'0'0,"34"0"0,-52 0 16,70 0 15,0 0-31,1 0 0,52 0 16,0 0 0,-70-18-16,17 18 0,53-17 15,-70 17-15,35 0 16,-36 0-16,1-18 0,0 18 15,-18 18 1,-36-18-16,36 35 16,-17 18-16,-1-35 15,1 17-15,17-17 0,0-1 16,-18 18-16,18 1 0,0-19 16,0 1-16,0 0 0,0-1 15,0 1 1,35-18-16,-17 0 0,17 0 15,-17-18-15,35-17 16,-36 35-16,1-18 0,35-35 16,-53 36-16,17-18 0,-17-1 15,0 1-15,0 17 0,-17-17 16,-18 17-16,-1 1 0,-52 17 16,53 0-16,0 0 0,-18 35 15,17 0-15,-34 1 16</inkml:trace>
  <inkml:trace contextRef="#ctx0" brushRef="#br0" timeOffset="33677.03">952 13776 0,'0'-18'0,"0"36"16,-17-36-16,17 1 0,-35 17 0,35-18 0,-36 0 15,19 18-15,-1 0 16,0 0-16,1 18 15,-19 0 1,19 17-16,17-17 16,-18 35-16,1-36 0,-1 1 15,18 35-15,-18-36 0,18 19 0,0-19 16,0 19-16,0-19 16,0 1-16,18-1 0,17 1 15,0-18-15,1 0 16,-19 0-16,19 0 0,52-18 15,-35-17-15</inkml:trace>
  <inkml:trace contextRef="#ctx0" brushRef="#br0" timeOffset="34768.51">1376 13829 0,'-177'35'31,"160"-17"-31,-18-18 0,17 17 0,-53 36 16,54-35-16,-1 0 15,18-1-15,0 1 16,0 35-16,18-36 16,17 1-16,-17-18 0,-1 0 15,36 18-15,-35-18 0,17 0 16,0 0-16,1-36 0,-19 36 16,19-35-16,-19 35 15,-17-17-15,18-1 0,-18 0 16,0 1-16,0-1 0,0 0 0,0 1 15,0-1-15,-18 0 16,18 1-16,0-1 0,-17 1 16,17-1-16,-18 18 15,53 0 1,-35 18-16,18-18 16,-1 17-16,1-17 0,17 18 0,1 17 15,-19-17-15,1 17 16,0-17-16,-18-1 0,0 19 15,0-19-15,0 1 16,-18-18 0,18-35-1,-18 35-15,18-36 0,0 19 16,0-1-16,0-17 0,0 17 16,0-17-16,36 0 0,-36-1 15,17 19-15,18-1 0,-17 0 16,35 1-16,-35 17 15,-1 0-15,19 0 0,-19 0 16,19 17-16,-1 19 0,-18-19 16,36 71-1,-53-70-15,18 0 0,-18 17 16,0-17-16,0-1 16,0 1-16,0-53 31,18 35-31,-18-18 0,35 0 0,18-35 15,-36 18-15,1 18 0,35-72 16,-35 72-16,-18-19 16,17 19-16,-17-1 0,0 0 15,0 1-15,0 52 32,-17-35-32,17 18 0,-18-18 15,0 17-15,18 19 0,0-19 16,0 1-16,0 0 0,0-1 15,0 1-15,18 0 0,-18-1 16,0 1-16,35-1 0,-17 1 16,-18 0-16,18-18 0,-18 17 0,17 1 15,1-18-15,-1 35 16,-17-17 0,-17 0-1,-18-18-15,17 0 16,18 17-16,-18-17 15,18-35 17,36 35-32,-36-18 0,70-17 15,-35 17-15,89-52 16,-89 52 0,18-17-16,-35 17 0,-1 1 15,19-19-15,-54 54 31,18 0-15,-18-18-16,18 53 16,0-36-16,-17 1 0,17 17 15,0-17-15,0-1 16,0 1-16,17-18 16,-17-35-16,18 35 15</inkml:trace>
  <inkml:trace contextRef="#ctx0" brushRef="#br0" timeOffset="34903.22">2558 13511 0,'0'0'0,"-18"0"0,0 53 32,18-35-17,18 0-15</inkml:trace>
  <inkml:trace contextRef="#ctx0" brushRef="#br0" timeOffset="36066.51">3140 13652 0,'-36'0'0,"-16"0"0,-1 18 15,35 0-15,-70 17 16,70-17-16,-17-1 0,0 36 15,35-35-15,-18 35 16,18-36-16,0 1 0,0 0 0,0 17 16,0-17-16,141-1 31,-123-34-31,17 17 16,18-53-16,0 0 15,17-35 1,-52 52-16,53-87 0,-71 70 15,17 0-15,1-35 0,-18 35 16,0 0-16,0-18 0,0 36 16,-35 18-16,35-19 15,-18 19-15,0 17 0,1 17 16,-1 19 0,18-19-16,-18 18 0,18-17 0,0 17 15,0 1-15,0-1 0,0 106 16,18-106-16,-18 36 15,35-36-15,-35 0 0,18 36 16,0-53-16,-1 17 0,1 0 16,-18-17-16,17-18 0,-17 17 15,36 1-15,-19-18 16,1 0-16,17 0 0,-17 0 0,0-35 16,17 0-16,0 17 0,-17 0 15,17-17-15,-17 17 0,-1-52 16,-17 52-1,0 0-15,0 1 0,0-1 16,-17 18-16,-19 0 16,19 0-16,17 18 0,-18-18 15,18 35-15,-18-35 0,18 53 16,0-35-16,-17-1 0,17 19 16,0-19-16,0 1 0,0 17 15,0-17-15,0-1 0,35 1 16,0 0-16,1-18 15,-19 0-15,1 0 0,53-18 16,-36 18-16,0-35 16,18 0-16,-35 17 0,17 0 15,0-35-15,-17 36 0,-1-19 0,1 1 16,-18 0-16,0 17 0,0 1 16,0-1-16,-35 18 15,17 0 1,1 0-16,-1 0 15,0 0-15,1 0 16,-1 0 0,18 18-1,0-1-15,0 1 16,0-1 0,18 1-1,17 0-15,-17-18 16,-1 17-16,1-17 0,17 18 15,-17-18-15,-1 0 16,1 18-16,0-1 16,-18 1-1,0 0 1,0-1-16,0 1 16,0 0-16,0-1 0,-18 1 15,18-1-15,0 1 0,0 0 16,-18-1-16,18 1 15,0 0-15,0-1 16,0 1-16,0 0 16,18-1-1,0-17 1,17 0-16,-17 0 16,-1 0-16,18 0 0,18-35 15,0 35-15,-17-18 0,52 1 16,-35 17-16,0-18 0,35 0 15,-35 18-15,-18-17 0,0 17 0</inkml:trace>
  <inkml:trace contextRef="#ctx0" brushRef="#br0" timeOffset="36802.92">847 14587 0,'0'-17'0,"-36"-1"15,19 18 1,17 18-16,0 17 16,0-17-16,-36 52 15,36-35-15,0 1 16,-17 34-16,17 1 16,0-54-16,0 1 15,17-18-15,-17 18 16,36-18-16,-19 0 0,1-36 15,0 36-15,35-17 0,-36-18 16,1-1-16,17 1 0,-35 0 16,18 17-16,-18-35 15,0 36-15,0-19 0,-36 1 16,1 17-16,18 1 0,-54 17 16,53 0-16,-17 17 15,35 1-15,-18-18 0,18 35 16,0-17-16,0 0 15,36-18-15</inkml:trace>
  <inkml:trace contextRef="#ctx0" brushRef="#br0" timeOffset="37054.1">1358 14287 0,'-17'0'15,"-19"18"1,19 17 0,17 1-16,0-1 15,0 0-15,0 36 16,0-36-16,0 18 0,0-18 0,35 53 16,-35 1-16,0-19 15,0-35-15,0 1 0,0-1 16,0-17-16,-35-18 15,17-18-15</inkml:trace>
  <inkml:trace contextRef="#ctx0" brushRef="#br0" timeOffset="38129.6">1147 14623 0,'-18'17'0,"36"-34"0,-1 34 31,18-17-15,1 0-16,-1-17 0,18 17 16,-18-36-16,0 19 0,18-1 15,-17 0-15,-1 1 0,18-36 16,-36 35-16,1 1 0,17-19 0,-35 19 16,18 17-16,-18-18 15,-35 18 1,35 35-1,0 1-15,-18-19 0,18 54 16,0-54-16,0 19 0,0 34 16,0-34-16,0-19 0,0 54 15,0-54-15,0 19 0,0-1 16,18-35-16,-18 18 0,17-18 31,1 0-31,0-18 0,-1 18 16,19-71-1,17 18-15,-36 53 16,-17-17-16,18 17 0,-1 0 16,1 17-1,-18 1-15,18 17 16,-18-17-16,0 0 0,17-1 0,-17 1 16,18 0-16,-18-1 0,18 1 15,-1-18-15,1 0 0,0 17 16,-1-17-16,1 0 0,-1 0 0,54-17 15,-53-18-15,35-1 16,-36 19-16,1-1 0,-1 0 16,-17 1-16,18-19 0,-18 19 0,0-36 15,0 35-15,0 1 0,-35-1 16,17 0-16,1 18 16,-1 36-1,18-19-15,-18-17 0,18 36 16,0-1-16,0-18 0,-17 19 15,17 17 1,0-36-16,0 36 0,35-35 16,-17-1-16,17-17 15,-18 0-15,19 0 0,-19 0 0,19-35 16,-1 35-16,36-17 16,-19-19-16,-16 19 0,34-36 15,-34 17-15,-1 1 0,18-35 16,-36 34-16,1 19 0,-18-36 15,0 35-15,0 1 0,-35 17 16,-1 0-16,-16 35 16,34-35-16,-17 17 0,17 19 0,0-1 15,1-17-15,17 17 16,0-17-16,0-1 16,17 1-16,19-18 15,-1 0-15,-17 0 16,-1 0-16,1 0 0,-1 0 15,1 0-15,0 0 0,-1 0 16,1 0-16,-18-18 16,18 18-16,-1 0 0,1 35 31,-18-17-31,0 0 16,0-1-16,0 19 15,0-19-15,0 1 0,0 17 16,0-17-16,18-1 0,-18 1 15,0 0-15,17-18 16,1 0-16,17 0 16,-17 0-16,35-18 15,-18-17-15,0 17 0,124-35 16,-88 36-16,-19-19 16,19 19-16</inkml:trace>
  <inkml:trace contextRef="#ctx0" brushRef="#br0" timeOffset="39285.94">688 15575 0,'0'0'15,"18"-18"-15,-18 1 0,35-36 16,-18 35-16,1 1 16,0 52-1,-18 0 1,0 0-16,0 1 16,0 34-16,0-52 0,0 53 15,0-36-15,0 0 0,0-17 16,0 35-16,0-36 15,0 1-15,17-53 32,-17-1-32,18 19 15,-18-19-15,18-16 0,-18 16 16,17 19-16,-17-54 16,0 53-16,18-17 15,-18 17-15,18 18 16,-18 36-1,17-36-15,1 53 16,-18-36-16,17 19 0,-17-19 0,18 1 16,0 0-16,-18-1 0,17 1 0,-17-1 15,18 1-15,-18 0 0,18-18 0,-18 17 16,17-17 0,-17-35-1,18 17-15,-18-17 0,18 0 16,-1 0-16,1-1 0,0-17 15,-1 36-15,-17-19 16,18 19-16,-1-1 0,1 18 0,0-17 16,-1 17-16,1 0 0,0 0 15,-1 17-15,1-17 16,0 35-16,-1 1 0,1-19 16,-1 19-16,19 34 15,-19-34-15,-17-19 0,36 18 16,-36-17-16,17-18 0,1 18 15,0-18-15,-1 0 0,36-36 16,-35 36-16,-1-17 0,36-18 16,-35-1-16,0 19 0,-1-36 15,-17 35-15,0-17 0,18-18 16,-18 35-16,0 1 16,0-1-16,0 0 0,-35 18 15,17 0 1,18 36-16,-18-36 0,1 17 15,-1 18-15,18-17 0,-18 17 16,18 1-16,0-1 0,0-17 16,0 35-16,0-36 0,18 1 15,-18 17-15,35-35 16,-35 18-16,36-18 0,-1 0 0,-17 0 16,17 0-16,0 0 0,36-36 15,-18 36-15,-18-35 0,88-35 16</inkml:trace>
  <inkml:trace contextRef="#ctx0" brushRef="#br0" timeOffset="39536.94">2311 15293 0,'0'-18'0,"0"36"0,-36-36 0,19 1 16,-1-1-16,18 53 62,35-17-46,-35 0-16,18 34 0,-18-34 0,0 17 16,18-17-16,-18 17 0,17 1 15,-17-1-15,0 53 0,0-53 16,0 1-16,0 34 0,0-35 16,0-17-16,0 17 0,0-70 31</inkml:trace>
  <inkml:trace contextRef="#ctx0" brushRef="#br0" timeOffset="40027.4">2117 15540 0,'-18'17'0,"36"-34"0,-54 34 15,72-17 16,-1 0-15,-17 0-16,17-17 0,-18 17 0,19 0 16,17-18-16,-18 1 0,-17 17 15,-1 0-15,19 0 0,-19-18 0,1 18 16,-1 0-16,1 0 0,0-18 16,-1 18-16,1 0 0,0 0 15,-1 0-15,1 0 16,0 0-16,-1 18 15,1 0-15,-1-1 16,1 18-16,0 1 16,-18-19-16,17 1 0,19 53 15,-36-54-15,17 19 0,-17-19 16,0 1-16,18-1 0,-18 1 16,0 0-16,0-54 31,0 1-31,0 0 0,0-18 15,0 18-15,0-1 16,0-69 0,0 69-16,18 1 0,-18 17 15,35 1-15,-18 17 16,1 0-16,0 0 16,-1 0-16,1 0 15,0 17-15,17-17 0</inkml:trace>
  <inkml:trace contextRef="#ctx0" brushRef="#br0" timeOffset="40194.47">3210 15452 0,'0'0'0,"18"0"16,-18 17-16,-35 19 31,35-19-31,0 1 0,-18-1 16,18 1-16,-18 0 0,18 17 15,0-17-15,0-1 0,0 19 16,0-19-16,0-52 31,0 0-31</inkml:trace>
  <inkml:trace contextRef="#ctx0" brushRef="#br0" timeOffset="40344.49">3210 15293 0,'0'0'0,"-17"0"0,-1 0 16,18 18-1,0 17-15,0-18 16,18-17-16,17 18 0,0-18 16,-17 0-16,17 0 0,36 18 15</inkml:trace>
  <inkml:trace contextRef="#ctx0" brushRef="#br0" timeOffset="40875.94">3651 15381 0,'-17'0'16,"-19"0"-1,19 0 1,-1 18-16,0-18 0,1 17 16,-1-17-16,18 36 0,-18-19 0,18 1 15,-17 17-15,17-17 0,0-1 16,0 54 0,0-53-16,0 52 0,0-52 15,35 0-15,-17-1 16,17-17-16,-17 0 0,-1 0 15,19 0-15,-19-35 0,19 35 0,16-53 16,-16 35-16,-19-17 0,54-18 16,-36 35-16,-17-17 0,17-18 15,-17 18-15,-1 17 0,1-35 16,-18 36-16,0-1 0,0-17 16,-35 17-1,17 18-15,0 0 16,1 36-16,-1-19 15,1 1-15,17-1 0,-18 1 16,18 17-16,0-17 16,0 0-16,0-1 0,0 1 0,35 0 15,-17-1-15,-18 1 0,35-18 16,-17 17 0,-1 1-16,36 0 15,-35-18-15,-18 17 0,18-17 0,-1 18 16,-17 0-1,-35-18-15,35 17 16,-35-17-16,17 18 0,-35-18 16,35 18-16,1-18 0,-18 17 15,17-17-15,0 0 0,1 0 16</inkml:trace>
  <inkml:trace contextRef="#ctx0" brushRef="#br0" timeOffset="42211.66">4851 15311 0,'-18'-36'31,"18"72"1,-18-36-32,18 17 0,-17 18 15,-1-17-15,0 0 0,-17-1 16,18 19-16,17-19 0,-18 1 16,0 0-16,18-1 0,0 1 15,0-1-15,36-17 16,-1 0-1,0 0-15,-17 0 0,-1 0 16,1 0-16,0-17 0,-1-1 16,19-17-16,-36 17 0,17 18 15,-17-17-15,0-1 0,0 0 0,0 1 16,0-19-16,0 19 16,-17-1-16,17 36 31,0 17-16,0-17-15,0-1 16,0 1-16,0 0 0,0 17 16,0-17-16,17-1 0,19-17 15,-19 18-15,1-18 0,17 0 16,-17 0-16,-1-35 0,19 35 0,17-36 16,-36 1-16,1 17 0,17 1 15,-17-19-15,-1 1 0,19-71 16,-36 71-16,17 0 15,-17-36-15,0 36 0,0 0 16,-35-18-16,35 35 0,0 0 0,-18-17 16,1 35-1,17 35 1,-18-35-16,18 36 0,-18-19 16,18 1-16,0 53 0,0-36 15,0-17-15,0 52 0,0-35 16,0 1-16,0 34 15,0-35-15,0-17 0,18 35 16,-18-35-16,0 17 0,18 0 16,17-35-1,-17 0-15,-1 0 0,19 0 0,16-35 16,-34 35-16,17-18 0,18-35 16,-35 36-16,0-1 0,17-35 15,-35 36-15,0-1 0,0-17 16,0 17-16,0 0 0,0 1 15,-18 17 1,1 0-16,17 35 16,0 0-1,0-17-15,0 0 16,0 17-16,0-18 16,17-17-16,-17 36 0,18-36 15,-18 17-15,18 1 16,-18 0-16,0 17 15,0-17-15,-18-18 16,18 17-16,-35 1 16,17-18-16,53 0 47,-17 0-47,0 0 15,34-18-15,-34 18 0,17-17 16,36-1-16,-36 0 0,-17 18 15,35-35-15,-18 17 0,-17 1 16,-1-1-16,1 0 0,-18 1 16,18-1-16,-54 18 15,19 0 1,-19 0-16,1 18 16,17 17-16,1-17 15,-1-1-15,18 19 16,-17-19-16,17 36 15,0-35-15,0-1 16,35-17-16,-18 0 16,19 0-16,-19 0 0,19-17 15,-19 17-15,36-53 16,-35 35-16,-18 1 0,17-36 16,-17 35-16,0 0 0,0 1 15,-35-1-15,0 18 16,35-17-16,-35 17 0,-1 0 15,19 35-15,-1-35 0,18 17 16,-18-17-16,18 18 0,-17-18 0,17 18 16</inkml:trace>
  <inkml:trace contextRef="#ctx0" brushRef="#br0" timeOffset="42388.89">6138 15557 0,'-17'0'31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43:50.060"/>
    </inkml:context>
    <inkml:brush xml:id="br0">
      <inkml:brushProperty name="width" value="0.05292" units="cm"/>
      <inkml:brushProperty name="height" value="0.05292" units="cm"/>
      <inkml:brushProperty name="color" value="#FF0000"/>
    </inkml:brush>
  </inkml:definitions>
  <inkml:trace contextRef="#ctx0" brushRef="#br0">1005 4992 0,'0'0'0,"0"-18"16,0 1-1,0-1-15,0 0 16,18 1 0,0 17 15,-18 17 0,0 1-15,0 0-16,17-1 0,-17 18 15,0-17-15,0 0 0,0-1 16,0 1-16,0 0 0,0-1 0,18 1 16,-18 0-16,0 34 0,0-34 15,0 0-15,0-1 0,0 19 0,0-19 16,0 19-16,18-19 0,-18 1 15,0 17-15,0-17 16,0 17 0,17-35-16,-17 18 0,0-36 78,18 0-78,0-17 15</inkml:trace>
  <inkml:trace contextRef="#ctx0" brushRef="#br0" timeOffset="465.07">1411 5027 0,'-18'0'0,"-17"0"16,35 18 31,18-1-47,-18 19 16,17-19-16,1 19 15,-18-19-15,18 1 0,-18 17 16,0-17-16,17-1 0,-17 1 0,18 35 15,-18-35-15,18 17 16,-1-35-16,-17 17 0,18 1 16,0 0-1,-1-18-15,1 0 0,35-71 16,-18 54-16,18-36 16,-35 17-16,-1 1 0,1 0 15,17-36-15,-17 36 0,-18-18 16,0 18-16,0 0 0,0 17 0,0-17 15,-18-1-15,-17 19 0,0 17 16,-18-18-16,17 18 0,1 0 16,-18 0-16,18 18 15,17-18-15,-17 17 0,0-17 16,17 18 0,18 0-16,-18-18 15,18 17-15</inkml:trace>
  <inkml:trace contextRef="#ctx0" brushRef="#br0" timeOffset="1250.05">988 5838 0,'-18'0'0,"36"0"0,-54 18 0,1-18 16,18 0-16,-1 0 15,0 0 1,18-18-16,-17 18 16,17-17-1,-18 17 1,0 0 0,36 0 46,0 0-62,52 0 16,-35 0-16,1 0 0,17 0 15,0 0-15,0-35 0,17 35 16,1-18-16,-1 18 0,1-35 0,17 35 16,88-36-16,-105 19 0,17-1 15,71 0-15,-18 1 16,-18-1-16,-70 1 0,0 17 15,35-18-15,-52 18 0,-19 0 16,1 0-16,0 0 0,-1 0 16,-52 0 15,17 0-31,18 18 16,-17-18-16,-1 0 15,18 17-15,-18-17 0,1 0 16,-1 0-16</inkml:trace>
  <inkml:trace contextRef="#ctx0" brushRef="#br0" timeOffset="4094.39">1623 6050 0,'0'0'0,"0"-18"16,0 1-16,0-1 15,-18 18-15,18-17 16,0-1-16,0 0 0,0 1 16,0-1-1,18 18-15,-18 18 47,17-18-47,-17 17 16,18 19-16,-18-19 15,18 54-15,-18-54 16,0 19-16,17-1 0,-17 0 0,18-17 16,-18 35-16,18-18 15,-18 0-15,17 18 0,-17-17 16,18-19-16,-18 36 0,18-35 15,-18-1-15,0 19 16,17-1-16,-17-17 0,18 17 16,-18-18-16,17-17 15,-17-17 48</inkml:trace>
  <inkml:trace contextRef="#ctx0" brushRef="#br0" timeOffset="4367.1">1552 6632 0,'0'0'0,"-17"0"16,-1 0-1,53 0 17,0 0-32,-17 0 15,0 0-15,-1 0 0,54 0 16,-53 18-16,17-18 16,-17 17-16,-1-17 0,18 18 15,-17-18-15,-18 18 0,18-18 16,-1 0-16,1 0 0,0 0 15,-1 0-15</inkml:trace>
  <inkml:trace contextRef="#ctx0" brushRef="#br0" timeOffset="4577.74">2099 6473 0,'0'0'0,"-35"-17"15,17 17 1,0 0-16,1 0 15,-1 0-15,1 35 16,17-17-16,-18-1 0,18 1 16,0 0-16,0 17 15,0-17-15,0-1 0,0 18 16,0-17-16,0 35 16,0-35-1</inkml:trace>
  <inkml:trace contextRef="#ctx0" brushRef="#br0" timeOffset="5710.75">2011 7355 0,'-18'0'16,"18"-35"-1,-17 35-15,17-18 16,0 1 0,-18 17-16,18-18 0,0 1 15,-18 17-15,1-18 16,-1 18 0,0 0-16,1 0 0,-1 0 15,0 35-15,-17-17 0,18-18 16,-1 35-16,-17-17 15,17-1-15,18 1 0,-18 0 16,1-1-16,17 19 0,0-19 16,0 1-16,0 0 15,35-1-15,-35 1 0,35-18 16,-17 17-16,0-17 0,-1 18 0,36 0 16,-35-18-16,-1 17 0,36 1 15,-35-18-15,17 0 0,0 18 16,-17-1-16,0-17 0,17 36 15,-17-36-15,-1 35 16,-17-18-16,0 1 0,0 17 16,0-17-16,-35 0 0,17 17 15,18-17-15,-17-1 16,-1-17-16,0 18 0,1-1 0,-1-17 16,1 0-16,-1 18 0,0-18 0,1 0 15,-1 0-15,0 0 0,1 0 16,-1 0-16,0 0 0,1 0 15,-1-18 1,1 18-16,-1-17 0,18-1 0,-18 18 16,18-17-16,0-1 0,0 0 15,0 1-15,0-36 16,18 35-16,17-35 16,-35 36-16,35-19 0,-17 1 0,35-18 15,-35 35-15,-1-17 0,36-35 16,-35 52-16,-18-17 0,35-36 15,-35 53 1,0-17-16,0 0 0,-35 35 0,-36-35 16,36 35-16,0 0 15,-36 0-15,36 0 0,-18 0 16,-18 17-16,36 19 0,0-1 16,-36 0-16,54-17 15,-1 17-15,0-17 0</inkml:trace>
  <inkml:trace contextRef="#ctx0" brushRef="#br0" timeOffset="7644.44">2875 7320 0,'-18'0'0,"1"0"16,-1 0 0,18-18-16,-17 18 0,17-17 15,-18 17 1,0 0 15,1 0-15,17 17-16,-18-17 0,0 18 15,18 0 17,18-18-1,17 0-16,1-18 1,-1 18-16,71-35 0,-71 35 16,0-35-16,36 17 0,-36 0 15,0 18-15,1-17 0,-19-1 0,19 18 16,-19-18-16,18 18 0,-17 0 16,0-17-16,-1 17 15,-17 17 32,-17-17-31</inkml:trace>
  <inkml:trace contextRef="#ctx0" brushRef="#br0" timeOffset="7962.4">3246 7003 0,'-18'-36'31,"18"19"-15,18 17 15,-1 0-15,18 17-16,1-17 15,-19 36-15,1-36 0,17 35 16,-17-35-16,-18 18 0,35 17 15,-17-18-15,-18 19 16,0-1-16,0-17 0,-35 52 16,35-52-16,-53 52 15,35-52-15,-35 35 16,35-53-16,18 18 16,-17-18-16,-1 0 0</inkml:trace>
  <inkml:trace contextRef="#ctx0" brushRef="#br0" timeOffset="9271.2">4039 6950 0,'0'0'16,"18"0"-16,17-36 16,-17 19-1,-1-18 1,-17 17-1,-17 18 1,-1 0-16,-17 0 16,0 0-16,17 35 0,0-35 0,-35 18 15,36 17-15,-1-17 0,1 17 16,-1-17-16,0 17 0,1 35 16,17-52-1,0 35-15,0-18 0,35-17 16,-17 0-16,-18-1 15,35-17-15,-18 0 0,1 0 0,0 0 16,17-35-16,-17 35 0,-1-35 16,19-18-16,-19 35 15,1 0-15,17-34 0,-17 34 16,-18 0-16,17 1 0,-17-1 0,0 0 16,0 1-16,0 34 46,-17-17-46,17 36 16,0-19-16,0 1 0,0 0 16,0-1-16,0 1 0,35-18 15,-35 17-15,18-17 0,-1 18 16,1-18-16,0 0 0,-1 0 16,19 0-16,-19 0 0,1 0 15,52-18-15,-52 18 16,35-17-16,-35-18 0,-1 35 15,-17-18-15,18 0 0,-1 1 0,-17-1 16,0 0-16,0 1 0,0-1 0,0 0 16,0 1-16,0-1 15,-17 18-15,-1 0 0,1 0 16,-19 0-16,19 18 16,-1-18-1,18 17-15,-18 19 16,18-1-16,36-17 15,-1-1-15,-17 1 16,-1-18-16,1 18 0,17-1 16,-17-17-16,-1 18 15,1-1-15,-18 1 16,0 0-16,0-1 16,-35 1-16,-1 0 15,19-1-15,-1-17 0,-17 18 16,17-18-16,-35 35 15,36-35-15,17 18 0,-18-18 16,18-35 0</inkml:trace>
  <inkml:trace contextRef="#ctx0" brushRef="#br0" timeOffset="10014">5274 6632 0,'0'-17'15,"-18"-1"16,18 0-31,-17 18 16,-1 0-16,-17 36 16,17-19-16,-17 18 15,35-17-15,-18 0 16,-17 17-16,35 0 0,0 18 16,0-35-16,0 17 15,35-17-15,-17-1 0,52 19 16,-34-36-1,34 17-15,-34-17 0,34-35 16,-35 35-16,-17-35 16</inkml:trace>
  <inkml:trace contextRef="#ctx0" brushRef="#br0" timeOffset="10779.58">5644 6720 0,'0'-17'15,"-52"17"1,34 35-16,0-35 0,1 18 15,-1-18-15,0 17 0,-17 19 16,35-19-16,-18 19 16,18-19-16,0 1 0,36 17 15,-1-17 1,0-1-16,-17-17 16,0 0-16,-1 0 15,1-35-15,-1 17 0,1-17 16,-18 18-16,18-1 0,-18 0 15,0 1-15,0-1 16,0 0-16,0-17 0,0 17 16,-18 18-1,18 18 1,0 0 0,0-1-16,35-17 15,-35 36-15,18-19 0,0 1 16,17 0-16,-17-18 15,-1 17-15,1-17 0,-1 0 16,1 0-16,0 0 0,-1 0 16,1-17-16,-18-1 15,18-17-15,-18 17 0,0 0 16,0 1-16,0-19 16,0 19-16,-18 17 0,18 17 31,0 1-16,0 17-15,18-17 16,-1 17-16,-17-17 16,18 0-16,0-1 0,-18 1 0,0-1 15,17 1-15,-17-36 47,0 1-47,0-18 16,-17 17-16,17-35 15,0 35-15,-18 1 0,18-1 16,0 0-16,0 1 0,0-1 16,18 18-16,-1-18 0,18 18 15,-17 0-15,0 0 0,17 0 16,-17 0-16,-1 0 0,19 53 16,-19-17-1,-17-19-15,0 1 16,0 17-16,0-17 0,0 0 0,0-1 15,-17-17 1,17 18-16,0-53 16,0 17-16,17 18 15</inkml:trace>
  <inkml:trace contextRef="#ctx0" brushRef="#br0" timeOffset="11557.99">6350 6615 0,'18'0'16,"-36"0"-16,36-18 0,-1 18 15,-17 18 1,0-1 0,-35 18-16,35 1 15,0-19-15,0 19 16,0-1-16,0-17 16,0-1-16,35 1 0,-35 0 0,36 17 15,16-35 1,-34 0-16,0 0 15,17-18-15,-17 18 0,-1-17 16,36-19-16,-35 19 0,-1-19 16,19 1-16,-19 17 0,-17-17 15,18 0-15,-18 17 0,0 1 16,0-1-16,0 0 0,-18 18 16,1 0-16,-19 0 15,19 18 1,-1 0-16,-17 34 15,35-34-15,0 17 16,0-17-16,0 17 16,18-35-16,-18 18 0,17 0 15,1-18-15,17 17 16,-17-17-16,-1 0 0,1 0 16,0-35-16,-1 35 15,19-18-15,-36-17 0,17 17 0,19-35 16,-36 36-1,17-36-15,-17 35 16,0 1-16,-17 17 16,-1 0-1,18 17-15,-18-17 16,1 36-16,17-19 16,0 1-1,35-1-15,-35 1 16,18-18-16,-1 18 15,1-18-15,-1 17 16,1-17-16,-18 18 16,18-18-16,-18 18 15,0-1-15,0 1 16,0 0-16,0-1 0,-18 1 16,18 0-16,-18-1 15,18 1-15,0-1 0,-17 1 16,17 0-16,0-1 15,0 1-15,17-18 32,19 0-32,-1 0 0,-17 0 15,52-18-15,-35 18 0,1-17 16,-1 17-16,18-36 0</inkml:trace>
  <inkml:trace contextRef="#ctx0" brushRef="#br0" timeOffset="13510.82">847 9172 0,'0'-17'15,"0"-1"-15,0 0 16,0 1-16,0-1 16,0 0-1,0 1 1,-18 17 0,0 0-16,1 35 15,-1-35-15,18 35 0,-18-35 16,1 18-16,-36 35 15,53-36-15,-18 19 16,18-19-16,0 1 0,0 0 16,36-1-16,-1 1 0,18 0 15,-36-1-15,19-17 0,17 18 16,-18-18-16,-18 0 0,36 18 16,-35-1-16,0-17 0,-1 18 15,1-1-15,0 1 0,-1 0 16,-17-1-16,0 19 15,0-19-15,0 1 0,-35 17 16,35-17-16,-35-1 16,-1 19-16,19-36 0,-1 17 15,-17 1-15,17-18 0,1 0 16,-19 0-16,19 0 0,-1-18 16,0-17-16,1 35 0,17-18 15,0 1-15,0-1 0,0 1 0,0-1 16,35-53-16,-17 36 15,35-18 1,-36 36-16,1-1 0,17-17 0,0-1 16,-17 19-16,0-36 15,-1 35-15,-17 0 0,0 1 16,0-1-16,0 1 0,-53-1 16,36 18-16,-19 0 0,1 0 15,0 0-15,-36 35 16,54-35-16,-1 35 0,0 1 15,1-19-15,17 19 16</inkml:trace>
  <inkml:trace contextRef="#ctx0" brushRef="#br0" timeOffset="14119.85">1482 8908 0,'0'-18'15,"-18"18"-15,0-18 16,1 1-16,-1 17 15,18 17 17,0 19-17,0-19-15,18 19 0,-18 16 16,0-16-16,-18 105 16,18-88-16,-35 0 0,17 88 15,-17-53-15,-18 159 16,35-159-16,1-17 0,-19 70 15,19-106-15,17 0 0,0 18 16,-18-35-16,18 0 0,0-1 16,0 1-1,18-18 1,-18-18 0,17 18-16,-17-35 15,18 35-15,-18-18 16,0 1-16,0-1 0,0 0 15,0 1-15,18-1 0,-18 0 0</inkml:trace>
  <inkml:trace contextRef="#ctx0" brushRef="#br0" timeOffset="14427.41">1676 9349 0,'0'0'16,"-53"-18"0,53 36 15,0-1-15,17 19-16,-17-1 0,18 0 0,-18 0 15,0 1-15,18 34 0,-18-35 16,0 1-16,0 17 0,0-18 15,0 0-15,0 0 0,0 36 16,0-36-16,0-17 16,0-53-1,35 17 1,-35-17-16,18-1 0</inkml:trace>
  <inkml:trace contextRef="#ctx0" brushRef="#br0" timeOffset="14802.14">2046 9419 0,'0'0'0,"-18"0"31,18 18-31,-17-1 16,-18 54-1,35-36-15,0-17 0,0 35 16,0-18-16,0 18 0,0-35 15,0-1-15,17 54 16,18-54-16,-17 1 16,0 0-16,-1-18 0,19 0 15,-19-36-15,19 1 16,-19 18-16,-17-1 0,35-35 16,-35 18-16,18-1 0,0-52 15,-18 53-15,-36-18 16,36 35-16,-17 1 15,-18 17-15,-1 0 16,19 0-16,-1 0 0,0 17 0,-17 1 16,17-18-16,18 35 0,-17-35 15,-1 36-15,18-19 0,0 1 16</inkml:trace>
  <inkml:trace contextRef="#ctx0" brushRef="#br0" timeOffset="15034.57">2716 9772 0,'-17'0'0,"34"0"0,-52 0 15,35-18 1,35 18 0,-17 0-16</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20T06:52:07.981"/>
    </inkml:context>
    <inkml:brush xml:id="br0">
      <inkml:brushProperty name="width" value="0.05292" units="cm"/>
      <inkml:brushProperty name="height" value="0.05292" units="cm"/>
      <inkml:brushProperty name="color" value="#FF0000"/>
    </inkml:brush>
  </inkml:definitions>
  <inkml:trace contextRef="#ctx0" brushRef="#br0">15046 12753 0,'0'-18'0,"-18"18"15,1 0 1,17-17-16,-18 17 0,0 0 47,1 0-31,-1 0-1,0 0-15,1 0 16,-1 0-16,1 0 15,-1 0 1,36 0 47,-18 17-63,35-17 0,-35 18 15,17-18-15,1 0 0,17 0 16,1 18-16,-19-18 0,89 17 15,-71-17-15,71 0 16,-53 0-16,71 0 16,-89 0-16,18 0 15,-18 0-15,0 0 0,1 0 0,-1 0 16,18-17-16,-18 17 0,0 0 16,18 0-16,-17 0 0,-1 0 15,18-18-15,-18 18 0,0 0 16,36 0-16,-36 0 0,0 0 15,1 0-15,105 0 16,-106 0-16,53 0 0,-35 0 16,-17 0-16,52 0 15,-53 0-15,18 18 0,35-18 16,-53 0-16,1 0 0,-19 0 16,19 0-16,-19 0 0,19 0 0,-1 0 15,-18 0-15,19 0 0,34 0 16,-34 0-16,-1 0 0,35 0 15,-34 0-15,-1 0 0,88 0 16,-105 0-16,17 0 16,18-18-16,-17 18 0,16 0 15,-34 0-15,17 0 0,18 0 16,-17 0-16,-1 0 0,18-18 16,-18 18-16,0 0 0,1 0 15,-1 0-15,0 0 0,0 0 0,1 0 16,17 0-16,-18 0 15,-17 0-15,17 0 0,18 0 16,-36 0-16,89 18 16,-18-18-1,-70 0-15,17 0 0,36 0 16,-36 0-16,-17 0 0,17 0 16,0 0-16,1 0 0,69 0 15,-69 0-15,-1 0 0,36 0 16,-36 0-16,0 0 0,18 0 15,-18 0-15,1 0 0,-1 0 0,0 0 16,0 0-16,18 0 0,-17 0 0,52 0 16,-53 0-16,36 0 15,-36 0-15,71 18 16,-71-18-16,0 0 16,36 0-16,-36 17 0,0-17 15,36 0-15,-36 0 0,18 0 16,18 18-16,-36-18 0,0 0 15,53 0-15,-52 0 0,-1 0 16,36 17-16,-19-17 0,-16 0 16,-1 0-16,71 0 15,-18 0-15,-53 18 16,-17-18-16,35 0 16,-18 0-16,-17 0 0,17 0 0,-17 0 15,17 0-15,-17 0 0,70 18 16,-53-18-16,18 0 15,-35 17-15,17-17 0,0 0 0,18 0 16,-18 0-16,-17 0 0,35 0 16,-18 0-16,1 0 0,69 18 15,-69-18 1,17 0-16,-18 0 0,35 0 16,-34 18-16,-1-18 0,0 0 15,1 0-15,-1 0 0,0 0 16,53 17-16,-70-17 0,17 0 15,18 0-15,-35 18 0,-1-18 16,19 0-16,-19 0 16,19 0-16,-1 18 0,-18-18 15,1 0-15,0 0 0,35 0 16,0 0 0,-36 17-16,1-17 0,17 0 15,-17 0-15,-1 0 0,19 0 16,-19 18-16,1-18 15,0 0 17,-1 0-1,-34 0 63,-1 0-79,0 0 1</inkml:trace>
  <inkml:trace contextRef="#ctx0" brushRef="#br0" timeOffset="40392.01">1076 723 0,'0'0'0,"-18"0"0,18-17 16,0-1-16,0 0 15,0 36 64,0 0-79,0-1 15,0 1-15,0-1 0,-17 19 16,17-19-16,0 1 0,-18 17 15,0-17-15,18 17 0,0 18 16,-17-35-16,17-1 0,0 1 16,-18 35-16,18-35 0,0-1 15,0 36-15,0-35 0,0-1 16,0 1-16,-18-18 16,18 18-16,0-36 31,0-17-16,0 0-15,0 17 0,0-53 16,0 36-16,18 0 0,-18-1 16,0 19-16,35-18 0,-35-1 0,18-17 15,-18 36-15,0-1 0,35-17 16,-35 17-16,18 1 0,-18-1 16,18 18-16,-18-18 15,17 18-15,-17-17 16,18 17-1,0 35 1,-1-17 0,1-1-16,-1 1 15,1 17-15,-18-17 0,18-1 16,-1 19-16,1-19 0,-18 1 16,18 17-16,-1-17 0,-17 17 15,18-17-15,-18 17 0,18-17 16,-18-1-16,17 19 0,1-1 15,-1 0 1,-17-17-16,0-1 16,0-34 15,0-18-15,0 17-16</inkml:trace>
  <inkml:trace contextRef="#ctx0" brushRef="#br0" timeOffset="40631.66">900 1005 0,'-18'0'16,"36"0"-16,-71 0 0,17 0 16,19 0-16,52 0 46,18 0-46,-35 0 16,17 0-16,71-17 16,-53 17-16,52-36 15,-69 36-15,-1 0 0,53-17 16,-70 17-16</inkml:trace>
  <inkml:trace contextRef="#ctx0" brushRef="#br0" timeOffset="40925.74">1782 847 0,'-71'-18'32,"53"18"-32,1 0 15,-1 0 1,18 18-16,-18-1 15,18 19-15,-17-36 16,17 17-16,0 1 0,-18 17 16,18 0-16,-18 18 15,18-35-15,0 17 0,0 1 16,0-19-16,0 1 0,36-1 16,-19 1-16,1 0 15,17-18-15,-17 0 0,17-36 16</inkml:trace>
  <inkml:trace contextRef="#ctx0" brushRef="#br0" timeOffset="41211.53">2152 811 0,'0'0'15,"-18"0"-15,-17 0 0,0-17 31,17 17-15,18 35-16,0-17 0,0 17 16,0-17-16,0 17 15,0 0-15,0 0 16,0-17-16,0 0 0,18 17 16,-18-17-16,0-1 0,17 19 15,1-19-15,-18 1 0,18-1 16,-1-17-16,1 0 15,0 0-15,-1 0 0,-17-17 16,35 17-16,-17-35 0,0 17 0</inkml:trace>
  <inkml:trace contextRef="#ctx0" brushRef="#br0" timeOffset="41928.58">2575 829 0,'-35'0'15,"70"0"-15,-88-18 0,36 18 16,-1 0-16,18 18 47,0 0-47,0 17 16,0-17-16,18-1 0,-18 18 15,17-17-15,-17 0 0,18-1 0,0 19 16,-18-19-16,17-17 0,1 36 15,0-36-15,-1 17 0,18-17 16,-17 0-16,0 0 0,35 0 16,-18-35-16,-17 35 0,17-18 15,0 18-15,-17-35 0,17 17 16,18-52-16,-35 52 16,-18-35-16,0 36 15,0-36-15,-18 53 16,18-18-16,-18 18 0,1-18 15,-1 18 1,0 0 0,18 18 15,0 0-15,36-18-16,-36 17 15,17-17 16,-17 18-31,18 0 16,-18-1 0,0 1-1,0 0 1,0-1-16,0 1 16,0-1-16,0 1 15,0 35-15,0-35 16,0-1-16,0 1 0,0 0 15,0-1-15,0 19 0,0-19 16,0 1-16,35-18 0,-35 17 16,0 1-16,18-18 0,0 18 15,-18-1-15,17-17 0,1 0 16,-1 0-16,1 0 0,0 0 16,-1 0-16,-17-35 0,18 35 0,17-35 15,-17 17-15,0-52 16,-1 52-16</inkml:trace>
  <inkml:trace contextRef="#ctx0" brushRef="#br0" timeOffset="42357.46">3298 794 0,'0'0'0,"-52"0"32,87 0-17,-35 17 1,17-17-16,19 18 0,-19-18 16,1 18-16,0-18 0,17 35 15,-35-17-15,18-1 0,17 18 16,-35 1-1,0-1-15,0-17 0,0 17 16,0-17-16,0-1 16,0 1-16,-18-36 31,18-17-31,0 17 16,0-17-16,0 0 0,0 17 15,0-35-15,0 36 0,0-19 16,35 19-16,-35-1 0,18-17 15,35-1 1,-35 36-16,35-17 16,-18 17-16,0 0 15</inkml:trace>
  <inkml:trace contextRef="#ctx0" brushRef="#br0" timeOffset="42765.69">4127 829 0,'-35'0'0,"70"0"0,-105 0 0,17 0 16,35 0-16,-17 18 16,17-18-16,1 17 0,-1-17 15,1 18-15,17 0 0,-18-18 0,0 35 16,18-18-16,-17 1 0,17 35 16,0-35-1,0-1-15,0 19 0,35-36 16,-35 17-16,18 1 0,17-18 15,0 0-15,0-35 16,1 17 0,-19-17-16,19-1 0,-36 19 15,17-1-15,1-35 16,-18 36-16,0-1 0,0 0 16,-18 36 15,18 17-16,0-17-15,-17-1 16,17 19-16,0-19 16,0 1-16,0 0 0,0-1 15,35-17-15,-18 0 16,1 0-16,0 0 16</inkml:trace>
  <inkml:trace contextRef="#ctx0" brushRef="#br0" timeOffset="43455.62">4498 829 0,'0'0'0,"-18"-18"15,1 18-15,-1-17 16,0 17 0,18 35-16,-17 0 15,17-17-15,0 0 16,0 17-16,0-18 0,35 36 15,-35-35-15,18 17 0,-1 1 16,1-19-16,35 19 16,-36-36-1,1 0-15,35 0 0,-18-36 16,36 19-16,-36-19 0,18-34 16,-53 52-1,18 0-15,-18-17 0,0 18 0,0-1 16,0 0-16,0 1 0,0-1 15,-18 18 1,18 18 0,0-1-1,0 19-15,0-19 16,0 1-16,0-1 0,0 19 16,0-19-16,0 1 0,18-18 15,-18 18-15,35-18 0,-17 0 16,-1 0-16,1 0 0,17 0 15,-17 0-15,17-18 0,0-17 16,-35 17-16,18 0 0,0 1 16,-18-1-16,17-17 0,-17 17 0,0 1 15,18-19-15,-18 19 16,0-1-16,-35 18 31,35 35-31,-18-35 16,18 18-16,0 0 0,0-1 15,0 1-15,0 35 0,0-36 0,0 19 16,0 17-16,0-18 0,0 0 16,0 1-16,0-1 0,0 0 15,0 0-15,0 18 0,0 0 16,0 18-16,0-18 16,0-36-16,-53 36 15,35-53-15,1 18 0,-1-18 16,-17 0-16,0 17 0,-71-17 15,53 18-15,0-18 0,-18 18 0</inkml:trace>
  <inkml:trace contextRef="#ctx0" brushRef="#br0" timeOffset="44405.38">794 2170 0,'0'0'0,"35"0"47,-35-18-31,35 18-16,1-35 0,-1 17 0,-18 0 15,36-17-15,-17 17 16,-19 1-16,19-18 0,-36 17 15,17 0-15,-17 1 0,0-1 16,0 0-16,-35 1 0,0 17 16,-1 0-16,19 0 15,-19 17-15,1 19 0,18-36 16,-19 35-16,1 0 16,35-17-16,-18-1 0,18 1 0,0 0 15,0 17-15,0-17 0,0-1 0,18 19 16,17-1-16,1-18 15,-19 1-15,1-18 0,17 18 16,-17-18-16,-1 0 0,19 17 16,-19-17-16,1 0 15,-18 18 1,-35-18 0,35 18-16,-36-18 0,19 17 0,-1 1 15,-17 0-15,0-1 0,17 1 16,0 17-16,1-17 0,-1 17 15,18-17 1,0-1-16,0 19 0,18-36 0,-18 17 16,35-17-16,-35 18 0,35-18 15,-17 0-15,35 0 0,-18 0 16,-17 0-16,17 0 0,0-35 16,-17 35-16,17-18 0,0-17 0,18-1 15</inkml:trace>
  <inkml:trace contextRef="#ctx0" brushRef="#br0" timeOffset="44742.04">1393 2134 0,'0'0'0,"-17"0"15,-1 0 1,18 18-16,0 0 16,0-1-1,18 1-15,-18-1 0,35-17 16,0 18-16,-17 0 0,0-1 15,35 19-15,-36-1 16,1-17-16,-18-1 16,0 1-16,0 17 0,0-17 15,-18-18-15,-17 0 16,17-18 0,18-17-16,0 17 15,-17 1-15,17-1 0,0-17 0,0-1 16,0 1-16,35-18 15,-35 36-15,18-1 0,17 0 16,53-35 0,-70 53-16,-1-17 0,36 17 15,-35 0-15</inkml:trace>
  <inkml:trace contextRef="#ctx0" brushRef="#br0" timeOffset="45061.17">1852 2134 0,'0'0'0,"-18"18"32,18 0-17,36-18-15,-19 17 16,19 1-16,-19-1 0,1-17 16,0 18-16,-18 0 0,17 17 15,1-17-15,-18-1 0,17 19 16,-17-19-16,0 1 0,0 0 15,0-1-15,-17-52 32,17 0-32,0-1 15,0 1-15,0 17 0,0-70 16,0 71-16,0-36 16,17 53-16,-17-18 0,36-17 15,-19 35-15,1-18 16,0 18-1</inkml:trace>
  <inkml:trace contextRef="#ctx0" brushRef="#br0" timeOffset="45404.52">2399 2046 0,'0'18'0,"-53"17"31,18-17-31,-1-1 0,19 1 16,-1 0-16,0 17 15,18-18-15,0 1 0,0 17 16,18-17-16,0 17 16,-18-17-16,35 0 0,0-1 15,-17-17-15,0 0 0,35 0 16,-36 0-16,18-17 16,-17-19-16,0 36 0,17-70 15,-35 52-15,0 0 16,0-17-16,0 18 0,0-1 15,-35-17-15,17 17 0,18 0 16,-53 18-16,18 0 16,17 0-16,1 0 15,-1 0-15,18 18 0,-18-18 16,18 18-16,0-1 16,36-17-16</inkml:trace>
  <inkml:trace contextRef="#ctx0" brushRef="#br0" timeOffset="45719.2">2681 2099 0,'18'0'31,"-18"18"0,17 17-31,19-17 16,-36-1-16,35 1 0,-17-1 15,-1 1-15,-17 0 0,18-1 0,-1 19 16,1-1-16,0-17 16,-18 17-16,17 0 0,1-17 15,-53-53 1,35-1 0,-18-17-1,0 36-15,18-19 0,-17-34 16,-1 35-16,18-1 15,0 1-15,0 17 0,0 1 0,35-19 16,1 19-16,-19 17 0</inkml:trace>
  <inkml:trace contextRef="#ctx0" brushRef="#br0" timeOffset="46988.06">3545 2028 0,'0'0'15,"-17"0"-15,17-17 0,0-1 16,0 1-16,106-19 47,-71 36-47,-17 0 0,-1 0 0,18 36 16,-17-1-16,-18-18 0,35 19 15,-35-19-15,0 19 0,0-1 16,0-17-16,0 17 0,-35-18 15,17 1-15,18 0 0,-17-18 16,17 17-16,-18-17 0,18-35 31,0 17-15,0 1-16,0-36 0,0 35 16,18 1-16,-18-1 0,17-17 0,-17 17 15,36 0-15,-19 1 0,19-1 16,-19 1-16,1 17 0,17-18 15,-17 18-15,-1 0 0,19 0 16,-19 0-16,19 0 0,-1 0 16,-17 18-16,17-18 0,-18 0 0</inkml:trace>
  <inkml:trace contextRef="#ctx0" brushRef="#br0" timeOffset="47801.24">4269 1976 0,'0'0'0,"-36"0"16,19 0-1,-19 0-15,19 0 0,-1 0 16,-17 17-16,17 18 0,1-17 16,-1 0-16,0-1 0,1 1 15,-1 0-15,18-1 0,-18 36 16,18-35-16,0-1 16,36 1-16,-19 0 0,19-18 15,-19 0-15,36 0 0,-35-36 16,-1 36-16,19-17 0,-19-1 15,1-17-15,0 17 16,-1 1-16,-17-19 16,0 19-16,0-1 0,0 36 47,-17-18-47,17 17 0,0 1 15,0 17-15,35-17 16,-35 0-16,18-18 0,-1 17 15,1-17-15,-1 0 0,1 0 16,0 0-16,-1 0 0,1 0 0,0-17 16,17-1-16,-17 18 0,-1-35 15,1-1-15,-1 19 16,-17-1-16,18-105 16,-18 70-1,0 17-15,-35 1 0,17-18 16,18 36-16,-17-1 0,17 0 0,-18 1 15,0 17-15,1 0 0,17 17 16,-18 19 0,18-1-16,0 0 15,0 0-15,35-17 0,-17 53 16,-18-36-16,35-17 0,-17 87 16,17-87-16,0 70 15,-35-70-15,18-1 16,0 1-16,-1 0 0,1-18 15,0 0-15,-1 0 0,1 0 16,17-18-16,0 18 0,-17-35 16,17 0-16,-17-1 0,-18 19 15,35-19-15,-35 1 0,0 17 16,18-17-16,-18 18 0,0-1 16,-35 0-1,17 18 1,0 0-16,1 36 15,17-19-15,-18-17 0,18 18 16,0 17-16,0-17 0,0-1 0,0 1 16,0 0-16,0-1 0,0 1 0,0 0 15,18-1-15,-18 1 0,17-1 16,1 1-16,0 0 16,-1-18-16,1 0 0,0 0 15,-1 0-15,-17-18 0,18 18 16</inkml:trace>
  <inkml:trace contextRef="#ctx0" brushRef="#br0" timeOffset="48054.82">4463 1834 0,'-36'0'0,"72"0"0,-89 0 15,17 0-15,-16 0 16,34 0-16,0 0 16,71 0-1,-18 0-15,-17 0 16,17 0-16,1 0 0,-1 0 0,35 0 16,-34 0-16,-1 0 0,0 0 15,-17 0-15,17-17 0,0 17 16,-17 0-16</inkml:trace>
  <inkml:trace contextRef="#ctx0" brushRef="#br0" timeOffset="49283.39">758 3387 0,'-17'0'0,"17"-18"16,-18 0-1,18 36 32,18 17-47,-18-17 16,17 52 0,1 1-16,-18-36 15,18 18-15,-18 35 0,0-52 0,0 17 16,0 17-16,0-52 0,0 17 15,0 0-15,0 1 16,0-19-16,0 1 0,0 0 16,0-1-16,0-52 31,0 0-31,0-1 16,0 1-16,0 0 0</inkml:trace>
  <inkml:trace contextRef="#ctx0" brushRef="#br0" timeOffset="49573.02">653 3369 0,'-18'-18'0,"0"-17"32,18 17-32,0 1 15,36 17-15,-36-18 16,53 18-16,-18 0 0,0 0 15,-17 0-15,70 53 16,-70-53-16,-1 35 0,1-17 16,-1 0-16,-17-1 0,18 1 0,-18 17 15,0-17-15,0-1 0,-18 36 16,-34-35-16,34 0 0,-17 35 16,-1-36-16,1 1 15,17-18-15,18 18 0,-17-18 16,-1 0-16</inkml:trace>
  <inkml:trace contextRef="#ctx0" brushRef="#br0" timeOffset="49951.63">988 3704 0,'0'0'0,"-18"18"32,53-18-17,-35 17-15,36-17 0,-1 18 16,-17 17-16,17-17 0,-17 0 16,-1-1-16,1 1 0,-1 17 0,1 0 15,-18 1 1,0-19-16,0 1 0,0 0 0,0-1 15,-18-17-15,-17 0 16,18 0-16,-1-17 16,0-19-16,18 19 15,-17-1-15,17 0 0,0 1 16,0-36-16,0 18 0,0 17 16,0 0-16,0-35 0,35 36 15,0-1-15,-35 1 16,35 17-16,-17-18 0,35 0 15,-35 18-15,17 0 0,18-17 0</inkml:trace>
  <inkml:trace contextRef="#ctx0" brushRef="#br0" timeOffset="50323.07">1552 3863 0,'0'18'0,"0"-36"0,0 53 0,-17-35 15,52 0 17,-35-35-32,35 35 0,-17-18 0,-1 18 15,19-35-15,-19 35 0,1-18 16,17-17-16,-35 17 0,18 18 16,-18-35-16,0 18 0,0-1 15,0 0-15,-35 1 0,-1 17 16,19 0-1,-19 0-15,19 17 16,-1-17-16,0 71 16,1-54-16,17 1 0,0 35 15,0-35-15,0-1 0,0 36 16,17-35-16,-17-1 0,36 19 16,-19-19-16,-17 1 0,36 0 15,-19-18-15,1 0 0,17 17 0,1-17 16,-19 0-16,18 0 0,18-35 15,-17 0-15</inkml:trace>
  <inkml:trace contextRef="#ctx0" brushRef="#br0" timeOffset="50571.37">2205 3687 0,'0'-18'0,"0"36"0,-35-54 16,35 19-1,-18 17-15,0 0 16,1 0-1,17 17-15,-18 36 16,18-18-16,-18 18 16,18-35-16,0 35 15,0-18-15,0-17 0,36-1 16,-36 1-16,0 0 0,17-1 16,-17 1-16,18-18 0,0 0 15,-1 0-15,1 0 0,17-18 16,-17 18-16,-1-17 0,36-19 15,-17 1-15,-1 18 0</inkml:trace>
  <inkml:trace contextRef="#ctx0" brushRef="#br0" timeOffset="50780.49">2522 3651 0,'0'-17'0,"0"34"0,0-52 16,-17 35 0,-1 18-1,18 17-15,-18-17 16,18-1-16,0 18 15,0-17-15,0 0 0,0-1 0,36 1 16,-36 0-16,0-1 0,17 36 16,1-35-16,-18 17 15,18-35-15,-18 18 0,17-18 32,-17-36-32</inkml:trace>
  <inkml:trace contextRef="#ctx0" brushRef="#br0" timeOffset="50932.01">2611 3404 0,'-36'-17'15,"72"34"-15,-89-34 0,35-1 16,0 18-16,18-18 0,36 18 31,-19 36-31,19-36 16,-1 17-16,0-17 0</inkml:trace>
  <inkml:trace contextRef="#ctx0" brushRef="#br0" timeOffset="51472.87">3052 3440 0,'0'0'0,"-53"0"31,17 0-31,19 17 16,-1 18-16,0-35 0,18 36 15,0-19-15,0 1 0,0 0 16,0 17-16,0-17 0,18-1 0,17 36 16,-35-35-16,36-1 0,-19 36 15,1-35-15,0 0 0,-1-1 16,-17 1-16,18 0 16,-18-1-16,0 1 0,0-1 15,-18-17 1,18 18-16,-35-18 0,0 0 15,17 0-15,18 18 16,-35-18-16,17 0 16,36 0 15,17 0-15,-17-36-16,17 19 15,-17 17-15,-1-18 0,18 1 0,1-1 16,-19 0-16,36-17 15,-35 17-15,0 1 0,-1-1 0,1-17 16,-1 17-16,-17 1 16,18-1-16,-18 0 0,0 54 31,0-1-15,0 0-16,0-17 15,0-1-15,0 1 0,0 0 0,0-1 16,0 36-16,0-35 15,18-18 1,-1 0-16,-17-18 16,0-17-16</inkml:trace>
  <inkml:trace contextRef="#ctx0" brushRef="#br0" timeOffset="51610.29">3404 3440 0,'0'0'0,"0"-18"0,-17 18 16,-19 0-16,19 0 15,17 18 1,17-1 0,19-17-1</inkml:trace>
  <inkml:trace contextRef="#ctx0" brushRef="#br0" timeOffset="51947.5">3669 3545 0,'0'18'16,"0"-36"-16,-18 54 0,-17-1 16,17-35-16,-17 35 0,35-17 15,0 0-15,-18-1 0,18 18 16,0 1-16,0-19 0,0 19 16,18-19-16,-18 1 0,35 17 15,-35-17-15,36-18 16,-19 0-16,1 0 0,0-18 15,-1 18-15,1-35 0,-1 0 16,-17 17-16,18 0 0,0-52 16,-18 52-16,0-17 15,0-18-15,0 18 0,0 17 16,-36-35-16,36 35 16,-35 18-16,18 0 0,-1 0 15,18 18-15,-18-18 0,18 35 16,-17-17-16,17 17 15</inkml:trace>
  <inkml:trace contextRef="#ctx0" brushRef="#br0" timeOffset="52372.73">4092 3581 0,'-17'17'15,"17"1"1,0 0-16,0-1 0,0 1 16,0 17-16,0-17 0,0-1 15,0 1-15,0 17 0,0-17 0,17 0 16,-17-1-16,0 1 0,0 0 0,0-1 16,0 1-16,0-36 46,0-17-46,0 17 0,0 1 16,0-19-16,0 19 0,0-19 16,0 19-16,0-18 0,0-1 0,0 19 15,0-19-15,0 19 0,0-36 16,0 35-16,18 0 0,-1 1 16,1 17-16,0-18 15,-1 18-15,1 0 0,17 0 16,-17 0-16,0 0 0,17 35 15,-17-17-15,-1 17 0,-17-17 0,35 70 16,-35-52 0,0 34-16,0-35 0,0 1 15,-35 34-15,35-52 0,-17 17 16</inkml:trace>
  <inkml:trace contextRef="#ctx0" brushRef="#br0" timeOffset="52965.03">1499 4815 0,'0'-17'16,"0"34"-16,-17-52 0,-1 0 16,18 17-16,0 1 15,-18 17-15,18-18 0,-17 18 16,-1 0-1,18 35 1,-18 0-16,1-17 0,-1 53 16,18-18-16,-17 70 15,17-70-15,-18 0 16,18 70-16,0-17 16,0-88-16,0-1 15,0 1-15,0-53 31,18 35-31,-18-35 0,0-1 16,17 19-16,-17-19 0,0 1 0</inkml:trace>
  <inkml:trace contextRef="#ctx0" brushRef="#br0" timeOffset="53414.77">1288 4710 0,'0'0'0,"0"-18"0,-18 18 16,18-18-16,0 1 0,0-1 15,35 0 1,1 18-16,16-17 16,-16 17-16,-1 0 0,36 0 15,-36 0-15,0 0 0,36 53 16,-54-53-16,1 35 16,0-17-16,-18-1 0,0 1 0,0 17 15,-36 18-15,36-35 0,-53 17 16,18-17-16,0 17 0,0-17 15,-1-1-15,-34 18 0,34-17 0,1 0 16,-18-18-16,18 0 0,17 0 16,1 0-16,-1 0 15,18-18 1,18 18 0,17 0-1,-17 0-15,-1 35 0,36-17 16,-35-18-16,-1 18 0,36 17 15,-35-35-15,17 18 0,1 17 16,-19-18-16,1 1 0,-1 0 0,1-18 16,-18 17-16,18 1 0,-18 0 15,17 17-15,-17-17 0,0-1 16,0 1-16,18-18 16,0 0-1,-1 0-15</inkml:trace>
  <inkml:trace contextRef="#ctx0" brushRef="#br0" timeOffset="53735.17">1958 5221 0,'0'18'31,"0"-36"-15,0 0-1,35-17-15,-35 18 16,18-1-16,17-17 15,-17 17-15,-18 0 0,17 1 0,-17-19 16,0 19-16,0-1 0,0-17 16,-35 35-16,35-18 0,-18 18 15,1 0-15,-1 18 16,18 17-16,-17-17 0,-1 17 16,18 0-16,-18-17 0,18 17 15,0 36 1,36-1-16,-36-52 15,17 0-15,18 17 0,-35-17 16,18-1-16,17 1 0,-17-18 16,0 0-16,-1 0 15,1-18-15</inkml:trace>
  <inkml:trace contextRef="#ctx0" brushRef="#br0" timeOffset="53994.89">2558 4974 0,'0'0'16,"-36"-17"-16,-34 17 16,52 0-1,1 0-15,-1 35 0,0-18 0,1 19 16,17-19-16,0 19 16,0-19-16,0 1 0,0 0 15,0 34-15,0-34 0,0 0 16,35 52-1,18-52-15,-36-18 16,19 0-16,-19 0 0,1 0 16,0-18-16,35-17 0,-18 35 15,0-35-15</inkml:trace>
  <inkml:trace contextRef="#ctx0" brushRef="#br0" timeOffset="54829.63">2910 4992 0,'0'-18'16,"0"36"-16,-53-36 0,18 18 15,18 0-15,-19 35 0,19-35 0,-36 36 16,35-19-16,0 1 0,1 0 16,17 17-16,-18-17 0,18 34 15,0-34-15,0 0 0,35-1 16,-35 1-16,18-18 0,17 0 16,1 0-16,-19 0 15,1 0-15,0-18 0,-1 18 16,18-17-16,-17-19 0,0 19 15,17-36 1,-35 35-16,18 1 0,-18-1 0,0 0 16,17 18-16,-17-17 15,0 34 1,-17-17-16,17 36 16,0-19-16,0 19 0,-36-1 15,36-18-15,0 1 0,0 0 16,0 17-16,0-17 0,0-1 15,0 1-15,36-18 0,-19 0 16,1 0-16,35-35 16,-35 35-16,-1-18 0,36-17 15,-18-1-15,-17 19 0,0-18 16,-1-1-16,1 1 0,0 0 0,-1-53 16,1 52-16,-18-17 0,0 18 15,0-36-15,0 36 0,0 0 16,0 0-16,-18 35 0,18-18 15,0 0-15,-17 18 0,17-17 16,-18 17 0,18 35-1,0 0 1,0-17-16,0 17 0,0 18 16,0-18-16,0 18 0,0 18 15,35-18-15,-35-18 0,18 36 16,-18-36-16,17 0 0,19 18 15,-19-35-15,1-18 0,0 17 0,-1 1 16,1-18-16,0 0 0,17 0 16,-18-35-16,1 35 0,17-36 0,1-16 15,-1 34-15,-17-17 0,-1-36 16,1 36-16,-18 0 0,0-54 16,0 54-16,0 0 0,-18-53 15,18 70-15,0-17 0,-35 17 16,35-17-16,-18 17 15,18 0-15,0 36 32,0 17-32,0 1 15,0 17-15,0-18 16,0 18-16,18 35 16,-18-53-16,0 18 0,0 53 15,0-71-15,0 18 0,0-18 0,18 54 16,-18-54-16,0-17 0,17 34 15,1-34-15,0 0 0,17-1 16</inkml:trace>
  <inkml:trace contextRef="#ctx0" brushRef="#br0" timeOffset="55485.44">1023 6368 0,'0'0'15,"-18"-18"-15,18-35 31,0 88-15,0 1 0,0-19-16,-17 36 15,17-18-15,0 1 0,0 34 16,0-34-16,0-1 0,0 71 16,0-89-16,17 54 15,-17-53-15,0-1 0,0 36 16,0-35-16,0-1 15,18-17-15,-18-17 32,0-19-32,0 19 0,0-18 15</inkml:trace>
  <inkml:trace contextRef="#ctx0" brushRef="#br0" timeOffset="55700.89">935 6403 0,'-18'0'0,"36"0"0,-53 0 16,70-18 15,-18 18-31,19-17 0,-19 17 0,72 0 16,-54-18-16,18 18 0,17 0 15,-17 0-15,-35 0 0,52 0 16,-52 18-16,0-18 0,-18 35 15,0-17-15</inkml:trace>
  <inkml:trace contextRef="#ctx0" brushRef="#br0" timeOffset="55889.95">829 6685 0,'-18'0'0,"36"0"0,-36 18 0,1-18 16,52 0 15,18 0-31,-35 0 0,52-18 16,-17 18-16,-18-18 0,54 1 15,-54 17-15,0-18 0,18 18 16,-18 0-16,-17 0 0,0-17 16</inkml:trace>
  <inkml:trace contextRef="#ctx0" brushRef="#br0" timeOffset="56192.57">1693 6473 0,'0'-17'16,"-35"17"-16,17 0 16,1 0-16,17 17 31,0 1-16,0 17-15,0-17 16,17 0-16,-17 35 16,0-36-16,18 1 0,-18-1 0,0 1 15,0 0-15,0-1 0,0 1 0,0 0 16,0-1-16,0 1 0,0 0 0,0-1 16,18 1-16,-18-36 31</inkml:trace>
  <inkml:trace contextRef="#ctx0" brushRef="#br0" timeOffset="57048.84">2575 6473 0,'-35'0'0,"35"-35"0,0 0 15,-18 17-15,18 1 16,0-19-16,0 19 16,0-1-16,-17 18 15,-1 0-15,18 35 16,-18-35-16,1 36 0,-18-19 15,17 1-15,0 0 0,1-1 0,-1 1 16,18 17-16,-18-17 0,18 17 16,0-17-16,0-1 0,0 1 0,36 0 15,-1-1-15,35 18 16,-34-17-16,17 17 16,-18-35-16,-35 18 0,35 0 15,-17-1-15,-18 1 16,-35 0-1,-1-18-15,19 0 16,-19 17-16,1-17 0,17 0 16,-17 0-16,18 0 0,-1 0 15,-17 0-15,17 0 0,18 18 16,-35-18 0,35 18-16,17-18 15,19 0 1</inkml:trace>
  <inkml:trace contextRef="#ctx0" brushRef="#br0" timeOffset="57333.57">3052 6491 0,'-89'-18'16,"54"18"-1,17 0-15,1 18 16,-1-18-16,0 18 0,18 17 16,-17 0-16,17-17 0,0 0 15,0 34-15,0-34 16,0 0-16,0 17 0,17-17 16,-17-1-16,18 19 0,-18-19 15,18-17-15,17 18 0,-17-18 16,-1 0-16,19 0 15,-19 0-15,1 0 0,17-18 0,-17 18 16,17-17-16,-17 17 0</inkml:trace>
  <inkml:trace contextRef="#ctx0" brushRef="#br0" timeOffset="57681.55">3404 6509 0,'0'0'0,"-35"0"0,0 0 16,-1 0-16,19 17 15,-1 1-15,-17 35 16,17-35-16,18-1 16,0 1-16,0-1 0,0 19 15,0-19-15,0 1 0,18 0 16,0 17-16,17-17 16,0-18-16,-17 0 15,-1 0-15,19 0 0,-19 0 16,1 0-16,17-18 15,-35-17-15,18 35 0,-1-53 16,-17 35-16,0 0 0,0 1 16,0-1-16,0 1 0,-52-19 15,52 19-15,-36 17 0,19 0 16,-1 0-16,0 0 0,-17 0 0,17 0 16,1 0-16,-1 17 15,18 1-15,0 0 16</inkml:trace>
  <inkml:trace contextRef="#ctx0" brushRef="#br0" timeOffset="58021.21">3634 6491 0,'0'0'15,"17"0"1,1 0-1,0 0-15,-1 18 16,1-1-16,-1 36 16,1-35-16,0 17 15,-18-17-15,0-1 0,17 1 16,-17 0 0,-17-54 15,17 19-31,-18 17 0,18-35 15,0-1-15,-18 19 0,18-1 16,0-17-16,0-18 0,36 18 16,-19-1-16,-17 1 0,36 17 15,-19 18-15,1-17 0,0 17 16,-1-18-16,18 18 0,-17 0 0,0 0 16</inkml:trace>
  <inkml:trace contextRef="#ctx0" brushRef="#br0" timeOffset="58348.11">4180 6509 0,'18'17'0,"-36"-34"0,36 52 0,-18-53 47,0 1-47,0-19 16,0 19-16,18-1 0,-18-17 15,17 17-15,-17-17 0,0 17 0,18 1 16,-18-1-16,0 0 15,-18 18 1,-17 36-16,0-36 16,17 35-16,0-17 0,1 52 15,-1-52-15,18-1 16,-17 1-16,17 17 0,0-17 0,0 0 16,0-1-16,0 1 0,35 0 0,-35-1 15,17 1-15,19-1 0,-19-17 16,-17 18-16,36-18 0,-19 18 15,1-18-15,17 0 0,-17 0 16,0 0-16,-18-36 16,17 36-16</inkml:trace>
  <inkml:trace contextRef="#ctx0" brushRef="#br0" timeOffset="58575.67">4604 6720 0,'0'-17'32,"17"17"-17,1 0 1,0 0-16</inkml:trace>
  <inkml:trace contextRef="#ctx0" brushRef="#br0" timeOffset="61192.25">106 7479 0,'0'0'0,"0"18"62,35-18-62,-35 17 16,35-17-16,1 35 16,-19-17-16,19 17 15,-19-35-15,18 18 0,-17 0 0,17-1 16,-17 1-16,17 0 0,18 17 16,-35-35-16,0 17 0,52 1 15,-52 0-15,17-18 0,18 17 16,-18-17-16,0 0 0,18 0 15,-17 0-15,-1 0 0,35 0 16,-52-17-16,17 17 0,54-18 16,-54 18-16,0-18 15,0 1-15,1 17 0,-19 0 16,54-18-16,-36 18 0,0 0 16,36-17-16,-36 17 0,1-18 15,34 0-15,-35 18 0,36-17 16,0 17-1,-36-18-15,35 18 0,-52-18 16,0 18-16,-1 0 0,-17-17 16,18 17-16,0 0 15,-18-18-15,17 18 0,1-18 16,-1 18-16,1 0 16,0-17-16,-1 17 0,1 0 15,0 0-15,-1 0 16,-17 17-1,0 1-15,0 0 16,18-1-16,-18 1 16,0 0-16,0-1 15,0 1-15,18-18 0,-18 18 16,0-1-16,0 1 16,17 17-16,-17-17 15,0-1-15,0 1 0,0 0 16,0-1-16,0 1 15,0 0-15,0-1 16,0 1-16,0-1 16,0 1-1,0 0-15,0-1 16,0 1 0,0-36 62,-35 18-78,35-17 0,0-1 15,0 0-15,0 1 16,0-1-16,0 1 16,0-1-16,0 0 15,18 1-15,-18-1 16,0 0-16,17 18 0,-17-17 15,0-1-15,18 18 0,-18-18 0,0 1 16,17-1 0,1 1-16,0-19 0,-1 19 15,-17-1 1,18 18-16,0-18 0,-1 1 16,1-1-1,0 18 1,-18-18-16,17 18 0,1 0 15,0 0-15,-1-17 16,1 17-16,-1 0 16,1 0-16,0 0 15,-1 0-15,1 0 0,0 0 16,-1 0-16,1 0 16,0 17-16,-1 1 15,1-18 1,-1 0-16,1 18 15,0-18-15,17 0 0,-17 17 16,17-17-16,0 0 16,-17 18-16,35 0 15,-36-18-15,-17 17 0,18-17 16,0 18-16,-1-18 0,1 18 0,0-18 16,-1 17-16,1-17 15,0 0-15,17 18 0,-18-18 0,36 17 16,-35-17-16,0 0 0,35 18 15,-18-18-15,-18 0 0,19 0 0,-19 0 16,1 0-16,17 0 0,-17 18 16,0-18-16,-1 0 0,1 0 0,-1 0 15,1 0-15,0 0 0,-1 0 16,19 0-16,-19 0 0,19 0 0,-19 0 16,54 0-16,-36 0 0,-17 0 15,52 0-15,-34 0 0,-1 0 16,35 0-16,-52-18 0,17 18 15,1 0-15,-1 0 0,0 0 0,0 0 16,18 0-16,-17 0 0,-1 0 16,18 0-16,-18 0 0,18 0 0,0 0 15,0-18-15,88 18 16,-88 0-16,-18 0 0,53-17 16,-52 17-16,-1 0 0,35-18 15,-34 18-15,-1 0 0,18-17 16,-18 17-16,-17 0 0,17-18 0,0 0 15,-17 18-15,0-17 0,17-1 16,-17 18-16,-1-18 0,18 1 16,-17-1-16,0 0 15,-1 18-15,1-17 0,-18-1 16,35 1-16,-17-1 16,0 0-16,-1 18 15,1-17-15,0 17 16,-1-18-16,1 18 15</inkml:trace>
  <inkml:trace contextRef="#ctx0" brushRef="#br0" timeOffset="62161.84">670 8714 0,'0'-18'0,"0"0"0,0 1 16,0-19 15,0 19-31,0 52 47,0 0-47,0-17 16,0 0-16,0 35 0,18-18 15,-18 0-15,0 36 0,0-36 16,0 0-16,0 18 0,-18-35 16,18 17-16,0-17 0,0-1 0,0 1 15,0 0-15,0-1 16,-17-17 0,17-35-1,-36 35-15</inkml:trace>
  <inkml:trace contextRef="#ctx0" brushRef="#br0" timeOffset="62712.54">547 8731 0,'17'0'16,"1"0"-1,0 0-15,-1 0 0,1 0 16,70-17-16,-53 17 15,36 0-15,-53 17 0,17-17 16,35 18-16,-52 17 0,17-17 16,1 17-16,-19-17 15,1-1-15,0 54 16,-18-53-16,0-1 0,0 1 16,0-1-16,0 1 0,-18-18 15,18 18-15,-18-18 16,1 0-1,17-18-15,0 0 16,0-17-16,0 0 16,0 0-16,0-36 15,35 36-15,-35 0 0,18-36 16,17 36-16,-17-1 16,-1-34-16,1 52 0,-1 1 15,1-19-15,-18 19 0,18-1 16,-18 36 15,0 17-15,0-17-16,0 34 0,0-34 15,0 17-15,17 18 0,-17-17 16,0-1-16,0 0 0,0 0 16,18 1-16,-18-1 0,0 0 0,0-17 15,0 17-15,18 0 0,-18 1 16,0-1-16,0-17 0,0-1 15,17-17-15,1 0 16,0 0-16,-1-17 0</inkml:trace>
  <inkml:trace contextRef="#ctx0" brushRef="#br0" timeOffset="63056.79">1535 8961 0,'0'0'0,"-18"17"16,18 1-1,35-53 17,0 17-17,-17 18-15,0-35 16,-1 17-16,1-17 16,-18 17-16,0 0 15,0 1-15,-18 17 16,1 0-16,-1 17 15,0 19-15,1-19 16,17 1-16,-18 0 0,18-1 0,0 36 16,0-35-16,0-1 0,0 19 15,18-19-15,-18 1 16,70 17-16,-52-35 16,35 0-16,-18 0 0,-17 0 0,35 0 15,-36-17-15,19 17 16,-1-18-16,0-35 0</inkml:trace>
  <inkml:trace contextRef="#ctx0" brushRef="#br0" timeOffset="63319.14">2117 8484 0,'0'-17'16,"0"34"-16,-36-34 0,36-1 15,-17 0-15,-1 18 16,18 18 15,0 17-31,18 18 16,-18-35-16,35-1 0,-17 54 15,-18-53-15,0 70 16,17-53-16,-17 71 16,0-71-1,0 1-15,0-19 0,0 1 16</inkml:trace>
  <inkml:trace contextRef="#ctx0" brushRef="#br0" timeOffset="63752.39">1958 8802 0,'-18'-18'0,"36"36"0,-53-36 15,17 18-15,18-17 16,0-1-16,35 18 15,1-18-15,16 1 16,-34 17-16,0 0 0,35-18 16,-36 18-16,1 0 0,17-18 15,-17 18-15,-1 0 16,19 0-16,-19 0 16,19 0-16,-36 18 0,17-18 0,19 35 15,-19-17 1,1 17-16,0-17 0,-18-1 15,35 19-15,-35-1 0,17-17 16,-17-1-16,18 19 0,-18-19 16,0 1-16,0-1 0,0 1 15,0-53 1,0 17 0,-18-17-1,18 0-15,0 17 0,0 0 0,0-17 16,0 0-16,0 17 0,0-35 15,0 18-15,18 17 0,-18-17 16,35 35-16,-35-18 0,18 18 0,0 0 16,-1 0-16,1 0 15,0 0-15,-1 18 0,1-18 16</inkml:trace>
  <inkml:trace contextRef="#ctx0" brushRef="#br0" timeOffset="63923.31">2910 8696 0,'0'0'0,"18"0"15,-18 18-15,0-1 0,0 1 16,-18-18-16,18 18 16,0-1-16,0 1 15,0-1-15,0 1 0,0 0 0,0-1 16,0 1-16,0 0 0,0-1 16,0 1-16,0 0 0,0-1 15,18-17 1</inkml:trace>
  <inkml:trace contextRef="#ctx0" brushRef="#br0" timeOffset="64076.54">2963 8484 0,'-35'0'16,"70"0"-16,-88-17 0,36 17 0,17-18 15,17 53 16,19-35-31,-1 18 0,-17-18 16</inkml:trace>
  <inkml:trace contextRef="#ctx0" brushRef="#br0" timeOffset="64660.89">3528 8608 0,'-36'0'16,"1"0"-1,18 0-15,-1 0 16,0 17-16,1-17 0,17 18 0,-18 0 16,18-1-16,-18 36 15,1-35-15,17 17 0,0 0 16,0-17-16,-18 17 0,18 1 16,0-1-16,0-17 0,0-1 15,0 1-15,0-1 0,18 1 16,17-18-16,-17 0 15,-1 0-15,1 0 16,52-70-16,-52 52 16,70-53-16,-52 54 15,-1-19-15,18-16 0,-36 16 16,1 1-16,17-18 0,-35 35 16,0 1-16,18-1 0,-18 0 0,0 1 15,-35 17 1,17 0-1,18 35-15,-18-17 16,1 17-16,17 0 16,0-17-16,0 0 0,0 17 15,0-17-15,0-1 0,17 1 0,-17-1 16,0 1-16,36 0 0,-19 17 16,1-35-16,-18 18 15,35-18-15,-35 17 0,18-17 0,0 0 16,-18 18-16,-18-18 47,-17 18-47,-1-18 15,1 17-15,17-17 16,-17 18-16,18-1 0,-19-17 0,19 18 16,-19-18-16,1 18 0,0-1 15,17-17-15</inkml:trace>
  <inkml:trace contextRef="#ctx0" brushRef="#br0" timeOffset="65884.07">952 9543 0,'0'0'0,"0"-18"0,0 0 15,0 54 32,0-1-47,0 0 16,0 0-16,18-17 0,-18 35 16,0-18-16,0 1 0,0 16 15,0-16-15,0-1 0,0 18 16,-18-18-16,18-17 0,-17 35 15,17-36-15,0 1 0,0 0 16,-18-1-16,18 1 0,35-18 16,-17 0-1,17 0-15,1 0 16,-19-18-16,1 18 0</inkml:trace>
  <inkml:trace contextRef="#ctx0" brushRef="#br0" timeOffset="66356.84">794 9913 0,'-18'0'0,"36"0"0,-54 0 16,54 0 0,-18-35-1,53 35-15,-35 0 0,17 0 16,53-18-16,-35 0 0,0 1 15,35 17-15,-35-18 0,-18 18 16,54-17-16,-54 17 0,-18 0 16,19 0-16,-19 0 0,1 0 15,-18 17 1,-35 1-16,-1-18 0,19 35 16,-18-17-16,-1 17 0,19-17 15,-1-1-15,0 19 0,18-19 0,0 1 16,-17 0-16,-1 17 15,18-18-15,0 1 0,35 17 16,-35-17-16,71 0 16,-53-18-16,34 0 15,-16-36-15,-19 36 0,36-17 16,-35-19-16,17 19 0,-17-1 0,-18 1 16,17-1-16,-17 0 0,0-17 0,0 0 15,0 17-15,-35 0 0,-18-35 16,36 36-16,-19 17 0,-17-18 15,18 1-15,0 17 0,17 0 16,1 0-16,-1 0 0,0 35 0,1-35 16,17 17-16</inkml:trace>
  <inkml:trace contextRef="#ctx0" brushRef="#br0" timeOffset="67164.14">2346 9878 0,'0'17'0,"0"-34"0,-18 34 0,18 1 15,0 0-15,18-18 16,17 0 0,-17 0-1,0-18-15,17 0 0,-18 18 0,1-35 16,0 35-16,17-53 15,-35 36-15,18-19 16,-18 19-16,0-1 0,0 0 16,-36 18-16,36-17 0,-17 17 0,-19 0 15,1 35-15,18-17 16,-1 17-16,0 0 16,18-17-16,0 17 0,0-17 0,0 35 15,0-18-15,36-17 0,-1 17 16,-35-17-16,35-1 0,0 1 15,1-18-15,-19 0 0,19 0 16,-1 0-16,-18 0 0,1-18 16,17 18-16,-17-17 0,0 17 15,17-53-15,-17 35 0,-1 0 16,1-35-16,-1 36 0,-17-1 16,18 0-16,-18 1 0,0-1 15,0 1-15,0 52 47,35-35-47,-35 17 0,18 1 16,-18 0-16,18-1 0,-18 19 0,35-1 15,-17-17-15,-18-1 0,35 36 16,-17-35-16,-1-1 16,1-17-1,-1 0-15,1-35 0,0 0 16,-1 17-16,-17-17 0,18-18 15,0 18-15,-1 17 0,-17-17 16,0 0-16,18-1 0,-18 19 0,0-19 16,0 19-16,0-1 0,18 18 15,-18 35 1,17-35-16,-17 18 0,18-18 16,-1 18-16,19-18 0,-1 17 15,-17-17-15</inkml:trace>
  <inkml:trace contextRef="#ctx0" brushRef="#br0" timeOffset="68115.37">3563 9666 0,'0'0'16,"-88"0"15,70 18-31,1-18 0,-1 35 0,-35 18 16,35-18-1,1 0-15,17 1 0,0-1 16,0-17-16,0-1 0,35 1 0,-17 0 15,-18-1-15,35-17 0,0 0 16,-17 0-16,-1 0 0,19-35 16,-19 35-16,1-18 15,17-17-15,-17 17 0,0 1 16,-1-1-16,-17-17 0,0 17 16,18-17-16,-18 17 0,0 1 15,-35 17 1,35 35-1,0-17-15,0 17 16,0-18-16,0 19 16,0-19-16,0 1 0,0 0 0,17 17 15,1-17-15,17-18 16,-17 0-16,17 0 16,-17-36-16,-1 36 0,19-53 15,-19 36-15,1-19 0,35-52 16,-53 53-16,17-53 15,1 53-15,-18-1 0,0 1 16,0 0-16,0 17 0,0-17 0,0 17 16,0 1-16,-18-1 15,1 18-15,17 35 16,-18-35-16,18 35 0,-17-17 16,17 0-16,0-1 0,0 19 0,0-19 15,0 54-15,35-36 0,-35 0 16,0-17-16,17 53 15,19-54-15,-36 1 0,35 17 16,-35-17-16,18-1 0,-1-17 16,1 18-16,0-18 0,-1 0 15,1-35-15,-1 35 0,19-18 16,-19-17-16,1 17 0,0-35 16,-1 18-16,1 0 15,-18 17-15,0 0 0,0 1 16,0 34 15,0 1-15,0 17-16,0-17 0,0 17 15,0-17-15,0 17 16,0 18-16,35-35 16,-35-1-16,18 19 15,0-36-15,17 17 0,-18-17 16,1 0-16,35-35 15,-35 35-15,-1-35 0,54-36 16,-54 36-16,19-36 16,-36 54-16,17-54 15,-17 54 1,-17 17 0,17 17-16,0 18 15,-18-35-15,18 36 0,0-1 16,0-17-16,0-1 0,0 19 15,0-19-15,53 1 16,-35-1-16,-1-17 16,19 0-16,-1 0 0,-18 0 15,36-35-15</inkml:trace>
  <inkml:trace contextRef="#ctx0" brushRef="#br0" timeOffset="68883.66">4992 9613 0,'0'-35'0,"0"70"0,0-88 16,-35 53-16,35-17 15,-36 17-15,1 0 0,17 35 16,1-35-16,-1 18 16,18 17-16,-18-18 0,18 19 15,0-19-15,0 1 0,0 17 16,0-17-16,0 0 16,0-1-16,18-17 0,0 0 15,-1 0 1,1-17-16,0 17 0,-1-53 15,-17 35-15,18 0 16,0-17-16,-18 17 0,0 1 0,17-1 16,-17 1-16,0-1 15,0 53 1,0 0 0,0 1-16,0-19 15,0 1-15,0 0 0,0-1 16,0 1-16,0 0 0,18-18 15,-18 17-15,17-17 0,19 0 16,-19-35-16,1 35 0,-18-35 16,18 17-16,17-53 15,-17 36-15,-1 18 0,-17-19 16,18 1-16,-18 17 0,17-87 16,-17 87-16,0-17 0,0 17 15,0-17-15,0 17 0,0 0 0,0 1 16,-17 17-16,17-18 0,-18 18 31,18 35-31,0-17 0,0 0 16,-17 35-16,17-18 0,0 53 15,0-53-15,0 1 16,35 34-16,-35-52 0,0 17 16,17 36-16,1-54 0,0 1 15,-1 17-15,19-17 0,-19-18 16,19 0-16,-1 0 15,-18 0-15,19-35 0,-1 35 0,-17-36 16,-1 19-16,19-1 0,-19-35 16,1 35-16,-18-17 0,18-18 15,-18 36-15,0-1 0,0 0 16,-18 18-16,0 0 16,1 0-1,17 36-15,-18-36 0,18 17 16,0 1-16,0 0 0,0 17 0,0-18 15,0 1-15,0 17 0,0-17 0,0 0 16,0-1-16,0 1 0,18 17 16,-18-17-16,17-18 0,19-18 31,-19 18-31</inkml:trace>
  <inkml:trace contextRef="#ctx0" brushRef="#br0" timeOffset="69083.92">5115 9349 0,'0'0'16,"-35"0"-16,0 0 0,-53 0 16,70 0-16,53-18 31,0 18-31,-17 0 0,70 0 15,-35-18-15,0 18 0,88-17 16</inkml:trace>
  <inkml:trace contextRef="#ctx0" brushRef="#br0" timeOffset="70537.86">917 11095 0,'0'0'0,"0"-18"0,0 1 16,0 34 31,0 18-47,0-17 15,0 0-15,0 70 16,0-53-16,0 18 16,-17-18-16,17-17 0,-18 35 15,18-35-15,0-1 0,-18 1 16,18-53 15,0 17-31,36-17 0,-36-18 16,17 35-16,-17-17 0,18-36 15,-1 36-15,1 0 0,0-1 16,-18 1-16,17 0 0,1 17 0,0-35 16,-18 36-16,17 17 15,-17 17 1,0 19-16,0-1 15,0 18-15,0 0 16,18 17 0,-18-52-16,18 0 0,-1 17 15,-17-17-15,0-1 0,18-17 0,-18 18 16,0-1-16,18-17 16,-18 18-16,17-18 15,-17-35-15,18 35 16,-1-35-16,-17 17 0,36-17 15,-19-1-15,1 19 0,0-19 0,17-34 16,-35 35-16,18-1 0,-1 19 16,1-19-16,-18 19 0,17-36 15,-17 35-15,0 36 32,18-18-17,-18 53-15,0-36 0,18 19 16,-1 34-16,-17-35 15,18 18-15,-18-17 0,18-1 16,-18-17-16,0 35 16,0-1-16,0-16 15,0-19-15,0 1 0,0 0 16,0-54 15,35 36-31,-35-35 0</inkml:trace>
  <inkml:trace contextRef="#ctx0" brushRef="#br0" timeOffset="70922.77">1834 10883 0,'0'-17'0,"0"34"0,0-52 0,0 17 16,0 36 15,-17 0-16,17 34-15,0-34 16,0 0-16,-18 70 16,18-53-16,0 71 15,0-71-15,-17 89 16,17-89-16,0 0 0,-18 18 16,18-17-16,0 16 15,0-34-15,0 0 16,35-18-1,-17 0-15,17 0 16,-17 0-16,-1-36 0,1 36 0,17 0 16,-17-17-16,0 17 15,-1 0-15,1 0 0,-1 0 0,1-18 16,17 18-16,-17 0 0,0 0 16,-1-17-16,1 17 0,0-18 15,-1 18 1</inkml:trace>
  <inkml:trace contextRef="#ctx0" brushRef="#br0" timeOffset="71785.7">2769 11165 0,'0'0'0,"0"-17"0,18 17 31,0 17-16,-18 1-15,17-18 0,1 53 16,-18-18-16,0-17 0,0 17 16,0-17-16,0-1 0,0 19 15,0-19-15,0 1 0,-18 0 16,1-18 0,17-18-1,-18 18-15,18-18 16,-18-17-16,18 17 0,0-17 15,0 0-15,0 17 0,0-17 16,36 0-16,-36 17 16,17 0-16,1 18 15,17 0-15,-17 18 16,-1 17-16,1-35 16,0 18-16,-1 17 0,19 1 15,-19-1-15,19 18 16,-19-53-16,-17 17 15,18 1-15,-18-36 32,-18-17-17,18 17-15,0-17 0,0-35 16,18 52-16,17-17 16,-35 17-16,18 0 0,35-17 15,-36 35-15,19 0 16,-19 0-16,1 0 0,17 0 15,0 18-15,-17-18 0,0 35 16,-1 0-16,1-17 0,0 0 16,-1 17-16,-17-17 15,0-1-15,0 36 0,0-35 16,-35-1-16,35 1 16,-18-18-16</inkml:trace>
  <inkml:trace contextRef="#ctx0" brushRef="#br0" timeOffset="72128.1">3616 11148 0,'0'0'0,"0"-18"16,0 53 15,-18-35-31,18 36 0,0-19 0,-17 1 16,17 35-16,-18-35 0,18-1 15,0 36-15,0-35 0,0-1 16,18 19-16,-18-19 16,35-17-16,0 0 15,-17 0-15,0 0 0,17-17 0,-18 17 16,1-36-16,0 36 0,-1-17 16,-17-19-16,18 19 0,0-18 15,-18-1-15,0 19 0,0-36 16,-36 35-16,36 0 0,-53 1 15,36 17-15,-54 0 16,54 0-16,-1 17 0,0-17 0,1 36 16,-1-19-16,18 19 15,0-19-15</inkml:trace>
  <inkml:trace contextRef="#ctx0" brushRef="#br0" timeOffset="73077.02">4075 11165 0,'0'0'15,"-36"-17"-15,19 17 16,-19-18-16,19 18 16,-1 0-16,0 0 0,1 35 15,-1-17-15,18 0 0,-17 17 16,17 0-16,-18 18 15,18-35-15,0-1 0,0 19 16,0-19-16,35 1 16,106-89 15,-123 54-31,17-18 0,0-18 16,1 17-16,-19 1 0,1 0 15,17-53-15,-35 52 0,18-105 16,-18 88-16,0 18 15,0-36-15,-35 54 0,35-1 16,-18-17-16,0 35 16,1 0-16,-1 18 15,0 17-15,18-18 16,-17 1-16,17 53 0,0-36 16,0 0-16,0 36 15,0-36-15,0 18 0,17 17 16,-17-34-16,0-1 0,36 36 15,-19-36-15,-17-17 0,36 52 16,-19-70-16,1 18 0,0-18 16,-1 0-16,36 0 15,-18-18-15,18-17 16,-35 17-16,17-17 0,-17 0 16,0 17-16,-1-17 0,-17-1 15,18 19-15,-18-1 0,0 0 16,0 1-16,-35 17 15,35 35 1,-18-35-16,18 18 0,-18-18 16,18 35-16,-35 0 0,35-17 15,0 0-15,0 17 0,0-17 16,0-1-16,0 18 0,0-17 16,18-18-16,-18 18 0,17-18 0,-17 17 15,36-17-15,-1 0 16,-18 0-16,1 0 0,35-35 15,-18 17-15,-17 1 0,17-18 0,0-18 16,-17 17-16,0 1 0,-1-36 16,-17 36-16,18-18 0,-18-35 15,0 0-15,0-18 16,-35 88-16,35-17 16,-18 35-16,0 0 31,18 18-31,-17 17 15,-1 0-15,18 1 0,0-19 16,0 54-16,0-36 0,0 18 16,0-18-16,0 1 0,0-1 15,0 0-15,0 0 0,0 18 16,0-17-16,0-1 0,0 0 16,0-17-16,0-1 0,0 1 15,0 0-15,35-18 16,-17-18-1,0 0 1</inkml:trace>
  <inkml:trace contextRef="#ctx0" brushRef="#br0" timeOffset="73263.78">5080 11307 0,'0'17'0,"0"-34"0,-18 34 0,1-17 15,34 0 17,19 0-17,-19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7:21:58.187"/>
    </inkml:context>
    <inkml:brush xml:id="br0">
      <inkml:brushProperty name="width" value="0.05292" units="cm"/>
      <inkml:brushProperty name="height" value="0.05292" units="cm"/>
      <inkml:brushProperty name="color" value="#FF0000"/>
    </inkml:brush>
  </inkml:definitions>
  <inkml:trace contextRef="#ctx0" brushRef="#br0">1129 1782 0</inkml:trace>
  <inkml:trace contextRef="#ctx0" brushRef="#br0" timeOffset="701.79">1147 1799 0,'0'18'31,"-36"-1"79,19-17-110,17 18 15,-36 0-15,19-1 16,17 1-16,-18 0 0,0-1 16,-17 19-16,17-1 0,1-18 15,-1 19-15,1-19 0,17 1 16,-18 0-16,0-1 16,18 1-16,-17 0 0,-1-18 15,18 17-15,0-34 110,0-1-95</inkml:trace>
  <inkml:trace contextRef="#ctx0" brushRef="#br0" timeOffset="1013.63">829 1976 0,'-18'0'16,"1"-18"-1,52 18 16,-17 0-15,-1 18 0,1-1-16,0-17 0,17 35 15,-18-17-15,1 17 16,0-17-16,-1 0 0,19 35 16,-1-18-1,-35-18-15,0 1 0,18-18 0,-18 18 16,17-18-1</inkml:trace>
  <inkml:trace contextRef="#ctx0" brushRef="#br0" timeOffset="1301.59">1323 2187 0,'0'0'15,"-18"0"1,18 35 15,18-35-31,-18 18 16,18 0-16,-18-1 15,17-17-15,-17 18 0,0 0 16,0-1-16,0 1 16</inkml:trace>
  <inkml:trace contextRef="#ctx0" brushRef="#br0" timeOffset="2200.67">1376 1817 0,'0'0'0,"-71"-53"31,71 35-31,-17-17 16,-1 35 0,0-18-16,1 1 0,-1-1 15,0 18-15,1 0 0,-1 0 16,1-18-16,-1 18 0,0 0 0,-17 0 16,0 0-16,-1 0 15,19 0-15,-19 18 0,19-18 16,-1 0-16,-17 35 0,17-35 15,1 0-15,-1 36 0,0-19 16,1-17-16,-1 36 16,18-19-16,-18 1 0,18-1 0,-17 1 15,-1 0-15,18-1 0,-17 1 0,-1 17 16,18-17-16,0 17 0,-18 0 16,1 1-16,17-19 0,0 36 15,0-35-15,-18 17 0,18 18 16,0-35-16,0 17 0,0 18 15,0-35-15,0 17 0,35 53 16,-35-53-16,18-17 16,0 35-16,-18-35 0,17-1 15,1 1-15,-18-1 0,17 1 0,1 0 16,0-1-16,-1 1 0,1-18 16,17 18-16,-17-1 0,0-17 15,-1 18-15,18-18 16,1 0-16,-19 18 0,1-18 0,0 0 0,17 0 15,-17 0-15,35 0 0,-36 0 16,1 0-16,35-36 16,-36 36-16,1 0 0,17-17 15,-17-1-15,0 18 0,34-35 16,-34 17-16,0 18 0,-1-18 0,1 1 16,0-1-16,-1 18 0,1-17 0,-18-1 15,18 0-15,-1 1 0,18-36 16,-35 35-16,18-17 0,-18 0 15,18-1-15,-18 19 0,17-36 16,-17 17-16,0 1 0,0 0 16,0 0-16,0 17 15,0-53-15,-35 54 16,35-36-16,-18 35 0,18 1 16,-17-1-16,-1 0 0,18 1 0,-17-1 15,-1 0-15,0 1 0,1-1 0,-1 0 16,0 1-16,-35-18 0,36 17 15,-18 0-15,-18-17 0,35 17 16,0 18-16,-17-17 0,0-1 16,17 18-16,-35 0 0,36 0 15,-1 0-15,0 0 0,-17 35 16,17-35-16,1 18 0,-19-18 0,19 35 16,-1-17-16,-17 0 0,17-1 0,1 1 15</inkml:trace>
  <inkml:trace contextRef="#ctx0" brushRef="#br0" timeOffset="3740.46">811 3863 0,'0'0'16,"-17"0"-16,-1 0 16,18-18-16,0 1 15,0-1 1,0 0-1,18 1-15,17 17 16,-17-18-16,-1 18 0,1 0 0,17 0 16,-17 0-16,-1 0 0,1 35 15,17-17-15,-35 0 0,18-1 16,-18 1-16,0 17 0,0-17 0,0 17 16,0 0-16,-18 1 0,18-19 15,-35 36-15,0-35 0,17-1 16,-35 19-1,36-19 1,-1-17-16,18-35 16,0 17-1,0 1 1,35 17-16,-35-18 0,18-17 16,-18 17-16,35 1 0,-17-36 15,-1 35-15,1-17 0,17-18 16,-17 18-16,0 17 0,-1-53 15,-17 36-15,0 0 0,0 17 0,0-17 16,0 17-16,0 1 0,0-1 0,0 0 16,-17 18-16,17-17 0,-18 17 15,18 35 17,-18-35-32,18 35 0,-17-17 0,17 0 15,0 17-15,0-17 0,0 34 16,0-16-16,0-1 0,0 0 0,0-17 15,17 105 1,-17-87-16,18-1 16,-18 0-16,18-17 0,-18 35 15,17-36-15,-17 19 0,18-36 16,-18 17-16,0 1 16,18-18-16,-1 0 31,-17-18-16,18 1-15</inkml:trace>
  <inkml:trace contextRef="#ctx0" brushRef="#br0" timeOffset="4183.35">1288 4092 0,'0'0'0,"-18"0"0,-17-35 31,35 17-31,0 1 16,35 17-1,-17-18-15,17 18 16,-17 0-16,17 0 15,-18 18 1,1 17-16,-18-17 16,0-1-16,0 1 0,0 17 0,-35 0 15,0-17-15,35 0 0,-18-1 16,-17 1-16,17 0 16,36-18 30,-1 0-46,19 0 16,16-18 0,-34 18-16,0-18 0,-1 18 15,19 0-15,17-35 16,-36 17-16,1-17 16</inkml:trace>
  <inkml:trace contextRef="#ctx0" brushRef="#br0" timeOffset="5248.42">1570 3510 0,'0'0'15,"0"-18"-15,-18 1 0,18-1 16,-17 18-16,-1-17 16,0-1-16,1 18 15,-1-18-15,-17 1 16,-1-1 0,19 18-16,-1 0 0,1 0 15,-1 0-15,0 0 0,1 0 16,-1 0-16,0 0 0,-17 0 15,0 0-15,17 0 0,1 18 0,-19-18 16,1 0-16,17 17 0,-17-17 0,17 18 16,-17-18-16,17 18 0,1-1 0,-18-17 15,17 18-15,0-18 0,1 17 0,-19 19 16,19-19-16,17 1 16,-36 35-16,19-35 0,17-1 15,-18 19-15,1-19 0,-1 1 0,0 17 16,1 18-16,-1-35 0,0 17 15,18-17-15,-17 34 0,-1-34 16,18 0-16,-18 17 0,18-17 0,-17-1 16,17 1-16,0 17 0,0 0 15,-18-17-15,18 17 0,0-17 16,0 0-16,0 35 16,0-18-16,35 18 15,-17-36-15,-18 1 0,0 0 16,18-1-16,-18 1 0,17 0 15,1-1-15,-18 1 0,18 0 0,-1-1 16,-17 1-16,18-1 0,17 1 16,-35 0-16,18-1 0,17 1 15,-17 0-15,-1-18 16,-17 17-16,18-17 0,0 18 0,-1-18 16,1 18-16,0-18 0,-1 0 15,1 0-15,-1 17 0,1-17 0,0 0 16,17 0-16,-17 0 0,-1 0 15,19 0-15,-19 0 0,1 0 16,35-17-16,-36 17 0,1 0 16,35-18-16,-35 0 15,17 18-15,-17-17 0,-1 17 0,18-18 16,-17 0-16,0 1 0,-1 17 0,1-18 16,0 0-16,-1 18 0,36-35 15,-53 18-15,35-19 16,-17 19-16,0-19 15,-18 19-15,17-1 0,1-17 16,-18 17-16,18 1 0,-1-19 16,-17 1-16,18 17 0,-18 1 0,0-1 15,18 0-15,-18 1 0,0-1 0,0-17 16,0 17-16,0-17 16,0 17-16,0-17 0,0 17 0,0-17 0,0-35 15,-18 34-15,18 1 16,-18-36-16,18 36 0,-17 0 15,-1 17-15,0-17 0,1 17 0,-1-17 16,-17 0-16,17 17 16,-17 0-16,-36-17 0,36 18 15,17-1-15,-17 18 0,18-18 0,-19 1 16,19 17-16,-19-18 16,19 0-16,-1 18 0,-17-17 15,17 17-15,1-18 0,-1 18 0,-17 0 16,17 0-16,-35 0 15,35 18-15,1-18 0,-1 0 16</inkml:trace>
  <inkml:trace contextRef="#ctx0" brushRef="#br0" timeOffset="6719.67">688 5733 0,'-18'0'0,"36"0"0,-36-18 0,1 0 16,17 1-1,0-1-15,17 0 16,19 18 0,-19-17-1,1 17-15,-1 0 16,1 0-16,0 0 0,-1 0 15,1 35-15,0-35 0,-18 18 0,17-18 16,1 35-16,-18-17 0,18 17 16,-1-17-16,-17-1 0,0 1 0,0 52 15,0-17 1,-35-35-16,35 0 0,-35 17 16,17-18-1,0-17-15,18 18 0,-17-18 16,17-35-1,0 17-15,0 1 16,0-1-16,0 0 16,0-17-16,17 17 15,1-17-15,-18 17 16,35 1-16,-17-18 0,0 17 0,-1 0 16,1 1-16,17-36 15,-17 17-15,-1 19 0,1-36 16,-18 35-16,18 1 0,-18-1 0,17 0 15,-17 1-15,0-1 16,-17 36 31,-1 17-31,18-17-16,-18-1 0,1 1 0,-1 35 15,18-36-15,-18 19 16,18-1-16,0 0 0,0-17 15,0 35-15,0-36 0,0 1 16,0 17-16,0-17 0,18 0 16,-18 17-16,18-17 0,-18-1 15,17 1-15,1-1 0,-18 1 16,18-18-16,-18 18 16,17-18-1,1 0 1</inkml:trace>
  <inkml:trace contextRef="#ctx0" brushRef="#br0" timeOffset="7256.89">1358 5856 0,'-17'0'31,"17"-18"-31,35 18 32,-18 0-32,19 0 15,-19 0-15,1 0 16,0 36-16,-1-36 16,-17 17-16,18 36 15,-18-35-15,-35 35 16,35-36-16,-71 36 15,71-35-15,-35-18 0,17 18 16,1-18 0,17-18-1,0-17-15,0 17 16,35 18 0,-35-18-16,17 18 0,19 0 15,-19 0-15,1 0 0,0 0 16,17 36-16,-17-19 0,-1-17 15,18 18-15,-35 17 0,18-17 16,-18 0-16,18-1 0,-18 1 16,0 17-16,-36-17 0,36-1 15,-35 1-15,18 0 0,-19-1 0,19-17 16,-19 18-16,-17 0 0,18-1 16,18-17-16,-1 18 0,0-18 0,1 0 15,-1 0-15,0 18 16,1-18-16</inkml:trace>
  <inkml:trace contextRef="#ctx0" brushRef="#br0" timeOffset="8728.79">1623 5503 0,'0'0'0,"0"-70"31,0 52-31,0 0 15,-18 1-15,18-1 16,-18 18-16,1 0 0,-1-17 16,1 17-16,-19-18 15,19 18-15,-1 0 16,-17-18-16,17 18 16,-17 0-16,17-17 0,-17 17 15,17 0-15,1 0 16,-19 0-16,19 0 0,-1 0 15,-52 17 1,17 1-16,35-18 0,0 18 16,-35-1-16,36-17 15,-36 18-15,53-1 16,-53 1 0,35 0-16,1-1 15,-1-17-15,0 18 0,1 0 16,17-1-16,-18 1 0,0 0 15,1-1-15,-1 1 16,18 17-16,-17-17 16,-1-1-16,18 1 0,-18 17 15,18-17-15,-17-18 0,17 35 16,0-17-16,-18 0 0,18 17 16,-18-18-16,18 1 15,0 0-15,0-1 0,0 19 16,-17-19-16,17 19 15,0-19-15,0 1 0,0-1 16,0 19-16,0-1 16,0-17-16,0 17 0,0-17 15,0-1-15,0 1 0,0 0 16,17-1-16,-17 1 0,0-1 16,18 1-16,-18 0 0,0-1 15,18-17-15,-18 18 0,0 0 16,17-1-16,-17 1 0,18 17 15,0-35-15,-18 18 0,17 17 16,1-35-16,-18 18 0,17-1 16,-17 1-16,18 0 0,0-1 15,-1 19 1,1-36-16,0 17 16,-1 1-16,1-18 15,0 0-15,-18 17 0,17-17 0,1 0 16,-1 0-16,1 18 0,0-18 15,17 0-15,-17 0 0,-1 0 16,19 0-16,-19 0 0,1 0 16,17 0-16,-17 0 0,-1 0 15,36 0-15,-35 0 16,0-18-16,17 18 16,0-17-16,-17 17 0,-1 0 15,1-18-15,0 18 16,-1 0-16,1 0 0,0-17 15,-1-1-15,1 18 0,0-18 16,-1 1-16,1 17 0,-1-36 16,1 36-16,-18-17 0,35-19 15,-17 36-15,0-35 16,-18 18-16,17-19 16,-17 19-16,18-1 0,-18 0 15,0 1-15,18-1 0,-18-17 16,17 17-16,-17 1 0,0-1 15,18 0-15,-18 1 0,0-1 0,18-35 16,-18 35 0,0 1-16,0-19 0,0 19 15,0-1-15,0-17 16,0 17-16,0-35 16,0 36-16,0-19 15,-18 1 1,18 18-16,0-1 0,0 0 15,0 1-15,-18-1 0,18 0 16,0 1-16,0-1 16,-17 0-16,17 1 0,-18-1 15,18 1-15,-18-19 16,18 19-16,-17-19 16,-1 19-16,18-1 15,-18 0-15,1 1 16,-1-1-16,18 0 15,-18 1-15,1 17 0,-1 0 16,1-18-16,-1 18 16,0-17-16,1 17 0,-1-18 15,0 18-15,1 0 16,-19 0-16,19 0 16,-18 0-16,-1 0 15,19 0-15,-19 18 0,1-18 16,17 17-16,-17 1 0</inkml:trace>
  <inkml:trace contextRef="#ctx0" brushRef="#br0" timeOffset="20512.3">15416 3122 0,'0'-18'63,"0"1"-48,-17 17-15,17-18 16,-18 18-1,0 0 1,1 0 0,17-17-16,-18 17 15,1 0-15,-1 0 16,0 0-16,1 0 16,-1 0-1,0 0-15,-17 17 16,17-17-16,1 0 0,-1 18 0,1-1 15,-1-17 1,0 18-16,1-18 0,17 18 0,-18-18 16,0 17-16,1 1 0,-1 0 15,0-18-15,1 17 0,-1 1 16,0 0-16,1-1 16,17 1-16,-18 17 15,18-17-15,-17-1 0,17 19 16,0-19-16,-18 1 15,18 0-15,0-1 0,0 1 16,0-1-16,0 1 0,0 0 0,0-1 16,0 1-16,0 0 0,0-1 0,0 1 15,0 17-15,0-17 0,0 0 16,0 17-16,0-18 0,18 1 16,-18 0-16,0-1 15,17 19-15,-17-19 16,18-17-16,-18 18 15,17 0-15,-17-1 16,18-17-16,-18 18 16,18-18-16,-18 17 15,17-17-15,-17 18 16,18-18-16,-18 18 16,18-18-16,-1 0 0,1 0 15,0 0-15,-1 17 16,1-17-16,0 0 15,-1 0-15,1 0 16,-1 0-16,1 0 0,0 0 16,-1 0-16,1 0 0,0 0 15,-1 0-15,1 0 16,0 0-16,-1 0 16,1-17-16,-1 17 0,1 0 15,0 0-15,-1 0 16,-17-18-16,36 18 15,-19 0-15,1-18 0,0 18 16,17-17 0,-18 17-16,-17-18 0,18 1 15,0 17-15,-18-18 0,17 18 16,-17-18-16,18 18 0,0-17 0,-18-1 16,17 18-16,-17-18 15,18 1-15,-18-1 0,18 0 16,-18 1-16,17-1 0,-17 1 15,0-1-15,18 18 0,-18-18 16,18-17-16,-18 17 0,17 18 16,-17-17-16,0-1 0,0 0 0,18 18 15,-18-35-15,0 17 16,0 1-16,0-1 16,0 1-16,0-1 15,0 0-15,0 1 16,0-1-16,0 0 0,0 1 15,-18 17-15,18-18 16,0 0-16,0 1 16,-17-1-16,-1 18 15,18-17-15,-18-1 16,18 0-16,-17 18 0,-1-17 16,0 17-1,18-18-15,-17 0 16,-1 18-16,18-17 15,-18 17-15,18-18 0,-17 18 16,-1-18-16,0 1 31,1 17-31,-1 0 16,1-18-16,-1 18 16,0 0-16,1-17 15,-1 17-15,0 0 16,1 0-16,-1 0 0,0 0 15,1-18-15,-1 18 0,1 0 16,-19 0 0,19 0-16,-1 0 15,0 0-15,1 0 16,-1 0 0,0 0-16,1 0 15,-1 0-15,1 0 16,-1 0-16,0 0 15,1 0-15,-1 18 16,0-1-16,1-17 16,-1 0-16,0 0 0,18 18 15,-17-18-15,-1 0 16,0 0-16,1 17 16,-1-17-16,1 0 15,-1 18 1,0-18-1,1 18 1,-1-18 0,0 17-1,1-17 1,17 18-16,-18-18 16,18 18-16,-18-1 15,18 1-15,-17-18 16,17 18-16,-18-1 15,18 1 1,0-1-16,-17-17 16,17 18-16,0 0 15,0-1 1,-18-17-16,18 18 16,0 0-16,0-1 15,0 1-15,0 0 16,0-1-16,0 1 15,0-1 1,0 1 0,0 0-16,0-1 15,0 1-15,0 17 16,18-17-16,-18 0 16,0-1-16,0 1 15,0 0-15,17-18 16,-17 17-16,0 1 15,18-1-15,-18 1 16,17 0 0,-17-1-16,18-17 15,-18 18-15,18-18 16,-18 18-16,17-18 16,-17 17-16,18-17 15,0 18 1,-1-18-1,-17 18-15,18-18 16,0 0-16,-18 17 16,17-17-16,1 0 0,-18 18 15,17-18-15,1 0 16,-18 17 0,18-17-16,-1 0 15,-17 18 1,0-53 31</inkml:trace>
  <inkml:trace contextRef="#ctx0" brushRef="#br0" timeOffset="23595.59">15134 3175 0,'0'-18'47,"-17"18"47,-1 0-94,0 0 15,1 0-15,-1 0 16,18 18-16,-18-18 16,1 0-16,-1 0 0,-17 18 15,17-1-15,0-17 0,1 18 16,-1-18-16,1 18 16,-1-18-16,18 17 15,-18-17-15,18 18 0,-17-18 16,17 17-16,-18-17 0,18 18 15,-18-18-15,18 18 16,-17-18-16,17 17 16,-18-17-16,18 18 15,-18 0 1,1-1 0,17 1-16,-18-18 15,18 18-15,0-1 16,-17-17-16,17 18 0,-18-1 15,18 1 1,0 0-16,0-1 0,0 1 16,0 0-16,0-1 0,0 1 15,0 0-15,35-1 0,-35 1 16,0 0-16,18-18 16,-18 17-16,0 1 0,0-1 0,17-17 15,-17 18-15,0 0 0,18-18 16,-18 17-16,0 1 15,18 0-15,-18-1 16,0 1 0,17-18-16,-17 18 15,0-1 1,18-17-16,-18 18 0,18-18 16,-18 17-16,0 1 31,17-18-31,-17 18 0,18-18 15,0 17-15,-1 1 16,1 0 0,-1-18-16,1 17 15,0-17-15,-1 18 16,1-18-16,0 0 16,-18 18-16,17-18 15,1 0-15,0 17 16,-1-17-16,1 0 15,-18 18-15,18-18 16,-1 0-16,1 0 16,-1 0-16,1 0 15,0 0-15,-1 0 0,1 0 16,0 0-16,-1 0 16,1 0-16,0 0 15,-1 0-15,1 0 16,-1 0-16,1 0 0,0 0 15,-1-18-15,1 18 0,0 0 16,-1-17-16,1 17 0,0 0 16,-1 0-16,18-18 0,-17 18 15,-18-18-15,18 18 0,-1-17 16,1 17 0,0-18-16,-1 18 15,-17-18-15,18 1 0,0 17 16,-18-18-16,17 18 0,1-18 0,-18 1 15,18 17-15,-1-18 0,1 1 16,-18-1-16,17 0 0,-17 1 16,0-1-16,18 18 0,-18-35 15,0 17 1,0 0-16,0 1 0,18 17 16,-18-35-16,0 17 15,0 0-15,0 1 0,0-1 16,0 0-16,17 1 15,-17-1-15,0 0 16,0 1-16,0-1 0,0 0 16,0 1-1,0-1-15,-17 1 16,17-1-16,-18 0 16,18 1-1,-18 17-15,18-18 0,0 0 16,-17 1-16,17-1 15,-18 18-15,18-18 0,-17 1 16,-1-1-16,0 1 16,1-1-1,-1 18-15,0-18 16,18 1-16,-17 17 16,-1-18-16,0 18 15,18-18-15,-17 18 16,-1 0-1,0-17-15,1 17 16,-1 0-16,1-18 16,-1 18-16,0 0 0,1 0 0,-1 0 15,-35-18 1,35 18-16,1 0 0,-1 0 16,1 0-16,-1 0 15,0 0-15,1 0 16,-1 0-16,0 0 0,-17 18 15,17-18-15,1 0 0,-1 0 16,1 18-16,-1-18 0,0 0 16,1 0-16,-1 0 15,0 17-15,1-17 0,-1 0 16,0 0-16,1 0 0,-19 18 16,19-18-16,-18 18 15,17-18 1,0 0-16,18 17 0,-17-17 15,-1 18-15,0 0 16,1-18 0,17 17-16,-18 1 0,18-1 15,0 1-15,-18-18 0,18 18 16,0-1-16,-17 1 0,17 0 16,0-1-16,-18 1 15,18 0-15,0-1 16,0 1-16,-17-1 15,17 1-15,0 0 0,0 17 16,0-17-16,35-1 0,-35 1 16,17 0-16,-17-1 0,18 1 15,0 0-15,-18-1 0,17 18 16,1-35-16,-18 18 0,18 17 16,-1-17-16,1-18 0,-18 18 15,35 35-15,-17-18 16,-1-18-1,-17 1-15,18-18 0,-18 18 16,18-18-16,-18 17 16,17-17-16,-17 18 15,18-18-15,0 18 16,-1-18 0,-17 17-16,18-17 0,0 0 15,-1 0-15,-17 18 0,18-18 16,0 0-16,-1 0 0,1 0 15,-1 0-15,1 0 0,0 0 16,-1 0-16,1 18 0,0-18 16,-1 0-16,1 0 31,0 0-15,-1 0-16,1 0 15,-1 0 1,1 0-16,0 0 15,-1 0 1,1 0-16,0 0 16,-1 0-16,1 0 0,0 0 15,-1-18-15,1 18 16,-1 0-16,1 0 16,-18-18-16,18 18 0,-18-17 15,17 17 1,1-18-16,0 0 15,-1 1-15,1-1 16,-18 0-16,18 18 16,-18-17-16,17 17 0,-17-18 15,18 18-15,-18-17 0,18 17 16,-18-18-16,0 0 0,17 18 16,-17-17-16,18-1 15,-18 0-15,0 1 0,17 17 16,-17-18-16,18 0 15,0-17 1,-18 18-16,0-19 16,0 19-16,0-1 0,0 0 15,17 1-15,-17-1 16,0 0-16,0 1 0,0-1 16,0 0-16,0 1 15,0-1-15,0 1 0,0-1 16,0 0-16,0 1 15,0-1-15,-17 0 16,17 1-16,0-1 0,-18 0 0,18 1 16,-18-1-16,1 1 0,17-1 15,0 0-15,-18 18 16,18-17-16,-17 17 16,-1 0-16,0 0 0,-17 0 0,0 0 15,-1 0-15,19 0 16</inkml:trace>
  <inkml:trace contextRef="#ctx0" brushRef="#br0" timeOffset="26277.67">15875 3510 0,'0'-18'15,"35"18"126,-17 0-141,-18 18 15,35-18-15,-17 0 0,35 0 16,-36 18-16,19-18 0,105 17 16,-88-17-16,35 18 15,-53-18-15,18 0 0,35 0 16,-35 0-16,0 0 0,35 18 16,-35-18-16,-18 0 0,54 0 15,-54 0-15,0 0 0,36 0 16,-36 0-16,0 0 0,18 0 15,-17 0-15,-1 0 0,-18 0 16,19 0-16,-19 0 0,19 0 0,-19 0 16,19 0-16,-19 0 0,18 0 15,-17 0-15,0 0 0,-1 0 0,19 0 16,-19 0-16,1 0 0,0 0 16,-1 0-16,1 0 15,0 0 1,-18 17-1,17-17-15,1 0 16,-1 0-16,1 0 16,0 0-16,-1 0 15,1 0-15,0 0 16,-1 0 15,-17-17-15,18 17-1,0 0 48,-54-18 31,36 0-79</inkml:trace>
  <inkml:trace contextRef="#ctx0" brushRef="#br0" timeOffset="26741.69">17727 3369 0,'0'0'0,"-18"0"0,1 0 31,34 18 16,-17-1-31,18-17-16,0 18 15,-18 0-15,35-1 16,-17-17-16,-1 18 0,36-1 16,0 1-1,-35 0-15,-1-18 16,1 17-16,-18 1 0,18-18 15,-18 18-15,0-1 0,0 1 16,0 0-16,0-1 16,-18 1-16,18 0 0,-35-1 15,17 1-15,0-1 0,1-17 16,-18 36-16,17-19 0,0-17 16,1 18-16,-1-18 0,18 18 0,-18-1 15,1 1-15,17 0 16,-18-18-1</inkml:trace>
  <inkml:trace contextRef="#ctx0" brushRef="#br0" timeOffset="27912.47">18486 3122 0,'0'0'0,"0"-18"0,-18 1 31,18 34 16,0 1-32,0 0-15,0-1 16,-18 1-16,18 35 16,0-35-16,0 17 0,-17 53 15,17-53-15,0 1 0,0 34 16,0-35-16,0 1 0,0 17 16,0-18-16,0-17 0,0 34 15,0-34-15,0 0 16,0-36 46,0 0-62,0 1 16,0-1-16,0 1 0,0-1 16,0 0-16,0-17 0,0 17 0,0-17 15,0 0-15,0 17 16,0 0-16,17 1 0,-17-1 0,18 1 15,0-1-15,17 0 16,-18 18-16,1-17 16,0 17-16,-1 0 0,19 0 15,-19 35-15,1-35 0,17 18 16,-17-1-16,-1 1 0,1 17 16,0-17-16,-1 17 0,1 0 15,-18 1-15,18-19 0,-18 1 0,0 0 16,0-1-16,0 1 0,0-1 0,0 1 15,0 0-15,-18-18 32,18 17-32</inkml:trace>
  <inkml:trace contextRef="#ctx0" brushRef="#br0" timeOffset="28468.46">19191 3563 0,'-70'-18'32,"52"18"-32,0 0 15,18 18-15,-17 17 16,17-17-16,-18 0 0,18-1 0,-18 36 15,18-35-15,0 17 0,-17 36 16,17-54-16,-18 54 16,18-54-16,0 36 15,0-35 1,18 0-16,17-18 16,-17 0-1,-1-18-15,1 18 16,0-35-16,-1 17 0,1 0 0,-1-17 15,1 18-15,0-54 0,-1 36 0,-17-1 16,0 1-16,0-35 16,0 34-16,0 1 0,0 17 15,0 1-15,0-1 0,-17 0 0,-19 1 16,19 17-16,-18 0 16,17 0-16,0 0 0,1 0 15,-1 17-15,0-17 0,18 18 0,-17-18 16,17 35-16,-18-17 0,18 0 15,-18 17-15,18-17 0,-17-1 16,17 19-16,0-19 0,0 1 0,0-1 16,0 1-16,0 0 0,35-1 15,-17-17-15,-1 0 16,1 0-16,17 0 16,36 0-16,-36-17 15,-17 17-15,35-36 0,-36 19 16,1-18-16</inkml:trace>
  <inkml:trace contextRef="#ctx0" brushRef="#br0" timeOffset="28861.4">19703 3034 0,'-18'-18'0,"36"36"0,-54-53 16,36 17-16,0 0 15,-17 1-15,-1 17 0,18-18 16,-18 18 15,18 35-31,0-17 16,-17 17-16,17-17 15,-18 0-15,1 34 0,-1-16 16,0-19-16,1 19 0,17-1 0,-18-17 16,18 17-16,0 0 0,0 36 15,0-36-15,0-17 0,0 17 16,0 0-16,0-17 0,18 17 0,-18 18 16,17-35-16,-17-1 0,18 19 15,-18-19-15,35 1 16,-17-18-16,-1 0 15,1-35-15</inkml:trace>
  <inkml:trace contextRef="#ctx0" brushRef="#br0" timeOffset="29473.68">19773 3298 0,'-17'-17'0,"17"-1"16,0 1-1,0-1 1,17 18 0,18 0-1,-17 0-15,0 0 0,-1 0 0,36 18 16,-35-18-16,0 0 0,-1 35 16,1-35-16,-1 17 0,-17 1 0,18 0 15,0-1-15,-18 1 0,0 17 16,0 1-16,-71-1 15,71-18-15,-35 1 16,0-18-16,17 18 16,0-18-16,18-18 31,36 0-15,-19 1-16,19-1 15,-19 1-15,1-1 16,-1 18-16,54-53 15,-53 35-15,52-17 16,-52 17-16,0-17 16,-1 18-16,-17-1 15,-17 18 17,-1 0-32,-17 0 15,17 0-15,0 18 16,1-1-16,-1 1 15,18-1-15,-18 1 0,1 35 16,17-35-16,0-1 0,0 19 16,0-19-16,0 1 15,0-1-15,0 1 0,17 0 16,-17 17-16,36-17 0,-19-1 16,1-17-16,0 0 0,-1 0 15,1 0-15,0 0 0,-1 0 0,1-35 16,17 35-16,-17-35 0</inkml:trace>
  <inkml:trace contextRef="#ctx0" brushRef="#br0" timeOffset="29809.45">20408 2963 0,'0'0'0,"-35"0"0,35-17 16,0-19 15,0 19-31,18 17 16,17 0-16,-18 0 15,19 0-15,-19 0 0,1 35 16,0-35-16,-1 18 0,1-18 0,0 35 16,17 0-16,-18 1 15,1-19-15,17 36 0,-17-18 16,-18 1-16,18 34 0,-18-35 15,0 1-15,0 52 0,0-35 16,-18 0-16,18 0 0,-35 53 16,-53 35-16,70-88 15,-17-18-15,-1 0 0,-34 36 16,17-54-16,18 1 0,-54 17 16</inkml:trace>
  <inkml:trace contextRef="#ctx0" brushRef="#br0" timeOffset="30976.1">18556 2963 0,'0'-17'63,"-18"17"-32,18-18-31,-17 18 47,17-18-32,0 36 95,0 0-110,0-1 15,0 1-15,0 0 16,0-1-16,0 1 0,0 0 16,0-1-16,0 18 15,17-35-15,-17 18 0,0 0 0,0-1 16,18 1-16,0 17 16,-18-17-16,0 0 0,17 17 15,-17 0-15,0 0 16,0-17-16,0 0 0,0-1 15,0 1-15,0 0 0,-17-1 16,17 1-16,0-1 0,-18-17 16,18 18-16,-18-36 78</inkml:trace>
  <inkml:trace contextRef="#ctx0" brushRef="#br0" timeOffset="34053.67">18697 2999 0,'-17'-18'31,"17"0"16,0 1-16,0-1-15,-18 18 0,18-18-1,0 1 1,-18 17-16,18-18 31,0 36 172,0-1-203,0 1 16,0 0 0,0-1-16,0 1 15,0 0-15,0-1 0,0 1 16,0 0-16,0-1 0,0 1 15,0-1-15,-17 1 16,17 0-16,0-1 0,0 1 16,-18 0-16,18-1 0,0 1 15,-18 17-15,18-17 16,0-1-16,-17 1 16,17 0-16,0-1 15,-18-17-15,18 18 16,0 0-16,0-1 15,-18-17-15,18 18 16,0 0-16,0-1 16,-17-17-16,17 18 15,0-1 1,0 1 0,-18-18-16,18 18 0,0-1 15,-17-17-15,17 18 16,0 0-16,0-1 15,0 1-15,0 0 16,0-1-16,0 1 16,-18-18-16,18 18 0,0-1 15,0 1 1,0-1-16,0 1 16,0 0-16,0-1 15,0 1 1,0 0-1,-18-18-15,18 17 16,0 1 0,0-36 62,0 1-78,0-19 15,0 19-15,0-1 16,0 0-16,0 1 0,0-18 16,0 17-16,0 0 0,0 1 15,0-1-15,0-17 0,0 17 0,18-17 16,-18-1-16,18 19 0,-18-36 16,0 35-16,17 1 15,1-36-15,-18 35 0,0-17 16,17 17-16,-17 1 15,0-1-15,18 0 0,-18 1 16,0-1-16,0 0 16,0 1-16,0-1 15,0 0-15,0 1 16,18 17-16,-18-35 0,0 17 16,0 0-1,0 1 1,0-1-1,0 36 95,0-1-110,0 1 15,0 0-15,0-1 16,0 1-16,0-1 16,0 1-16,0 0 0,0-1 15,-36 1-15,36 0 0,0-1 16,-17 1-16,17 0 0,0 34 16,-18-34-16,1 0 0,17-1 0,-18 1 15,18 17-15,-18-17 0,1 17 16,17-17-16,0-1 0,-18 36 15,0-35-15,18 17 0,0 1 16,-17-1-16,17-17 0,-18 17 16,18-18-16,0 1 0,0 0 0,0-1 15,0 1-15,0 0 16,0-1 0,0-34 62,0-1-63,0-17-15,18 17 16,-18 0-16,0-17 0,17 35 16,-17-17-16,0-1 0,18-17 15,-18 17-15,18 0 16,-18 1-16,0-1 0,17-17 15,-17 17-15,18-17 16,-18 17-16,18 1 0,-18-1 16,17 0-1,-17 1-15,18 17 16,-18-18-16,17 18 16,-17-18-16,18 18 15,0 0 1,-1 0-16,1 0 15,0 0 1,-1 0 0,1 18-16,0-18 15,-1 0 1,1 18-16,-18-1 16,17-17-16,1 18 15,0 0 1,-1-1-16,1-17 15,-18 18 1,18-18-16,-1 0 16,-17 17-16,0 1 15,18-18 1,-18 18-16,0-1 16,0 1-16,0 0 15,0-1-15,0 1 0,0 0 0,0-1 16,0 1-16,-18 0 15,18-1-15,0 1 0,-17-1 16,-1 19-16,18-19 16,-18 1-16,18 0 0,0-1 15,-17 1-15,17 0 16,0-1 0,0 1-16,-18-18 15,18 17-15,0 1 94,0-36 31</inkml:trace>
  <inkml:trace contextRef="#ctx0" brushRef="#br0" timeOffset="42700.71">7920 1799 0,'0'0'0,"0"-17"47,0-1 0,-35 18-31,17 0 30,0-18-30,1 18 0,-1 0-1,0 0-15,-17-17 16,17 17-16,1 0 16,-1 0-16,18-18 0,-17 18 15,-1 0-15,0 0 0,1 0 16,-1 0-16,0 0 0,1 0 15,-1 0-15,0 0 0,1 0 16,-1 18-16,1-1 16,-1 1-1,18 0-15,-18-1 0,1 1 16,17-1-16,-18 19 16,18-19-16,-18 36 0,18-35 15,0 0-15,0-1 16,0 1-16,0-1 0,18 1 15,-18 0-15,35-18 0,-17 35 16,0-35-16,-1 0 16,-17 18-16,18-18 0,17 0 15,-17 0-15,-1 0 0,54-36 16,-1 19 0,-52-1-1,17 0-15,-35 1 0,18-1 0,0-17 16,-1 17-16,-17-17 15,0 17-15,0 1 0,0-1 0,0 0 16,0 1-16,0-1 16,0 1-16,0-1 15,-17 18-15,17 18 63,0-1-63,-18-17 15,18 35-15,0-17 0,-18 17 16,18-17-16,0 0 0,0 17 16,0-17-16,-17 52 15,17-52-15,0-1 0,0 19 16,0-19-16,0 1 0,0 0 16,17-1-16,-17 1 0,0-1 15,18 1-15,0-18 16,-18 18-16,17-18 47,1 0-32,0 0-15,-1-18 16,-17 0 0,18 1-1</inkml:trace>
  <inkml:trace contextRef="#ctx0" brushRef="#br0" timeOffset="43004.78">8026 2187 0,'0'0'15,"17"0"63,-17 35-78,18-17 16,-18 0-16,0-1 16,18 1-16,-18 0 15,0-1-15,0 1 16,0 0-16,17-18 31</inkml:trace>
  <inkml:trace contextRef="#ctx0" brushRef="#br0" timeOffset="46663.71">8114 1376 0,'0'17'156,"-35"-17"-156,35 18 0,-18-18 0,18 35 16,-18-17-16,18 0 0,-17-1 15,-1 1-15,18 17 16,0-17-16,-18-1 0,18 19 16,0-1-16,0-17 15,0-1-15,18 1 16,-18 0-16,18-18 15,-1 0-15,-17 17 0,18-17 16,0 0-16,-1 0 16,1 0-16,0 0 15,-1 0-15,1 0 0</inkml:trace>
  <inkml:trace contextRef="#ctx0" brushRef="#br0" timeOffset="47191.7">8255 1552 0,'-18'0'16,"18"-17"-1,36 17 1,-36-18 0,0 0-16,17 18 15,1-17 1,0 17-16,-1 0 16,1 0-1,-1 0-15,-17 17 16,18-17-16,-18 36 0,18-19 15,-18 1-15,0-1 16,0 1-16,0 0 0,-18-1 16,18 1-1,-18-18-15,18 18 0,-35-18 16,35 17 46,18-17-30,-1 0-32,1 0 15,0 0-15,-1 0 0,1 0 0,0-35 16,-1 35-16,1 0 16,0 0-16</inkml:trace>
  <inkml:trace contextRef="#ctx0" brushRef="#br0" timeOffset="47613.12">8537 1323 0,'0'-18'31,"0"1"-31,0-1 16,18 18-16,-1 0 31,-17 35-31,18-35 0,0 18 15,-1 0-15,1-1 16,-18 1-16,35 17 0,-17-17 16,0-18-16,-1 35 15,-17-17-15,18-1 0,0 19 16,-18-19-16,0 1 0,0-1 16,0 1-16,0 0 0,0-1 0,0 1 15,-18 0-15,18-1 0,-35-17 0,35 18 16,-36 0-16,19-1 0,-1-17 0,0 18 15,1-18-15,17 18 0</inkml:trace>
  <inkml:trace contextRef="#ctx0" brushRef="#br0" timeOffset="50374.73">8996 1517 0,'0'-18'63,"0"1"-63,0-1 16,0 0-1,0 1 1,-18-1-16,18 0 15,-17 1-15,17-1 0,-18 1 16,18-1-16,-18 0 16,18 1-16,-17-1 0,17 0 15,-18 18-15,18-17 16,-18-1-16,18 0 0,-17 1 16,17-1-1,0 1-15,-18 17 16,0 0-16,18-18 15,-17 18-15,-1 0 0,1-18 16,-1 18-16,0 0 0,1 0 16,-1 0-16,-17-17 0,-1 17 15,19 0-15,-1 0 0,0 0 0,1 0 16,-18 0-16,17 0 0,0 0 16,1 0-16,-1 0 0,0 0 15,1 0-15,-1 0 16,-17 0-16,17 17 0,1-17 15,-1 0-15,0 0 0,-17 18 0,17-18 16,1 0-16,-1 0 0,-17 0 0,17 18 16,1-18-16,-1 0 0,0 0 0,1 0 15,-1 0-15,0 17 0,1-17 16,-1 0-16,0 0 16,1 0-16,-1 18 0,0-18 15,1 0-15,-1 17 0,1-17 0,-1 18 16,0-18-16,1 0 0,-1 18 0,0-18 15,1 17-15,-1-17 0,0 0 0,1 18 16,-1-18-16,1 0 0,-1 0 0,0 18 16,1-18-16,17 17 0,-18-17 15,0 18-15,1-18 0,-1 18 16,0-18-16,1 17 16,17 1-16,-18-18 15,1 35-15,-1-35 0,18 18 16,-18-1-16,1-17 0,17 18 15,-18-18-15,18 18 0,-18-18 16,18 17-16,-17 1 0,-1-18 16,18 35-16,-18-35 15,18 18-15,-17-18 0,17 17 16,0 1-16,-18-18 0,18 18 0,-18-1 16,18 1-16,0 0 15,-17-18-15,17 17 0,0 1 16,-18-18-16,18 18 0,0-1 15,-17 1-15,17 0 16,0-1-16,-18-17 0,18 18 16,-18-1-16,18 1 0,-17-18 15,17 18-15,-18-1 16,18 1-16,0 0 16,-18-1-16,18 1 15,0 0-15,0-1 16,0 1-16,0-1 15,0 1-15,0 0 16,0-1-16,18 1 0,-18 0 16,18-18-16,-18 17 15,17-17-15,-17 18 0,18 0 0,-18-1 16,18-17-16,-18 18 16,17-1-16,-17 1 0,18-18 15,-18 18-15,17-1 0,1 1 16,-18 0-16,0-1 15,18-17-15,-18 18 0,17 0 16,-17-1-16,0 1 16,18-18-16,-18 18 0,18-1 15,-18 1-15,17-18 0,-17 17 16,18 1-16,0 0 16,-18-1-16,17-17 0,-17 18 15,18-18-15,-18 18 0,18-1 16,-1 1-16,-17 0 15,18-1 1,-1 1 0,1-18-16,-18 17 0,18-17 15,-1 0-15,1 18 16,0-18-16,-1 0 0,1 0 16,0 0-16,-1 0 15,-17 18-15,18-18 0,-1 0 0,1 0 16,0 0-16,-1 0 15,1 0 1,0 0-16,-1 0 0,1 0 16,0 0-16,-1 0 0,1 0 15,-1-18-15,1 18 0,0 0 16,-1 0-16,1-18 0,0 18 16,-1-17-16,1 17 0,0 0 0,-1 0 15,1-18-15,0 18 16,-1-17-16,1 17 0,-1 0 15,1 0-15,0-18 16,17 0-16,-17 18 16,-1 0-16,1-17 15,0 17-15,-1-18 0,1 18 0,-1-18 16,1 18-16,0 0 16,-1-17-16,1 17 0,0-18 15,-1 18-15,1-18 16,0 1-16,-1-1 15,1 1-15,17-1 16,-17 0-16,-1 1 16,1-1-16,0 0 15,-1 1-15,1-1 16,-18 0-16,18 18 16,-1-17-16,1 17 15,-18-18-15,18 18 16,-18-18-16,17 1 0,1 17 15,-18-18-15,17 1 0,1 17 16,-18-18-16,0 0 16,18 1-16,-18-1 15,0 0-15,0 1 0,0-1 16,17 0-16,-17 1 16,18-1-16,-18 1 15,18-1 1,-18 0-16,17 1 15,-17-1 1,18 0-16,-18 1 16,0-1-1,18 18-15,-18-18 16,0 1-16,0-1 16,17 18-16,-17-17 0,0-1 15,0 0-15,0 1 16,0-1-1,0 0-15,0 1 16,0-1 0,0 0-1,0 1-15,0-1 16,0 0 0,0 1-1,0-1-15,0 1 16,0-1-1,0 0-15,0 1 16,0-1 0,0 0-16,-17 18 0,17-17 15,0-1-15,0 0 16,-18 1-16,0-1 16,18 1-16,-17-1 15,17 0-15,-18 1 16,18-1-16,0 0 15,-18 18-15,18-17 16,0-1-16,-17 0 16,17 1-1,0-1 1,-18 18 0,18-17-16,-18 17 0,18-18 15,-17 18-15,-1-18 0,1 18 16,-1 0-16,0 0 0,-17 0 15,0 0-15,-1 36 0,-34-19 16</inkml:trace>
  <inkml:trace contextRef="#ctx0" brushRef="#br0" timeOffset="52600.71">7832 4674 0,'0'-17'15,"0"-1"1,0 0-1,0 1 1,0-1 0,0 0-1,0 1-15,-18 17 16,18-18-16,-35 1 0,17-1 16,0 0-16,1 18 15,-1 0-15,1-17 0,-1 17 16,0 0-16,-17 0 0,0 0 15,17 35-15,0-35 0,-17 18 16,18-1-16,17 1 0,-36 17 16,19 0-16,17-17 0,-18 0 0,18 17 15,-18-17-15,18 17 0,0 0 16,-17 18-16,17-18 0,0 1 0,0-1 16,0 0-16,0-17 0,0-1 15,35 1-15,-17 0 16,-1-18-16,19 0 15,-19 0-15,1 0 16,17-18-16,-17 0 0,17 18 16,-17-35-16,-1 35 0,-17-35 0,18 17 15,0 1-15,-1-1 0,1 0 0,-18 1 16,17-1-16,1-35 0,-18 35 16,0 1-16,18-36 0,-18 35 15,0 1-15,0-19 16,0 19-16,0-1 0,0 0 15,0 1-15,0-1 0,0 36 63,0 17-63,0-17 16,0-1-16,0 1 0,0 53 15,0-36-15,0-18 16,0 19-16,0-1 0,0 0 0,0 1 15,17 34-15,-17-35 0,0-17 16,18 17-16,-18-17 0,0 0 0,0-1 16,0 1-16,0 0 0,18-18 15,-18 17-15,0-34 63</inkml:trace>
  <inkml:trace contextRef="#ctx0" brushRef="#br0" timeOffset="53152.44">8096 5098 0,'0'-18'32,"0"0"-17,18 18 16,0 0 1,-1 0-32,1 0 15,-18 18-15,17-18 16,1 18-16,-18-1 16,18 1-16,-18 0 15,0-1-15,0 1 0,0-1 16,0 1-16,-36-18 0,19 35 15,-1-17-15,-17-18 16,35 18-16,-18-18 0,36 0 78,17 0-62,-17 0-1,17-18-15,-17 18 0,17-18 16,-17 18-16,17-17 0,18-1 16,-36 0-16</inkml:trace>
  <inkml:trace contextRef="#ctx0" brushRef="#br0" timeOffset="54157.15">8202 4216 0,'0'-18'15,"-18"18"79,18 18-78,-17-18-16,-1 17 15,1 1-15,17 0 16,-18-1-16,18 1 0,-18 0 16,1 17-16,17 0 15,-18-17-15,18-1 16,0 36-16,0-35 16,0 35-16,0-36 15,18 19-15,-18-19 16,17 1-16,1 0 15,0-18 1,-18 17-16,17-17 16,1 0-16,-1 0 0,1 0 15,0 0-15</inkml:trace>
  <inkml:trace contextRef="#ctx0" brushRef="#br0" timeOffset="54987.48">8343 4410 0,'0'-18'0,"0"0"31,0 1-16,18-1 17,-1 18-17,1 0 1,-18-17-16,18 17 16,-1 0 15,-17 17-16,-17-17 64,-1 0-48,18-17-16,18 17 64,-1 0-64,1 0-15,-18 17 16,18-17-16,-18 18 0,17-18 15,-17 17-15,18 1 16,-18 0-16,0-1 16,0 1-16,-35 0 0,35-1 15,-36 1-15,19 0 0,-1-18 16,-17 17-16,17-17 0,18 18 16,-17-18-16,-1 0 15,36 0 32,-1 0-31,1 0-1,-1 17-15,1-17 16,0 0-16,-1 0 0,1 0 0,17 0 16,-17 0-16,0 0 15,-1 0-15,1 0 0,-1 0 0,-17-17 16,18 17-16</inkml:trace>
  <inkml:trace contextRef="#ctx0" brushRef="#br0" timeOffset="55402.2">8572 4269 0,'0'-18'15,"18"18"16,-18-18-31,18 18 16,-1 0 0,1 0-16,0 18 15,-1-18-15,1 35 16,17-17-16,-17-18 0,0 18 16,17 17-16,-18-35 0,1 17 15,0 19-15,-18-19 0,0 1 16,0 53-1,-36 17-15,36-71 16,-35 1-16,-18 17 16,36-17-16,-1 0 0,-17-18 0</inkml:trace>
  <inkml:trace contextRef="#ctx0" brushRef="#br0" timeOffset="57801.12">9084 4269 0,'-18'0'31,"18"-18"-31,0 0 16,-17 18-16,17-17 16,-18 17-1,18-18-15,-18 18 0,18-18 16,-17 18-16,-1-17 0,1-1 16,-1 0-16,0 18 15,1 0-15,17-17 0,-18 17 0,0-18 16,1 1-16,-1 17 0,0-18 15,1 18-15,-1 0 0,1-18 16,-1 18-16,-17 0 0,35-17 16,-18 17-16,-35-18 15,35 18-15,1 0 0,-19 0 16,19-18-16,-1 18 0,-17 0 16,0 0-16,17 0 0,-17 0 15,-1 0-15,19 0 0,-18 0 0,-18 0 16,35 0-16,-17 0 0,-18 0 15,35 0-15,1 0 0,-36 0 16,35 0-16,0 0 0,-17 0 16,0 0-16,17 0 15,0 18-15,1-18 0,-1 0 0,1 0 0,-19 0 16,19 18-16,-19-18 0,19 0 16,-1 0-16,0 17 0,-17-17 15,18 0-15,-1 0 0,0 18 0,1-18 16,-19 0-16,1 18 0,17-18 15,1 0-15,-1 17 0,1-17 16,-1 0-16,0 18 0,1-18 16,-1 17-16,-17 1 0,17-18 15,-17 35 1,17-17-16,18 0 0,-35-1 16,17 1-16,18 0 0,-17-1 15,-1 1-15,0 0 16,18-1-16,-17-17 0,-1 18 0,0-1 15,18 1-15,-17 0 0,-1-1 16,0 1-16,18 0 0,-35-1 16,35 1-16,-17 0 0,17-1 15,-18 1-15,18-1 16,-18 19-16,18-19 0,0 1 16,0 0-16,0-1 15,0 19-15,0-19 0,0 1 16,0-1-16,0 19 0,0-19 15,0 1-15,0 0 0,0-1 16,0 1-16,0 0 0,0-1 0,0 1 16,0 0-16,0-1 15,0 1-15,0-1 0,0 1 16,0 0-16,0 17 16,0-17-16,0-1 0,0 1 15,0 0-15,0-1 0,0 1 16,0-1-16,0 1 15,0 0-15,0-1 16,18-17-16,-18 18 0,0 0 16,18-18-16,-18 17 0,0 1 15,17 0-15,-17-1 16,18 1-16,-18-1 16,17 1-16,-17 0 15,0-1-15,18-17 0,-18 18 16,18 0-16,-18-1 15,17 1-15,1 0 16,-18-1-16,18-17 16,-18 18-16,17-18 15,1 18-15,0-18 0,-18 17 16,17-17-16,1 0 0,-1 18 0,1-1 16,0-17-16,17 18 15,-17-18-15,-1 18 0,1-18 16,0 0-16,-1 17 0,1-17 15,0 0-15,-1 0 16,-17 18-16,18-18 0,-1 0 0,1 0 16,0 0-16,-1 0 15,1 0-15,0 18 0,-1-18 0,1 0 16,0 0-16,-1 0 0,1 0 0,-1 0 16,19 0-16,-19 0 15,19 0-15,-19 0 0,1 0 16,17 0-16,-17 0 15,17-18-15,-17 18 16,-1 0-16,1 0 0,17-18 0,-17 18 16,0 0-16,17 0 15,-17 0-15,17-17 0,0 17 16,-17 0-16,-1 0 0,1-18 16,0 18-16,-1 0 0,1 0 0,0 0 15,-18-18-15,35 18 16,-18 0-16,36-17 15,-35 17-15,17 0 16,-17-18-16,0 18 0,-1 0 0,36-17 16,-35 17-1,-1-18-15,1 18 0,0 0 0,-1-18 16,1 1-16,0 17 16,-18-18-16,17 18 0,1-18 15,0 18-15,-1-17 0,1-1 16,-1 0-16,1 18 0,-18-17 15,18 17-15,-1-18 0,-17 0 16,18 18-16,-18-17 0,18-1 16,-1 18-16,-17-17 0,18-1 15,-18 0-15,18 18 0,-18-17 16,17-1-16,1 0 16,-18 1-16,17 17 0,1-18 15,0 0-15,-18 1 0,17-1 16,-17 1-16,18-1 0,0-17 15,-18 17-15,0-17 16,17 17-16,-17 0 0,0-17 16,18 18-16,-18-1 0,0 0 15,0 1-15,18-19 0,-18 19 0,0-1 16,0 0-16,17 18 0,-17-17 0,0-1 16,0 0-16,0 1 0,18 17 15,-18-18-15,0 1 0,0-1 16,0 0-16,0 1 15,0-1-15,0 0 16,0 1-16,-18-1 16,18 0-16,0 1 0,0-1 15,-17 18-15,17-17 0,0-1 16,-18 18-16,18-18 0,0 1 16,0-1-16,-18 0 15,18 1 1,0-1-16,-17 18 15,17-18-15,-18 18 16,18-17-16,-18-1 16,1 1-1,17-1 1,-18 18-16,0-18 16,18 1-16,-17 17 15,17-18-15,-18 0 16,1 1-1,17-1-15,-18 18 0,18-18 16,-18 18-16,18-17 16,-17-1-1,-1 18 17,18-18-17,-18 18-15,1 0 16,17-17-1,-18 17-15,0 0 16,1 0-16,-1 0 16,-17 0-16,17 0 0,-52 0 15,34 17-15,-17-17 16,36 0-16</inkml:trace>
  <inkml:trace contextRef="#ctx0" brushRef="#br0" timeOffset="66074.03">1094 370 0,'0'-17'63,"-18"17"-63,0 0 47,54 0-1,-19 0-30,1 17 0,0-17-16,-1 18 0,1 0 0,-1-1 15,1 1-15,0 0 0,-18-1 16,17 1-16,-17 0 0,18 17 16,-18-18-16,0 1 0,0 17 15,0-17-15,-35 0 0,35-1 16,-36 1-16,19 0 0,-1-18 15,18 17-15,-17-17 16,17-17 47,17-1-48,1 0-15,-18 1 16,35-1-16,-17-17 0,-1 17 0,1 0 15,0-34-15,-1 34 16,-17 0-16,18-17 16,-18 17-16,18 1 0,-18-19 15,0 19-15,0 34 78,-18 1-62,18 17-16,0-17 16,-18 17-16,18-17 0,0 17 15,0 0-15,0-17 0,0 17 16,0 1-16,0-19 0,0 1 16,18 0-16,-18-1 0,35 1 15,-17-1-15,-1-17 16,-17 18-16,18-18 15,-18 18-15,18-18 0,-1 0 63,-17-18-63,18 18 16,0-18-16</inkml:trace>
  <inkml:trace contextRef="#ctx0" brushRef="#br0" timeOffset="66785">1693 688 0,'0'-18'187,"0"1"-156,-17 17-31,-1 0 47,0 17-31,1 1-16,-1 0 15,18 17-15,-18-35 16,18 17-16,0 1 0,-17 0 16,17-1-16,0 1 0,0 0 15,0-1-15,0 1 16,0 0-16,17-1 16,1 1-16,0-18 15,-18 17-15,17-17 0,1 0 16,0 0-16,17 0 15,-17 0-15,-1 0 0,1-17 16,0 17-16,-1 0 0,-17-35 16,18 35-16,-18-18 0,0 0 0,17 1 15,-17-1-15,0 0 0,0-17 16,0 17-16,-35 1 16,35-1-16,-17 1 0,-1 17 15,0-18-15,1 18 0,-1 0 16,0 0-16,-17 0 0,17 0 15,1 0-15,-1 0 0,0 0 0,18 18 16,-17-18-16</inkml:trace>
  <inkml:trace contextRef="#ctx0" brushRef="#br0" timeOffset="68479.81">1940 370 0,'0'-53'31,"0"36"-15,0-1 0,0 1-1,0-1 1,0 0-16,-17 1 16,-19-1-1,19 0-15,-1 1 16,0 17-16,-17-36 15,18 36-15,-36-17 16,35-1 0,0 18-16,1 0 0,-19 0 15,19 0-15,17-17 0,-36 17 16,19 0-16,-1 0 16,1 0-16,-1 0 0,0 35 15,1-35-15,-1 0 0,0 0 0,1 0 16,-19 17-16,19 1 15,-18-18-15,17 18 0,0-18 0,1 17 16,-1-17-16,-35 18 0,35 0 16,1-18-16,-1 17 0,1-17 15,-1 18-15,0-18 0,1 0 16,17 18-16,-18-18 0,0 0 16,18 17-16,-17-17 15,-1 0-15,0 18 0,1-18 16,17 17-16,-18-17 0,-17 36 15,17-36 1,1 17-16,-1 1 0,-17 0 16,35-1-16,-36 1 15,36 0-15,0-1 16,-17-17-16,17 18 0,0 0 16,0-1-16,-18 1 15,18-1-15,0 1 16,-18 0-16,18-1 0,0 1 15,0 0-15,0-1 16,0 1-16,0 0 16,0-1-16,0 1 15,0-1-15,18 1 16,-18 0-16,18-1 16,-1 1-16,-17 0 15,18-1-15,0 1 16,-18 0-16,0-1 15,17 1-15,1-1 0,0 1 16,-1 0 0,1-1-16,-18 1 0,35 0 15,-17-1-15,-1-17 16,1 18-16,0 0 16,-1-18-1,1 17-15,-18 1 0,18-18 16,17 18-16,-17-1 15,-1-17-15,1 18 16,-1-18-16,1 0 0,0 17 16,17-17-16,-17 18 15,-1-18-15,1 0 0,0 0 16,-1 0-16,1 0 0,-1 0 16,1 0-16,0 0 15,-1 0-15,1 0 0,0 0 16,-1 0-16,1 0 15,0 0 1,-1 0-16,-17-18 0,35 18 16,-17-17-16,0 17 15,-1 0-15,1-18 0,0 18 16,17 0-16,-35-17 0,18 17 16,-1 0-16,1 0 0,-18-18 0,18 18 15,-1-18-15,1 18 0,-1-17 16,1 17-16,-18-18 15,35 0-15,-17 18 16,0-17-16,-1 17 0,1-18 16,0 18-16,-18-18 15,17 18-15,1-17 16,-18-1-16,17 18 16,-17-18-16,18 18 0,-18-17 15,18 17-15,-18-18 0,17 1 16,-17-1-16,18 0 0,-18 1 15,0-1-15,0 0 16,0 1 0,0-1-16,0 0 15,0 1-15,0-1 16,0 1-16,-18 17 0,18-18 0,0 0 16,0 1-16,0-1 15,-17 0-15,17 1 16,0-1-16,-18 0 15,18 1-15,0-1 16,-18 18-16,18-17 0,0-1 16,-17 18-16,17-18 0,-18 1 15,18-1 1,-17 18-16,17-18 0,-18 1 16,0-1-16,18 0 15,-17 18-15,17-17 0,-18-1 16,18 0-16,-18 1 0,18-1 15,-17 18-15,17-17 0,-18-1 16,0 0-16,18 1 0,-17 17 16,17-18-16,-18 18 0,1-18 15,-1 18-15,0 0 16,-17 0-16,-71 18 16,88-18-16,-17 18 15,-35-1-15,34-17 0,1 36 16,-18-19-16,18 1 0,-18-1 0,0 19 15</inkml:trace>
  <inkml:trace contextRef="#ctx0" brushRef="#br0" timeOffset="74831.92">2170 794 0,'0'-18'62,"0"0"32,17 18 125,1 0-219,-1 0 15,19 0-15,-19 18 16,1-18-16,0 0 15,-1 0-15,1 0 0,17 0 0,-17 18 16,0-18-16,17 0 0,-18 0 16,1 0-16,17 0 15,-17 17-15,0-17 0,-1 0 16,1 0-16,0 0 0,-1 0 16,1 0-16,17 18 15,-17-18-15,17 0 0,-17 0 0,17 0 16,0 18-16,-17-18 0,35 0 15,-36 0-15,19 17 16,-1-17-16,0 18 0,18-18 16,-35 18-16,-1-18 15,1 17-15,0-17 0,17 0 16,0 18-16,-17-18 16,0 0-16,52 0 0,-52 0 15,17 17-15,0-17 0,-17 0 0,17 0 16,-17 0-16,35 0 0,-18 18 15,-17-18-15,35 0 0,-36 0 16,1 18-16,0-18 0,-1 0 0,1 0 16,-1 17-16,1-17 0,0 0 15,-1 18-15,1-18 0,17 0 16,-17 18-16,0-18 0,34 0 16,-16 0-16,-19 0 0,54 0 15,-53 0-15,17 0 0,18 17 16,-36-17-16,19 0 0,-1 0 15,-17 0-15,-1 18 0,1-18 16,0 0-16,17 18 0,53-1 16,-53-17-1,36 0-15,-36 0 0,0 18 16,36-18-16,-53 18 0,17-18 16,18 17-16,-36-17 0,1 0 15,17 18-15,-17-18 0,0 0 16,-1 17-16,1-17 0,0 0 0,-1 18 15,1-18-15,-1 0 0,1 18 16,0-18-16,17 0 0,-17 0 0,17 17 16,-17-17-16,17 0 0,35 0 15,-34 18-15,-19-18 0,54 0 16,-36 0-16,0 18 0,18-18 16,-35 0-16,17 0 0,-17 0 0,0 0 15,-1 17-15,1-17 0,-1 0 16,1 0-16,0 0 15,-1 0-15,1 0 16,0 0-16,-1 0 0,19 0 16,-19 0-16,18 0 15,-17 18-15,0-18 0,17 0 16,-17 0 0,-1 0-16,1 0 15,0 0-15,-1 18 16,1-18-16,-1 0 0,1 0 15,0 0-15,-1 17 0,1-17 16,0 0-16,-1 0 16,1 18-16,0-18 15,-1 17-15,1-17 16,0 0 0,-1 0-16,1 18 0,17-18 15,-17 0-15,-1 0 0,1 18 16,0-18-16,-1 0 0,1 0 15,-18 17-15,18-17 0,-1 0 16,1 0 0,-1 0-16,1 0 15,0 0-15,-1 18 0,1-18 16,17 0-16,-17 0 0,35 0 16,-36 0-16,1 0 15,0 0-15,-1 0 0,1 0 16,0 0-1,-1 0-15,1 0 16,0 0-16,-1 0 16,19 0-1,-19 0-15,1 0 0,-1 0 16,1 18-16,0-18 0,-1 0 16,1 0-16,0 0 15,-1 0 1,-17 17-16,18-17 15,0 0 1,-1 18-16,1-18 16,-1 0-16,1 18 0,0-18 15,-1 0 1,1 0 0,-18 17 15,18-17-31,-1 0 15,1 0 1,0 0 0,-1 0-16,1 0 15,-1 0-15,1 0 32,-53 0 108,35-35-140</inkml:trace>
  <inkml:trace contextRef="#ctx0" brushRef="#br0" timeOffset="75721.78">6985 1217 0,'0'0'0,"-18"-18"16,18 1-16,0-1 16,0 1-1,0 34 63,0 1-78,0-1 16,0 1-16,0 0 0,0-1 16,0 1-16,0 0 15,0-1-15,0 1 0,0 0 16,0-1-16,18 1 16,-18-1-16,35 1 0,-17 0 15,0-1-15,-1 1 16,1-18-16,-18 18 0,17-1 15,1-17-15,-18 18 0,18-18 16,-1 18-16,-17-1 16,18-17-16,-18 18 15,0-1-15,18-17 16,-18 18-16,0 0 31,0-1 0,0 1 1,-18 0-17,18-1 1,-18-17 0,18 18-1,-17-18-15,17 18 31,-18-18-31,0 0 47,1 17-47,-1-17 16,1 0-16,-1 0 16,0 0-16,1 18 0,-1-18 15,-17 0-15,17 0 0,18 18 16,-18-18-16,1 0 0,17 17 15,-18-17-15,18 18 32</inkml:trace>
  <inkml:trace contextRef="#ctx0" brushRef="#br0" timeOffset="78667.83">2187 847 0,'0'0'0,"0"-18"78,0 36 32,35-18-110,-17 17 15,0-17-15,-1 0 16,1 18-16,0-18 16,-1 0-16,-17 18 0,18-18 15,0 0-15,-1 0 0,-17 17 16,18-17-16,0 0 0,-1 18 16,1-18-16,-1 17 0,1-17 15,17 18 1,-17-18-16,0 18 0,-1-18 0,54 17 15,-54 1-15,36-18 16,-35 18-16,0-18 0,17 17 16,0-17-16,-17 0 0,35 18 15,-36 0-15,1-18 0,35 35 16,-18-35-16,-17 18 0,17 17 16,-17-35-16,17 17 0,-17 1 15,-1 0-15,1-18 0,0 17 0,-1 1 16,36 0-16,-35-1 0,-1 1 15,19 0-15,-19-18 0,1 17 0,0 1 16,17-1-16,-17 1 16,-18 0-16,35-1 0,-18 1 15,1 0-15,0-1 16,-1-17-16,19 18 0,-19 0 16,1-18-16,0 17 0,17 1 15,-17-1-15,-1 1 0,1-18 16,-1 18-16,1-1 0,0-17 0,17 18 15,-35 0-15,18-1 0,52 19 16,-52-19-16,-1 1 16,1 0-16,17-1 15,-17 1-15,0-18 0,-1 17 16,1 1-16,17-18 0,-17 18 0,17-1 16,-17 1-16,-1-18 0,19 18 15,-1-1-15,-17 1 0,-1-18 16,19 18-16,-19-1 0,1 1 15,17-1-15,-17-17 0,-1 18 16,1 0-16,17-18 0,-17 17 0,0-17 16,-1 18-16,1-18 0,-1 18 0,1-18 15,17 17-15,-17 1 0,0-18 0,17 18 16,-17-1-16,34 1 0,-34-1 16,0-17-16,17 36 0,-17-36 15,-1 17-15,19 19 16,-19-19-16,1 1 0,17 17 15,-17-17-15,-1 0 0,19 17 0,-1-18 16,-17 1-16,35 17 16,-36-17-16,18 0 0,-17-1 0,17 1 15,1 0-15,17 17 16,-36-18-16,1-17 0,17 36 16,-17-19-16,-1-17 0,19 36 15,-19-36-15,1 17 0,0 1 16,-1 0-16,1-18 0,0 17 0,-1 1 15,18-18-15,-17 17 0,0 1 0,17 0 16,0-1-16,1 1 16,-19-18-16,1 18 0,17-18 0,-17 17 15,-1-17-15,36 18 0,-53 0 16,18-18-16,17 17 0,-17 1 16,-1-18-16,19 18 15,-19-18-15,1 17 0,17 1 0,-17-18 16,0 17-16,-1 1 0,1 0 15,0-18-15,-1 17 0,1 1 16,17-18-16,-17 18 0,-1-18 0,1 17 16,0 1-16,-1-18 0,1 35 15,0-35-15,-1 18 0,1-1 16,-1-17-16,19 36 16,-19-36-16,1 17 0,0 1 15,35 0-15,-36-1 0,1 1 16,17 0-16,-17-1 0,-1 1 15,19 17-15,-19-17 0,-17-1 16,18 19-16,0-36 0,-18 17 16,17 19-16,-17-19 15,18 1-15,0 0 0,-18-1 16,17 1-16,1-1 0,-1 1 16,-17 0-16,36-1 0,-36 1 15,17 0-15,1-1 16,-18 1-16,18-18 0,-1 18 15,-17-1-15,18 1 0,-18-1 16,18-17-16,-18 18 16,17 0-16,1-1 15,-1-17-15,1 18 0,0 0 0,35 17 16,-36-35 0,1 18-16,17-1 0,-17 1 15,-1-18-15,1 17 16,0-17-1,-18 18 1,17-18 0,-17 18 15,18-18-31,-18 17 78,18-17-62,-1 0-1,-17-17 79,0-1-78,-17 0-1,-19 1-15</inkml:trace>
  <inkml:trace contextRef="#ctx0" brushRef="#br0" timeOffset="79209.57">6985 4039 0,'-18'0'16,"18"18"46,18-18-46,0 0-1,-18 18-15,35-18 16,-35 17-16,18-17 0,17 0 16,-35 18-16,17-18 0,19 17 15,-19-17-15,1 0 0,0 18 16,-1-18-16,1 0 0,0 0 16,-1 18-16,1-18 0,-1 0 15,1 0 1,-18 17-16,18-17 15,-1 0 1,1 0 0,0 0-16,-18-17 47,0-1-32,0 0-15</inkml:trace>
  <inkml:trace contextRef="#ctx0" brushRef="#br0" timeOffset="79664.88">7444 3881 0,'0'17'125,"0"1"-125,-18-1 16,18 1-16,-18 0 0,1-1 15,17 1-15,-36 0 0,19 35 16,17-36-16,-36 36 16,19-35-16,-1-1 0,1 19 15,-1-19-15,18 1 16,-18-18-16,18 18 15,-17-18 1,-1 0 0,0 0-1,1 0-15</inkml:trace>
  <inkml:trace contextRef="#ctx0" brushRef="#br0" timeOffset="82332.2">1693 2222 0,'-17'0'31,"17"18"-31,-18-18 31,36 0 126,-1 0-142,1 0 1,0 0-1,-1 0-15,19 0 16,-19 0-16,1-18 0,17 1 16,0 17-16,-17 0 0,0-18 0,-1 18 15,36 0-15,-35-17 0,-1 17 16,1 0-16,0 0 0,-1 0 0,19-18 16,-19 18-16,1 0 0,0 0 15,-1 0-15,1-18 0,-1 18 0,19 0 16,-19-17-16,19 17 0,-1 0 15,0 0-15,-17-18 0,17 18 16,18 0-16,-35 0 0,17 0 16,-17-18-16,17 18 0,-17 0 0,17 0 15,18-17-15,-36 17 0,19 0 16,-1 0-16,0 0 0,-17-18 0,17 18 16,36 0-16,-54-18 0,19 18 15,34 0-15,-35-17 0,1 17 16,-1 0-16,53-18 15,-53 18-15,1 0 0,34-17 16,-52 17-16,17 0 0,18 0 16,-35-18-16,17 18 0,18 0 15,-35 0-15,17-18 0,18 18 16,-18 0-16,-17 0 0,52-17 16,-34 17-16,-1 0 0,18 0 15,-18-18-15,0 18 0,1 0 0,-19 0 16,18 0-16,1 0 0,-19-18 15,36 18-15,-17 0 0,-19 0 0,36 0 16,-18-17-16,-17 17 0,53 0 16,-54 0-16,19 0 0,16 0 15,-16-18-15,-1 18 16,-17 0-16,52 0 0,-52 0 16,-1 0-16,19 0 0,-19 0 0,1 0 15,0 0-15,35-18 0,-36 18 16,1 0-16,17 0 0,-17 0 0,17 0 15,-17 0-15,35 0 16,-18-17-16,53 17 16,-70 0-16,17 0 0,36 0 15,-54 0-15,18 0 0,-17-18 16,17 18-16,-17 0 0,17 0 0,18 0 16,-35 0-16,0 0 0,17 0 15,-18 0-15,1 0 0,17 0 0,18-17 16,-35 17-16,17 0 0,18 0 15,-35 0-15,17 0 0,18 0 16,-18 0-16,-17 0 0,17 0 16,-17 0-16,17 0 0,-17-18 0,-1 18 15,19 0-15,-19 0 0,1 0 16,0 0-16,-1 0 0,1 0 0,-1 0 16,19 0-16,-19 0 0,1 0 15,0 0-15,-1 0 0,1 0 16,0 0-16,-1 0 0,1 0 15,-1 0-15,1 0 0,0 0 16,-1 0 0,1-18 15,0 18-31,-1 0 16,1 0-16,0 0 15,-1 0-15,1 0 16,-1 0-16,1 0 15,0 0-15,-1-17 16,1 17 0,0 0-1,-1 0 1,1 0-16,0 0 0,-1 0 0,1 0 16,17 0-16,-17 0 0,-1 0 15,1 0-15,0 0 0,-1 0 16,1 0-16,0 0 47,-1-18-16,1 18-31,0 0 0,-1 0 16,1 0-16,-1 0 15,1 0 48,0 0-63,-1 0 15,1 0-15,0 0 16,-1 0-16,-34 0 141,17-18-126,-18 1-15</inkml:trace>
  <inkml:trace contextRef="#ctx0" brushRef="#br0" timeOffset="82860.11">6897 1552 0,'-18'0'0,"36"0"0,-53 0 16,35-17 0,0 34 77,17-17-93,-17 18 16,18-18-16,-18 17 0,17-17 16,19 18-16,-19 0 15,1-18-15,-18 17 0,18-17 0,-1 18 16,1-18-16,-18 18 16,18-18-16,-1 0 15,-17 17-15,18-17 0,-18 18 16,17-18-16,-17 18 15,18-18-15,0 17 16,-18 1 0,0 0-1,0-1-15,-36-17 16,36 18-16,-17-18 16,-18 17-16,17-17 0,-17 18 15,-1 0-15,-17 17 16,36-17-16,-1-1 15</inkml:trace>
  <inkml:trace contextRef="#ctx0" brushRef="#br0" timeOffset="87611.93">1711 2258 0,'18'0'454,"-1"0"-439,1 0-15,0 17 16,-1-17-16,-17 18 15,35-18-15,-35 18 16,18-18-16,0 0 0,-18 17 16,17 1-16,1 0 15,17-1-15,-17 1 16,0 0-16,-1-1 16,1-17-16,-18 18 0,17-18 0,1 17 15,0 1-15,-1 0 16,1-18-16,-18 17 0,18 1 15,-1-18-15,-17 18 0,18-18 16,-18 17-16,18-17 0,-1 18 16,-17 0-16,18-18 0,-1 17 15,1-17-15,0 18 0,-1-18 16,1 17-16,0-17 0,-1 0 16,19 18-16,-19-18 0,-17 18 0,36-18 15,-19 17-15,1-17 0,17 18 16,-17-18-16,-1 18 15,1-18-15,0 17 16,-1-17-16,1 18 0,0-18 16,-1 18-16,1-18 0,-1 17 15,1-17-15,17 18 0,-17-1 16,0-17-16,52 36 16,-52-36-16,52 35 15,-52-17-15,17-18 0,-17 17 16,0-17-16,-18 18 0,17-18 0,19 18 15,-19-18-15,-17 17 0,18 1 16,-1-18-16,1 0 0,0 18 16,-1-18-16,-17 17 0,36-17 15,-19 18-15,1-18 0,17 0 16,-17 17-16,-1-17 0,1 0 16,0 18-16,-1-18 0,1 18 15,0-18-15,-1 0 0,1 17 16,0-17-16,-1 0 0,1 18 15,-1 0-15,1-18 16,0 17-16,-1-17 16,1 18-16,0-18 15,-1 0-15,54 18 16,-53-18-16,52 35 16,18-18-1,-70-17-15,0 18 0,17 0 16,-18-18-16,-17 17 0,36-17 15,-19 18-15,1-18 0,17 18 16,-17-1-16,0-17 0,17 18 16,0-18-16,-17 18 0,17-18 0,0 17 15,1-17-15,-19 18 0,36-1 16,-35-17-16,-1 18 0,19 0 16,-19-1-16,1 1 0,17 0 15,-17-1-15,0 1 0,17 0 16,-18-1-16,1 1 0,0 0 15,17-18-15,-17 17 0,-1 1 16,54 17-16,-36-17 16,-17-1-16,-1-17 0,1 18 0,17 0 15,-17-1-15,17 19 0,1-19 16,-19-17-16,18 35 0,1-17 16,-19 0-16,19-1 15,-19 1-15,71 35 16,-70-35-16,53 17 15,-54-18-15,36 19 16,-35-36-16,-1 17 0,19 1 0,17 0 16,-36-1-16,19 1 0,-1 0 15,0-1-15,-17 1 0,17 0 16,-17-18-16,-1 17 0,19 1 16,-19-1-16,1-17 0,17 18 15,-17 0-15,-1-18 0,19 17 16,-1 1-16,-17-18 0,-1 18 15,36-1-15,-35 1 0,-1-18 16,36 18-16,-35-1 0,0-17 16,-1 18-16,1-1 0,0-17 15,-1 18-15,1-18 0,-18 18 16,35-1-16,0-17 16,-17 18-16,17 0 0,-17-18 15,17 0-15,-17 17 0,17-17 16,-17 0-16,17 18 15,-17-18-15,-1 0 0,-17 18 16,18-18-16,0 0 16,-1 17 15,1-17-31,0 0 16,-1 0-16,1 0 15,-1 18-15,1-18 0,0 0 0,-1 17 16,1-17-16,0 0 15,-1 0 1,1 18 0,0-18-1,-1 0 1,1 0-16,-18 18 0,18-18 16,-1 0-16,1 0 15,-18 17 16,17-17-31,1 0 32,0 0-17,-1 0 1,1 0-16,0 0 47,-36 0 62,0-17-93,18-1-16,-17 0 15,17 1-15</inkml:trace>
  <inkml:trace contextRef="#ctx0" brushRef="#br0" timeOffset="88088.81">6826 4586 0,'0'0'0,"-17"0"15,17-18-15,0 1 16,-18 17 15,18-18-31,0 36 63,0-1-48,0 1-15,0 0 16,0-1 0,35 1-16,-35 0 15,0-1-15,18-17 16,0 18-16,-18 0 16,17-18-16,-17 17 0,18 1 15,-18-1-15,17-17 16,-17 18-16,0 0 15,18-1-15,-18 1 16,0 0-16,0-1 16,-35 1-16,35 0 15,-18-1-15,-17-17 0,17 18 16,-17 0-16,17-1 0,1 1 16,-1-18-16,0 17 0,1-17 15,-1 18-15,0-18 0,1 18 0</inkml:trace>
  <inkml:trace contextRef="#ctx0" brushRef="#br0" timeOffset="91652.76">1782 4039 0,'0'0'0,"0"18"63,0 0-16,0-1-16,-18-17-16,36 0 189,-1 0-189,1-17-15,-1 17 0,19-18 16,-1 0-16,-17 18 0,35-35 15,17 0 1,-52 35-16,-1-18 0,1 18 16,0-18-16,-1 18 0,1-17 15,52-18-15,-52 35 16,17-18-16,-17 0 16,0 18-16,35-35 0,-36 35 15,1-18-15,35 1 0,-18-1 16,-17 18-16,35-18 0,-36 1 15,19-1-15,-1 1 16,0-1-16,-17 18 0,-1-18 0,19 18 16,-19-17-16,1-1 0,0 18 0,17-18 15,-18 1-15,19-1 0,-1 0 16,-17 1-16,17 17 0,0-36 16,1 36-16,-19-17 0,36-1 15,-18 18-15,-17-17 0,35-1 16,-18 0-16,-17 18 0,35-35 15,-18 35-15,-17-18 0,17 1 16,0-1-16,-17 0 0,17 18 16,0-35-16,-17 35 0,0-17 15,35-1-15,-36 0 0,19 1 16,-19 17-16,54-36 16,-54 19-16,36-1 15,-35 0-15,70 1 0,-70-1 16,17 1-16,18-1 0,-35 18 15,-1-18-15,36 1 16,-18-1-16,-17 18 0,17-35 16,1 35-16,-19-18 0,36 0 15,-35 1-15,17 17 0,-17-18 0,-1 0 16,19 18-16,-19-17 0,36-1 16,-18 1-16,-17-1 0,17 18 0,1-35 15,-1 35-15,-17-18 0,-1 0 16,1 1-16,-1 17 0,1-18 0,17-17 15,-17 35-15,0-18 0,-1 1 16,1-1-16,0 18 0,17-35 16,-17 35-16,-18-18 0,35 0 15,-18 1-15,1-1 0,0 0 16,-1 18-16,-17-17 0,18 17 16,0-18-16,17 1 15,0-19-15,-17 36 16,-1-17-16,1-1 0,0 18 15,-1-18-15,19 1 0,-19 17 16,1-18-16,17 0 0,0 18 16,-17-17-16,0 17 0,17-18 15,-17 18-15,-1 0 0,1 0 16,0-18-16,-1 18 0,1 0 0,17-17 16,-17-1-16,17 18 15,-17-17-15,-1 17 0,1-18 16,0 18-16,-1-18 0,36 18 15,-35-17-15,17 17 0,-17-18 16,17 18-16,-17-18 0,17 18 0,18-17 16,-36 17-16,1-18 0,0 18 15,-1 0-15,1-18 0,0 18 16,-1 0-16,1-17 16,0 17-16,-1 0 15,-17-18-15,36 18 16,-19 0-16,36-17 15,-35 17-15,-1 0 0,19-18 0,-19 18 16,1 0-16,17 0 0,-17 0 16,-1-18-16,1 18 15,0 0-15,-1 0 0,19 0 16,-19 0-16,1 0 0,17 0 16,-17 0-16,-1 0 0,1 0 0,0 0 15,-1-17-15,1 17 16,0 0-16,-1 0 15,1 0-15,0-18 16,-1 18 0,1 0-16,0 0 0,-1-18 15,1 18-15,-1 0 0,1 0 16,0 0-16,-1-17 16,1 17-16,0 0 0,-1 0 15,1 0-15,0 0 16,-18-18-16,17 18 15,1 0 1,17 0 0,-17 0-1,-1 0-15,-17-18 0,18 18 16,0 0 46,17 0-46,-17 0 0,-54 0 31,19 0-47,-1 0 15,0 0-15,1 0 0,-1-17 16,0 17-16,1-18 15,-1 18-15,1 0 16,17-17-16,-18 17 16,0 0-16,1 0 15,17-18 1,0 36 46,0-1-46,17 1-16,1-18 16,-18 17-16,18-17 15,17 0-15,-18 18 0,1-18 16,17 18-16,-17-18 16,0 0-16,-18 17 0,17-17 15,-17 18-15,0 0 16,0-1-16,-35 1 15,0 0-15,17-1 16,-17 1-16,0-18 0,-89 53 16,54-18-16</inkml:trace>
  <inkml:trace contextRef="#ctx0" brushRef="#br0" timeOffset="93825.49">1782 4180 0,'0'0'0,"0"-17"125,17 17-110,1 0 32,-1 0-31,1 0-16,0 0 0,-1 17 15,1-17-15,17 0 0,-17 0 16,0 0-16,34 18 0,-34 0 16,0-18-16,17 17 15,-17-17-15,-1 0 0,19 18 16,-19 0-16,1-18 0,17 17 0,0 1 16,1-18-16,-1 18 15,0-1-15,-17-17 0,70 18 16,-53-18-16,-17 17 0,53-17 15,-36 0-15,-18 18 0,54-18 16,-36 0-16,-17 18 0,52-18 16,-52 0-16,17 17 0,-17-17 15,17 0-15,-17 0 0,17 0 0,1 18 16,16-18-16,-34 0 0,17 0 16,36 18-16,-53-18 0,17 0 15,35 17-15,-34-17 0,-19 0 16,36 18-16,-18-18 0,-17 0 15,35 0-15,-18 0 0,-17 18 16,17-18-16,36 0 16,-36 0-16,0 0 0,1 0 0,17 0 15,-18 0-15,0 0 0,53 17 16,-52-17-16,-1 0 0,53 18 16,-53-18-16,-17 0 0,53 17 15,-54-17-15,18 18 0,36 0 16,-36-18-16,-17 0 0,35 17 15,-36-17-15,1 0 16,53 18-16,-54-18 0,19 0 16,16 18-16,-16-18 0,-19 0 0,54 17 15,-36-17-15,-17 0 0,35 0 16,-18 0-16,0 18 0,18-18 16,-35 0-16,0 0 15,17 18-15,0-18 0,-17 0 16,17 17-16,-17-17 0,-1 0 15,19 0-15,16 18 0,-34-18 16,17 0-16,18 0 0,-35 17 16,0-17-16,35 0 0,-36 0 15,1 0-15,17 0 0,-35 18 16,18-18-16,-1 0 16,1 0-16,0 0 0,-1 18 15,1-18-15,0 0 0,-1 0 16,36 17-16,-35-17 0,52 0 15,-34 0-15,-1 18 0,71 0 16,-71-18-16,18 17 16,-35-17-16,-1 0 0,18 18 15,-17-18-15,0 0 0,-1 0 16,-17 18-16,18-18 16,0 17-1,-1-17 1,-17 18-16,18-18 15,0 0-15,-18 18 16,17-18-16,1 0 16,-1 0 15,-17 17-31,18-17 16,0 0-16,-1 0 15,1 0-15,0 0 0,17 0 16,-17 0-16,-1 0 0,1 0 15,-1 0-15,1 0 0,0 0 16,-1 0-16,1 0 16,0 0 15,-1 0-15,1 0-1,17 0-15,-17 0 0,0 0 16,-1 0-16,1 0 0,-1 0 15,1 0-15,0 0 16,-1 0 31,1 0-31,0 0 15,-36 0 47,18-17-62,-35-1-16,35 0 0,-18 1 15</inkml:trace>
  <inkml:trace contextRef="#ctx0" brushRef="#br0" timeOffset="94163.72">6809 4710 0,'0'0'0,"0"-18"16,-18 18-16,-17-18 31,35 36 16,0 0-47,17-1 16,-17 1-16,18-1 15,0 1-15,-1 17 0,19 1 16,-19-36 0,-17 17-16,18 1 0,-18 0 15,17-1-15,-17 1 16,0 0-16,0-1 15,0 1-15,0-1 0,-17-17 16,17 18-16,-18 0 0,18-1 16,-17-17-16,-1 18 0,-17-18 15</inkml:trace>
  <inkml:trace contextRef="#ctx0" brushRef="#br0" timeOffset="97229.93">1834 6227 0,'0'-18'187,"0"0"-156,18 1-31,-18-1 16,53-17 0,-53 17-16,53-53 15,-35 54-15,-1-1 0,18-17 16,-17 17-16,0 1 0,17-1 0,-35 0 16,18 18-16,-1-17 15,-17-1-15,18 18 0,0-18 16,-18 1-16,17 17 0,18-35 15,-17 35-15,0-18 0,17-17 16,-17 35-16,17-18 0,-17 0 0,35-17 16,-36 17-16,1 18 0,35-35 15,-36 18-15,1-1 0,17 0 16,-17 1-16,0-1 0,17 0 16,-18 1-16,1 17 0,35-36 15,-35 19-15,-1 17 0,19-36 16,-19 19-16,18-1 0,-17 1 15,17-1-15,-17 0 0,17 1 0,1-1 16,-19 0-16,19 1 0,-19-1 0,18 0 16,18-17-16,-35 18 15,0-1-15,17-17 0,-17 17 16,-1 0-16,18-17 16,-17 17-16,0 1 0,-1-1 15,1 1-15,0-1 0,17-17 16,-17 17-16,-1 0 0,1 1 15,-1-1-15,19 0 0,-19-17 0,19 0 16,-19 17-16,19 18 0,-1-35 16,-17 17-16,-1 18 0,18-17 15,-17-1-15,0 0 0,17 1 16,-17-1-16,-1 0 0,19 1 16,-1-1-16,-18 1 0,36-1 15,-35 0-15,0 1 0,17-1 16,0 0-16,-17 1 0,17-1 15,0 0-15,-17 1 0,0 17 16,17-35-16,-17 17 0,-1 18 16,1-35-16,0 35 0,-1-18 15,18-17-15,-17 17 0,0 0 16,35-17 0,-36 17-16,1 1 0,17-18 15,-17 17-15,35-17 0,-36 17 16,1 0-16,17-17 15,-17 17-15,0 1 0,17-36 16,-18 35-16,1 1 0,0-1 0,-1 0 16,19-17-16,-19 17 0,1 1 0,0-1 15,-1-17-15,19 17 0,-19 1 0,36-19 16,-35 1-16,-1 17 0,36-17 16,-35 35-16,0-18 0,17-17 15,-18 18-15,1 17 0,0-18 16,-1 0-16,1 1 0,0-1 0,17 0 15,0 1-15,-17-1 0,-1 0 16,19 1-16,-19-1 0,1 18 16,0-17-16,-1-1 0,1 0 0,0 1 15,-1-1-15,1 18 16,0-18-16,-1 1 0,18-1 16,-35 0-16,36 1 15,-19 17-15,19-35 16,-19 17-16,1 0 0,0 18 15,-1-17-15,1 17 0,-1-18 0,19 0 16,-19 18-16,1-17 0,0-1 16,-1 18-16,1-18 0,0 1 15,-1 17-15,1-18 0,-1 0 16,1 1-16,0 17 0,35-35 16,-53 17-16,17 18 15,1-18-15,0 1 0,-1 17 0,1-18 16,0 0-16,-1 1 0,1-1 15,-1 18-15,1-18 0,0 18 0,-18-17 16,35-1-16,-17 1 16,17-1-16,-35 0 0,18 18 15,17-35-15,-18 35 0,1-18 16,-18 1-16,18 17 0,-1-18 0,1 18 16,0-18-16,-1 1 15,1 17-15,-18-18 0,35 1 16,-17-1-1,-1 18 1,-17-18-16,18 18 16,-18-17-1,18 17-15,-1 0 0,-17-18 16,18 18-16,0 0 16,-18-18-16,17 18 0,1 0 15,-18-17 1,18 17-16,-1 0 0,1-18 15,0 18-15,-1 0 0,1-18 16,-1 18-16,1 0 0,0-17 0,-1 17 16,1 0-16,0 0 0,-1 0 15,1 0-15,0 0 16,-1 0 0,-17-18-16,18 18 15,-1 0-15,-17-18 16,36 18-16,-19-17 15,1 17-15,0-18 0,17 18 16,-35-17-16,18 17 0,-1 0 16,1 0-16,-18-18 15,-18 18 173,1 0-188</inkml:trace>
  <inkml:trace contextRef="#ctx0" brushRef="#br0" timeOffset="97664.64">7003 2134 0,'-18'0'0,"18"-17"16,-18 17-16,18-18 15,-17 18-15,17-18 16,-18 18 0,18 18 46,18-18-46,-18 18-16,17-18 15,1 17-15,17 1 16,-17-18-16,35 18 16,-36-18-16,1 17 15,0-17-15,-1 0 0,1 18 16,0-1-16,-18 1 16,17-18-1,-17 18-15,0-1 16,0 1-16,0 0 15,0-1-15,-17-17 0,17 18 16,-18 0-16,18-1 16,-18 1-16,1 0 0,17-1 15,-18 1-15</inkml:trace>
  <inkml:trace contextRef="#ctx0" brushRef="#br0" timeOffset="99915.95">1852 6191 0,'35'0'203,"-17"0"-203,0 0 0,17-17 16,0-1-16,-17 18 0,52-18 16,-34 1-16,-19-1 0,71 0 15,-52 1-15,-1 17 0,53-18 16,-52 0-16,-1 18 0,18-17 16,-18 17-16,0 0 0,-17 0 0,35-18 15,-18 18-15,36-17 16,-54-1-16,19 18 0,34-18 15,-35 1-15,71-1 16,-70 18-16,16-18 0,19 18 16,-36-17-16,18 17 15,-18 0-15,1-18 0,-1 18 0,0 0 16,-17-18-16,17 18 0,-17 0 0,17 0 16,-17-17-16,35 17 0,-18 0 15,0-18-15,1 18 0,-1 0 0,0-17 16,0 17-16,36-18 0,-36 18 15,0 0-15,36-18 0,-36 18 16,18-17-16,-18 17 0,1 0 16,-1-18-16,18 18 0,-18 0 0,1 0 15,-1-18-15,-18 18 0,19 0 0,-1-17 16,-17 17-16,17 0 0,-17 0 0,17 0 16,-18-18-16,19 18 0,-19 0 0,36-18 15,-35 18-15,17 0 0,0-17 16,1 17-16,-1 0 15,-17-18-15,52 18 0,-52-17 0,88 17 16,-71-18-16,36 18 16,-54 0-16,18 0 0,1-18 15,17 18-15,-36 0 0,1 0 16,35-17-16,-36 17 0,19 0 16,17-18-16,-36 18 0,19 0 15,-19 0-15,19 0 0,-19-18 0,18 18 16,18 0-16,-35-17 15,17 17-15,1 0 0,-19 0 0,1 0 16,17-18-16,-17 18 0,17 0 16,-17-18-16,-1 18 0,1 0 15,0 0-15,-1 0 0,1-17 16,-1 17-16,1-18 16,0 18-16,-1 0 0,-17-18 15,18 18-15,0 0 0,-1 0 16,-17-17-16,18 17 0,0 0 15,-18-18-15,17 18 0,1 0 16,0-17-16,-1 17 16,1 0-16,-18-18 0,17 18 15,1 0-15,0 0 0,-1-18 16,1 18-16,0 0 16,-1 0-16,1-17 0,0 17 15,-1-18-15,1 18 16,-1 0-16,1 0 0,-18-18 15,18 18-15,-1 0 0,1-17 16,0 17-16,-1 0 16,1-18-16,0 18 0,-1 0 15,1 0-15,-1-18 16,1 18-16,0 0 16,-1 0-16,1 0 15,0 0-15,-1-17 16,1 17-16,0 0 15,-1 0-15,1 0 16,0 0-16,-18-18 0,17 18 16,1 0-16,-1 0 15,-34 0 235,-1-17-234</inkml:trace>
  <inkml:trace contextRef="#ctx0" brushRef="#br0" timeOffset="100480.35">6650 4974 0,'0'0'0,"-18"-17"16,18-1 15,18 36 32,-1-1-48,1 1 1,-18-1-16,53 1 16,-35-18-16,-1 0 0,19 18 15,-19-18-15,1 17 0,17-17 16,-17 18-16,-1-18 0,1 0 16,-18 18-16,18-18 0,-1 17 15,-17 1-15,18-18 0,-18 18 16,0-1-16,0 1 15,18-1-15,-18 1 0,0 0 16,0-1 0,0 1-16,0 0 0,-36-1 15,19 1 1,17 0-16,-18-18 16,-17 17-16,35 1 15,-18-18-15,1 35 0,-1-35 16,18 18-16,-18-1 0</inkml:trace>
  <inkml:trace contextRef="#ctx0" brushRef="#br0" timeOffset="102664.26">970 8802 0,'0'-18'31,"0"1"-15,0 52 93,0-18-93,0 1-16,0 35 15,0-35-15,0 17 16,0-17-16,0-1 0,0 1 16,18-1-16,-18 1 0,0 0 15,0-1 1,0 1-16,0 0 31,0-54-15,0 1-1,0 17-15,0-17 0</inkml:trace>
  <inkml:trace contextRef="#ctx0" brushRef="#br0" timeOffset="102988.63">882 8520 0,'0'0'0,"-18"0"0,1 0 32,17-18-32,0 0 15,0 1-15,0-1 16,17-17-1,-17 17-15,0 0 16,18 1-16,-18-1 16,-18 36 15,18 17-31,-17-35 16,17 18-16,-18 17 0,18-17 15,0-1-15,0 1 16,35-18-16,-17 0 15</inkml:trace>
  <inkml:trace contextRef="#ctx0" brushRef="#br0" timeOffset="103399.71">1288 8326 0,'0'0'0,"0"-18"16,0 36 31,0 17-32,17 18-15,-17-18 0,18 0 16,0 36-16,-18-36 15,17 18-15,-17 53 0,0-71 16,0 18-16,0 53 0,0-71 16,0 0-16,0 36 0,0-36 15,0-17-15,0 35 0,0-36 16,-17 1-16,17 17 0,0-17 16,0 0-16,0-1 15,-18 1-15,18 0 0,0-1 0,-18 1 16,18 0-16,0-1 15,18-34 17,17-19-17</inkml:trace>
  <inkml:trace contextRef="#ctx0" brushRef="#br0" timeOffset="103712.11">1746 8872 0,'-17'0'0,"34"0"16,-34-17-16,-1 17 15,18 17 17,0 19-32,18-19 15,-18 1-15,17 70 16,-17-70-16,0 52 15,0-34-15,0-1 0,0 35 16,0-34-16,0-1 0,0-17 0,-17 17 16,17-17-16,0-1 15,0-34 1,0-19 0,0 19-16,0-1 0,0-35 15,0 35-15,0-17 0</inkml:trace>
  <inkml:trace contextRef="#ctx0" brushRef="#br0" timeOffset="103987.74">1676 8925 0,'0'-35'16,"0"70"-16,0-88 0,0 36 0,0-1 0,0 0 15,0 1-15,0-1 16,0 1-16,17 17 16,-17-18-16,18 18 15,17 0-15,-17 0 0,35 0 16,-36 0-16,1 0 0,35 0 15,-18 0-15,-17 18 0,17-18 16,-17 17-16,-1-17 0,1 35 16,-18-17-16,0 0 0,-18 35 15,-17-36 1,-35 19-16,52-19 0,-88 18 16,71-35-16,0 18 15,-18-18-15,35 0 0,0 18 16,1-18-16,-1 0 0</inkml:trace>
  <inkml:trace contextRef="#ctx0" brushRef="#br0" timeOffset="105968.37">7108 8061 0,'0'-18'16,"0"1"-16,0-1 15,0 0 1,0 1-1,0-1 17,0 36 15,0 17-47,0-17 0,0-1 15,0 1-15,0 17 0,18 18 16,-18-18-16,0 1 0,0 17 15,0-18-15,0 18 0,18-18 0,-18 53 16,0-52-16,0-1 0,0 0 16,0-17-16,0-1 0,0 1 0,0 0 15,17-18 1,-17-18 15,0 0-31,0-17 16,0 17-16,0 1 0,0-1 0,0 1 0,0-19 15,-17 19-15,17-1 16,0 0-16,0 1 0,0-1 16,0 0-16,0 1 0,17-1 15,1-17-15,17 17 16,-17 18-16,0-17 16,-1 17-16,1 0 0,-1 0 15,1 0-15,0 0 16,-1 17-16,1 1 15,0 17-15,-1-17 16,-17-1-16,0 1 0,18 17 16,-18-17-16,0 0 0,0-1 15,0 1-15,0 0 0,0-1 16,0 1-16,0-1 16,0 1-1</inkml:trace>
  <inkml:trace contextRef="#ctx0" brushRef="#br0" timeOffset="106180.72">7602 8308 0,'18'0'16,"-18"18"31,0 17-32,18-18-15,-18 19 16,17-1-16,-17 0 16,0-17-1,0-53 1,0-1-16</inkml:trace>
  <inkml:trace contextRef="#ctx0" brushRef="#br0" timeOffset="106322.33">7602 8061 0,'0'18'47,"18"-1"-31,0-17-16,-18 18 0</inkml:trace>
  <inkml:trace contextRef="#ctx0" brushRef="#br0" timeOffset="106869.7">8079 8167 0,'0'0'0,"-53"17"31,35-17-31,-17 0 16,35 18-16,-18-18 0,-17 53 15,17-35 1,1 35-16,17-36 0,0 18 16,0 1-16,0-19 0,0 36 15,0-35-15,0 0 16,17-1-16,1-17 16,17 0-1,-17-35-15,-1 35 0,36-71 16,-17 1-1,-19 52-15,1-17 0,0 0 0,-1-18 16,1 17-16,-18 1 0,0 0 16,0 0-16,0-1 0,0 1 0,-18-36 15,18 54-15,-35-18 0,17-1 16,18 19-16,-17-1 0,-1 18 16,18-18-16,-18 18 0,18 18 31,0 17-16,0-17-15,36 0 0,-36-1 16,17 36-16,1-35 0,0 17 16,-1 18-16,1-18 0,-18-17 15,17 52-15,1-52 0,-18 17 16,0-17-16,18 0 0,-18 17 0,0-17 16,17 34-16,-17-34 15,18 0-15,0-1 16,-1-17-16,36 0 15,-35 0-15,-1 0 0</inkml:trace>
  <inkml:trace contextRef="#ctx0" brushRef="#br0" timeOffset="107900.6">8555 8308 0,'0'0'0,"17"-35"16,-17 17-16,18 0 16,-18 1-16,0-1 15,-35 18 1,0 0-16,17 18 15,0-18-15,1 17 0,-1-17 16,0 36-16,1-19 0,17 1 0,-18 0 16,0 17-16,18-18 0,0 19 15,0-19-15,0 1 0,0 0 0,0-1 16,18-17 0,17 0-1,-35-17-15,18 17 0,0-36 0,-1 19 16,1-1-16,0-17 0,17-18 15,-18 18-15,36-71 16,-53 71-16,0-71 16,0 70-16,0 1 0,-17-18 15,17 18-15,0 17 0,-36-17 16,19 17-16,-1 18 16,18 36-1,0-19 1,0 1-16,0 17 0,0-17 0,35 35 15,-35-36-15,18 19 16,17 17-16,-35-18 0,18 0 16,0 18-16,-18-18 0,17-17 15,1 35-15,-18-35 0,0-1 16,18 18-16,-1-17 16,1-18-16,0 0 15,17-35-15,-18 0 16,1 17-16,0-17 15,-1-1-15,1 19 0,0-54 16,-1 54-16,-17-1 16,-35 18-1,35 18 1,-18-18-16,18 17 0,-17 18 16,17-17-16,0 0 0,0 17 15,0-17-15,0-1 16,0 1-16,0 0 0,0-1 0,0 1 15,17-18-15,1 17 16,0-17-16,17 0 0,-17 0 0,-1 0 16,18-35-16,1 18 0,-1 17 15,-17-36-15,-1 19 0,-17-1 0,18 0 16,-18 1-16,0-19 0,18 19 16,-18-1-16,0 1 0,0-1 15,-36 18-15,19 0 31,17 18-31,0-1 16,0 18-16,0-17 16,0 0-16,0-1 0,0 19 15,0-19-15,35 19 16,-17-19-16,-18 1 0,0-1 16,0-52 15,0 18-31,0-19 15,0 19-15,0-1 0,-18 0 16,18 1-16,0-1 0,0 0 16,0 1-16,0-1 15,35 18 1,-17 0 0,-1 0-16,1 0 0,17 0 0,-17 35 15,0-35-15,35 18 0,-36 0 16,19-1-16,-19 1 0,-17 0 0,18-1 15,-1 1-15,-17 35 16,0-36-16,0 19 0,-35 34 0,35-52 16,-35 17-16</inkml:trace>
  <inkml:trace contextRef="#ctx0" brushRef="#br0" timeOffset="108568.66">7267 8978 0,'18'-17'16,"-36"34"-16,36-52 0,-18 17 15,0 1-15,17-1 16,-17 0-16,18 1 16,-18-1-1,0 53 17,0-17-17,35 0-15,-35-1 0,18 36 16,-18-35-16,18 17 0,-1 18 15,-17-35-15,18-1 0,-18 36 16,18-35-16,-18-1 0,0 1 16,17 0-16,-17-1 15,18-17 17</inkml:trace>
  <inkml:trace contextRef="#ctx0" brushRef="#br0" timeOffset="110104.58">7867 8978 0,'0'0'0,"-18"0"0,-17 0 16,17 0-16,-52 0 15,52 0-15,-35 35 16,18-35-16,-18 36 15,35-19 1,1 1-16,17 0 0,0-1 16,0 1-16,0 0 0,0-1 15,0 1-15,0-1 0,17-17 16,-17 18-16,36-18 0,-19 0 16,1 0-16,0 0 15,-1 0-15,1 0 0,0-18 0,-1 18 16,18-17-16,-17-18 0,0 35 15,-1-18-15,1-17 16,-18 17-16,18 0 0,-18 1 16,0-1-16,0 36 47,0-1-47,0 1 15,35 17-15,-17-17 16,-18 0-16,17-18 0,1 17 15,-1-17-15,1 0 0,17 0 16,-17 0-16,0 0 0,17-35 16,-17 35-16,-1-18 0,1 1 15,0-1-15,-18 0 0,17 1 16,-17-1-16,0 0 0,0 1 0,0-1 16,0 1-16,0-1 0,0 0 15,0 1 1,0 52 15,0-17-31,0 17 16,0-18-16,18 1 15,-18 0-15,17-1 0,1 1 16,-18 0-16,35-18 0,-17 17 16,0-17-16,17 0 15,-17 0-15,-1 0 16,1-35-16,-1 35 0,1-18 0,0 1 15,-1-19-15,1-16 16,-18 34-16,0 0 16,18-17-16,-18 17 15,0 1 1,0 52 15,0-17-31,0 17 16,0-17-16,0-1 15,0 1-15,0-1 0,17 19 0,1-1 16,-18-17-16,0 35 16,18-18-16,-18 0 0,17 18 15,-17-18-15,0-17 0,0 17 16,0-17-16,0 0 0,-35-18 16,17 0-1,18-36-15,-17 36 0,-1-17 0,0 17 16,18-36-16,-17 19 0,17-1 0,-18 0 15,18 1-15,0-1 16,0 0-16,18 18 0,17-35 16,-17 35-16,17-17 15,-17-1-15,-1 0 0,1 18 16,17-17-16,-17 17 0,-1-18 16,19-17-16,-19 17 0,19 18 15,-36-18-15,35-17 0,-35 18 16,18-19-16,-18 19 15,0-1-15,0 0 0,0 1 16,-18 17-16,-17 0 16,35 35-1,-18-35-15,18 18 16,-18-18-16,18 17 0,0 19 16,0-19-16,0 1 0,0-1 15,0 1-15,18 0 0,-18-1 16,18-17-16,-18 18 0,17-18 0,19 18 15,-19-18-15,1 0 16,-1 0-16,1 0 0,-18-18 16,18 18-16,-1-35 0,19-18 15,-36 35-15,0 1 16,0-1-16,0 0 0,0 1 16,0-1-16,0 0 0,0 1 15,0 34 32,0 1-47,17-18 16,-17 35-16,18-17 15,0 0-15,-18-1 0,35 1 16,-35-1-16,0 1 0,17 0 16,-17-1-1,-17-52 16,17 17-31,-18 18 16,18-35-16,0 18 0,-17-19 16,17 19-16,0-1 0,0 0 0,0 1 15,0-1-15,35 0 16,-18 18-16,-17-17 16,53 17-16,-53-18 0,18 18 15,0 0-15,-1 0 0,1 0 0,0 0 16,-1 0-16,1 35 0,-1-17 15</inkml:trace>
  <inkml:trace contextRef="#ctx0" brushRef="#br0" timeOffset="112152.45">706 9384 0,'0'0'0,"0"-18"47,0 54-16,0-1-15,0-18-16,0 1 0,0 53 15,17-36-15,-17 0 0,0 36 16,0-36-16,18 0 16,-18 18-16,0-35 0,0-1 15,17 1-15,-17 0 0,0-1 16,18 1-1,0-53 17,-1 35-32,-17-36 15</inkml:trace>
  <inkml:trace contextRef="#ctx0" brushRef="#br0" timeOffset="114211.16">1129 9507 0,'-18'0'0,"36"0"0,-71 0 0,35 0 16,1 0-16,-1 0 0,-17 0 0,-1 0 15,1 36-15,18-36 0,-19 17 16,19 1-16,-1 0 0,0 17 16,18-18-16,0 1 15,0 0-15,0-1 0,0 1 16,18 0-16,17-1 0,-17 1 15,17-18-15,-17 0 16,-1 0-16,1 0 0,0 0 16,17-18-16,-17-17 15,-1 35-15,1-35 16,-18 17-16,18 0 0,-18-17 16,0 18-16,0-1 15,0 0-15,-18 36 31,18 17-31,0-17 16,0-1-16,0 1 0,0 0 16,0 17-16,0-17 0,18 17 15,-1-17-15,-17-1 0,36-17 16,-36 18-16,17-18 0,1 0 0,-1 17 0,19-17 16,-19 0-16,1 0 15,17-35-15,-17 0 0,0 17 16,-1-17-16,1 0 0,-18 17 15,17-35-15,-17 36 0,0-1 16,0-17-16,0 17 0,0 0 16,-17 18 15,17 36-15,0-1-1,0-17-15,35 34 16,-35-34-16,18 0 0,-1 17 15,19-17-15,-19-18 16,1 17-16,0-17 0,-1 0 16,1 0-16,-1-35 0,1 17 15,0 18-15,-18-35 0,17 0 16,-17 17-16,0 1 0,0-19 16,18 19-16,-18-1 15,0 36 32,0-1-47,0 19 16,18-1-16,-18-18 15,17 1-15,1 0 16,17-18-16,-17 0 16,0 0-16,-1 0 0,1-18 15,-1 0-15,1-17 16,0 18-16,-18-36 15,0 35-15,0 36 47,0-1-31,0 1-16,0 0 0,0-1 16,0 36-16,0-35 0,0 17 15,0 36-15,0-36 0,0 0 16,0 36-16,0-54 0,0 19 15,0 17-15,0-36 16,-18-17 0,18-17-1,-18-1-15,18-53 32,0 54-32,0-1 0,0 0 15,18 18-15,-18-17 0,18-19 0,17 36 16,-17-17-16,17-18 15,-17 17-15,-1 0 0,18-35 16,-17 36-16,0-1 16,-18 0-16,0 1 15,0-1 1,-18 18 0,0 0-16,1 18 15,-1-18 1,18 17-16,-17-17 0,17 18 0,0 0 15,0-1-15,0 1 16,0 0-16,17-18 16,-17 17-16,35-17 15,-17 0-15,0 18 16,-1-18-16,1 0 16,0 0-16,-1 0 15,-17-18-15,18-17 16,-18 17-16,0 1 15,0-1-15,18 0 0,-18-17 16,0 18-16,17-36 16,-17 35-16,-35 18 15,53 0 110,-1 0-93,-17-18 46,-17 18-47,17 18 172,17-18-203,-17 18 0,18-1 16,-18 1-16,17 0 0,1 17 15,0 0-15,-1 36 16,-17-54-16,0 19 16,18-19-16,-18 1 15,0-36 16,0-17-31,-35 17 16,35-35-16,0 36 0,0-19 16,0-16-16,0 34 0,0-17 15,0-1-15,17 19 16,1-19-16,17 19 16,-17-1-16,17 1 15,-17 17-15,0-18 0,-1 18 0</inkml:trace>
  <inkml:trace contextRef="#ctx0" brushRef="#br0" timeOffset="119144.24">14817 7391 0,'0'0'0,"0"-18"16,17 18-1,-17-18-15,0 1 16,-17 17 31,-1 0-47,18 17 15,-53 1-15,35-18 0,18 35 16,-35 1-16,18-19 0,-1 1 16,18 17-16,-18-17 0,1-1 0,17 1 15,-18 17-15,18-17 0,0 0 16,-18 17-16,18-17 0,0-1 16,0 1-16,36-1 15,-19-17-15,1 0 16,0 0-16,-1 0 0,1 0 0,-1 0 15,1-17-15,17 17 0,-17-18 0,0 18 16,-1-35-16,1 0 0,0 17 16,-1-17-16,-17-1 0,0 1 15,0 18-15,0-19 16,-17 19-16,17-1 0,-18-17 16,-17 35-16,17-18 0,-17 18 15,17 0-15,0 0 0,1 0 0,-1 0 16,-17 35-16,17-17 15,18 0-15,0-1 16,0 1-16,18 0 16,17-18-16</inkml:trace>
  <inkml:trace contextRef="#ctx0" brushRef="#br0" timeOffset="119510">15099 7214 0,'0'0'15,"0"-35"1,18 35 15,-18 18-15,0 17-16,0-17 0,17-1 15,-17 18-15,0 1 0,0-1 0,0 36 16,0-36-16,0 88 16,0-87-16,-17-1 0,17 18 15,0-18-15,0-17 16,-18 17-16,18-17 16,-18-1-16,18 1 15</inkml:trace>
  <inkml:trace contextRef="#ctx0" brushRef="#br0" timeOffset="119794.6">15363 7514 0,'0'-17'15,"0"34"-15,0-52 16,-17 35 0,17 18-1,0-1-15,-18 18 16,18 1-16,0-19 0,0 1 16,0 17-16,0-17 0,0 17 0,0-17 15,0 35-15,0-36 0,0 19 16,0-1-16,0-17 0,0-1 15,0 1-15,0-1 0,0 1 16,0-53 15,0 0-31,0 17 16</inkml:trace>
  <inkml:trace contextRef="#ctx0" brushRef="#br0" timeOffset="120041.03">15311 7461 0,'0'0'15,"0"-17"-15,0-1 0,0 0 16,17 18 0,18 0-16,1 18 15,-19-18-15,54 53 16,-36-53-16,-17 18 16,-1-1-16,1 1 0,-18 17 15,0-17 1,0-1-16,-18 1 15,-17-18-15,18 18 0,-19-18 16,19 0-16,-36 0 0,17 0 16,19 0-16,-1 17 0,-17-17 0,17 0 15,1 0-15</inkml:trace>
  <inkml:trace contextRef="#ctx0" brushRef="#br0" timeOffset="120489.67">14570 7990 0,'0'0'0,"0"-17"16,-18-19 0,18 19-1,0 52 32,35-35-47,-35 35 0,0-17 16,18 17-16,-18 1 0,0-19 15,0 19-15,0-1 0,0-18 0,0 19 16,0 17-16,0-36 0,0 1 16,0 17-16,0-17 15,0-1-15,0 1 0,0-53 31</inkml:trace>
  <inkml:trace contextRef="#ctx0" brushRef="#br0" timeOffset="121955.47">15011 8132 0,'0'0'0,"0"-36"16,-18 36-1,0 0-15,-17 0 16,17 0-16,1 0 0,-36 18 16,35 0-16,1-18 0,-1 52 15,0-34-15,-17 35 16,35-35-16,0-1 0,0 19 16,0-19-16,0 1 15,18-18-15,17 0 16,0 0-1,-17 0-15,17-18 0,-17 18 16,-1-17-16,1-19 0,0 36 16,-18-17-16,0-1 0,0 0 15,0 1-15,17-1 16,-17 0-16,0 1 0,0 34 31,0 1-15,18 17-16,0 1 15,-1-19-15,1 1 16,0 0-16,-1-18 16,1 17-16,0-17 0,17 0 15,-18-17-15,1 17 16,0-36-16,-1 36 0,-17-17 0,18-1 16,0-17-16,-18 17 0,17 0 15,-17-17-15,0 18 0,0-1 16,0 0-16,0 54 31,-17-36-15,17 17-16,0 18 0,0-17 15,0 0-15,0-1 0,0 1 0,0 0 16,17-1-16,-17 1 16,18 0-16,0-1 0,-1-17 15,1 0-15,-1 0 16,1 0-16,0 0 0,-1-17 15,-17-19-15,18 36 0,0-35 16,-1 17-16,-17 1 0,0-19 16,0 19-16,0-1 0,0 1 0,0-1 15,-17 53 32,17-17-31,0-1-16,0 19 0,0-19 15,0 1-15,0 35 0,0-18 16,0 18-16,0 88 16,0-88-16,0 71 0,0-71 15,0-1-15,0-16 0,0-1 0,0-17 16,0 17-16,-18-17 0,0-18 16,18-18-1,-17 18-15,-1-35 16,18 17-16,-18-17 0,1 17 0,-1-35 15,18 18-15,-17 17 0,17-17 16,0 17-16,0 1 0,0-1 16,0 0-16,17 18 15,-17-17-15,35 17 0,-17 0 16,0-18-16,-1 18 0,1 0 0,17-18 16,-17 18-16,0-17 0,-1-1 0,18 18 15,1-35-15,-19 17 0,1-17 16,0 0-16,-1-1 0,-17 19 15,18-1-15,-18 1 0,0-19 0,18 19 16,-18-19-16,0 19 0,0-1 16,-36 0-1,19 18-15,-1 0 0,0 0 16,1 18-16,-1 0 16,18 17-1,0-17-15,0 17 16,0-17-16,0-1 0,35 18 15,-35-17-15,18 0 0,0-1 16,-1 1-16,1-18 16,0 0-16,-1 0 0,19-35 15,-19 35-15,-17-36 0,35 1 16,-35 18-16,18-1 0,-18-17 16,0-1-16,0 19 0,0-19 15,0 19 1,0-1-16,-18 18 0,18 18 47,0-1-47,0 19 15,0-19-15,18 1 16,0 0-16,-18-1 0,17 1 0,1 0 16,-18-1-16,18-17 15,-18-17 16,0-1-15,-18-17-16,18-1 16,0 19-16,0-1 0,0 0 15,0-17-15,0 18 0,0-1 0,0 0 16,18 1-16,-1-1 16,19 18-16,-19-18 0,1 18 15,-1 0-15</inkml:trace>
  <inkml:trace contextRef="#ctx0" brushRef="#br0" timeOffset="125021.2">10178 353 0,'0'-18'172,"0"0"-157,-18 18 1,18-17 0,-18 17-1,1 0-15,-1 0 16,0 0-16,1 0 15,-1 0-15,1 0 16,-1 17 0,0-17-16,1 18 0,-1-18 15,18 18-15,-18-18 0,1 17 16,-1 1-16,0 0 16,18-1-16,0 1 15,0 0-15,-17-18 0,17 17 0,0 1 16,0 0-16,0-1 0,0 18 15,0-17-15,0 0 16,17-1-16,-17 1 16,18-18-16,0 18 15,-1-18-15,1 0 16,0 0 0,-1 0-16,-17-36 0,18 36 15,0 0-15,-1-17 0,-17-1 16,18 18-16,-1-18 0,1 1 15,-18-1-15,18 18 0,-18-35 16,17 35-16,-17-18 0,0 1 16,18 17-16,-18-18 0,0 0 0,0 1 15,0-1-15,0 0 0,0 1 16,0-1-16,0 36 109,0-1-93,0 1-16,0 0 0,0-1 16,0 1-16,0 17 0,0-17 15,35 17-15,-35-17 16,0-1-16,0 19 0,0-19 15,0 1-15,0 0 16,0-1-16,18 1 0</inkml:trace>
  <inkml:trace contextRef="#ctx0" brushRef="#br0" timeOffset="128462.09">10407 723 0,'18'0'62,"-1"-17"32</inkml:trace>
  <inkml:trace contextRef="#ctx0" brushRef="#br0" timeOffset="130496.36">10477 741 0,'-17'0'125,"-1"0"-78,1 0-47,-1 0 16,0 0-1,1 17 17,17 1-32,0 0 15,-18-18 1,18 17-16,0 1 15,0 0-15,0-1 16,0 1-16,0 0 16,18-18-16,-18 17 0,17-17 15,-17 18-15,18-18 0,0 0 16,-18 17-16,17-17 16,1 0-16,-1 0 15,1 0-15,-18-17 16,35-1-16,-35-17 15,18 17-15,0 1 16,-18-1-16,0 0 0,0 1 16,0-1-16,0 0 0,0 1 15,-18 17-15,-17 0 16,17 0-16,0 0 16,1 0-16,-1 0 15,1 0-15,-1 17 0,0-17 16,1 0-1</inkml:trace>
  <inkml:trace contextRef="#ctx0" brushRef="#br0" timeOffset="130996.59">10601 247 0,'0'0'15,"0"-18"1,0 1-16,-18 17 47,18 17-16,-17-17-31,-1 18 16,18 0-16,-18 17 15,1-18 1,17 19-16,0-19 0,0 1 16,0 17-16,0-17 0,0 0 15,0-1-15,0 1 16,17 0-16,-17-1 0,18-17 16,-18 18-16,18-18 0,-1 17 15,1-17-15,0 18 16,-1-18-16,1 0 0,17 0 15,-17 0-15,-1-35 0</inkml:trace>
  <inkml:trace contextRef="#ctx0" brushRef="#br0" timeOffset="131381.47">10795 335 0,'-18'-18'31,"54"18"0,-19 0-15,1 0-16,-18 18 16,18-18-16,-18 18 0,17-18 15,-17 17-15,0 19 0,0-19 16,-35 1-16,35 0 15,-18-18-15,18 17 0,-17-17 16,34 0 47,1 0-63,0 0 15,-1 0-15,1 0 0,-1-17 0,19 17 16,-19 0-16,1 0 0,0 0 15,-1 0-15,1-18 16,0 18-16</inkml:trace>
  <inkml:trace contextRef="#ctx0" brushRef="#br0" timeOffset="131663.76">11112 176 0,'0'-17'0,"18"17"47,0 0-47,-1 0 16,-17 17-16,18-17 0,0 18 15,-1 0-15,-17-1 0,18 1 16,0 17-16,-18-17 0,0-1 15,0 19-15,0-19 0,0 1 16,-36 17-16,36-17 0,-17 0 16,-36 35-1,53-36-15,0 1 0</inkml:trace>
  <inkml:trace contextRef="#ctx0" brushRef="#br0" timeOffset="133795.65">11518 335 0,'0'-18'0,"0"1"31,0-1-31,0 1 31,-17 17-31,17-18 31,-18 18-31,18-18 16,-18 1 0,1 17-1,17-18-15,-18 18 16,18-18-16,-18 18 0,1 0 15,-1-17-15,0 17 16,1 0-16,-1 0 0,1 0 16,-1-18-16,0 18 0,1 0 15,-1 0-15,0 0 0,1 0 0,-1-18 16,0 18-16,1 0 0,-1 0 16,0 0-16,1 0 15,-1-17-15,1 17 16,-1 0-16,0 0 0,1 0 0,-1 0 15,0 0-15,1 0 0,-1 0 16,-17 0-16,17 0 0,1 0 16,-1 0-16,0 0 0,1 0 15,-19 0-15,19 0 0,-1 0 16,0 0-16,1 0 0,-1 17 16,-35-17-1,36 0-15,-1 0 16,0 0-16,1 0 0,-1 0 15,0 0-15,1 0 0,-1 18 16,0-18-16,1 0 0,-1 0 16,1 0-16,-1 0 15,0 0-15,1 0 0,-1 0 16,0 0-16,1 0 16,-1 0-16,0 0 15,1 0-15,-1 0 0,18 18 16,-17-18-16,-1 0 0,0 0 15,1 17-15,-1-17 16,0 0-16,1 0 0,-1 0 16,0 18-16,1-18 0,-1 0 15,1 0 1,-1 0 0,18 18-16,-18-18 15,-17 17 1,17-17-16,1 0 15,17 18-15,-18-18 0,0 18 16,1-18-16,17 17 16,-18-17-16,0 18 0,1-1 15,17 1 1,-18-18-16,18 18 16,-17-18-16,17 17 15,-18 1-15,0 0 16,18-1-1,-17-17-15,17 18 16,-18-18 0,18 18-16,0-1 0,-18 1 15,18 0 1,0-1-16,0 1 16,-17-1-16,17 1 15,0 0-15,0-1 16,0 1-1,0 0-15,0-1 16,35 1 0,-17 0-16,-18-1 15,17 1-15,1-1 16,0 1-16,-1 0 16,1-18-16,-18 17 15,17 1-15,1-18 16,-18 18-16,18-18 0,-18 17 0,17-17 15,1 18-15,0 0 16,-1-18-16,-17 17 16,18-17-16,-18 18 0,18-18 15,-1 17-15,1-17 16,-18 18-16,35-18 0,-17 18 16,-1-18-16,1 17 15,0-17-15,-1 18 0,1-18 16,0 18-16,-1-18 15,1 17 1,0-17-16,-1 0 16,1 0-1,-18 18-15,17-18 0,1 0 0,0 0 16,-1 0-16,1 0 16,0 0-16,-1 18 15,1-18-15,0 0 16,-1 0-16,1 0 15,-1 0-15,1 0 0,0 0 16,-1 0-16,1 0 16,17 0-16,-17 0 0,0 0 15,17-18-15,-17 18 0,-1 0 16,1-18-16,-1 18 0,1 0 0,0 0 16,-1 0-16,1 0 0,0 0 0,-1 0 15,1-17-15,0 17 16,-1 0-16,1-18 15,-1 18-15,1 0 16,0 0-16,-1-18 16,1 18-16,0 0 0,17-17 15,-17 17-15,17-18 16,-18 18-16,1 0 0,0-18 16,-1 18-16,1 0 0,0-17 0,-1 17 15,1-18-15,0 18 0,-1-17 16,1 17-16,17-18 15,-17 0-15,-1 18 16,1-17-16,0-1 16,-1 18-16,1-18 0,0 18 15,-1-35-15,1 35 16,0-18-16,-1 1 16,1-1-16,-18 1 15,17-1-15,-17 0 16,0 1-1,18-1-15,-18 0 16,35-17 15,-35 17-31,0 1 0,18-1 16,-18 1-16,0-1 16,0 0-1,0 1-15,0-1 16,0 0-16,0 1 0,-18-1 15,18 0-15,0 1 16,-17-1-16,17 0 16,0 1-16,-18-1 0,18 1 15,0-1-15,-18 0 16,18 1-16,0-1 16,-17 18-16,17-18 0,-18 1 15,1-1 1,-1 18-16,0-18 15,1 18-15,-19-17 16,19 17-16,-1 0 0,-17 0 16,17 0-16,1 0 0,-54 0 15,36 0 1</inkml:trace>
  <inkml:trace contextRef="#ctx0" brushRef="#br0" timeOffset="138017.84">11589 741 0,'0'-18'16,"17"18"218,-17 18-234,18-18 16,0 17-16,17-17 16,-17 18-16,17 0 15,-18-18-15,1 17 0,17-17 16,-17 18-16,0-18 0,17 18 15,-17-1-15,-1-17 0,19 18 16,-19-18-16,1 18 0,17-1 16,-17-17-16,-1 18 15,19-1-15,-19-17 0,1 18 16,0-18-16,-1 18 0,1-18 0,17 17 16,0 1-16,-17-18 0,0 18 15,35-1-15,-18 1 16,18 35-1,-36-53-15,1 35 0,0-17 16,-1-18-16,19 35 0,-19-17 16,1-1-16,0-17 0,-1 18 15,-17 0-15,18-18 0,17 35 16,-17-17-16,-1-1 0,1 1 16,0-18-16,-1 17 0,1 19 15,0-19-15,-1-17 0,18 36 16,-17-19-16,0-17 0,-1 36 15,-17-19-15,18-17 0,-18 18 0,18-1 16,-18 1-16,17 0 0,-17-1 16,18-17-16,0 18 0,-18 0 15,35-1-15,-18 1 0,1 0 16,0-18-16,-18 17 0,17-17 16,19 18-16,-36 0 0,17-1 15,19 1-15,-19-1 16,1 1-16,17 0 15,0 17 1,-17-17-16,17-1 16,-17 1-16,0-18 0,17 18 0,-35-1 15,18-17-15,17 18 0,-18-1 16,1-17-16,0 18 16,-1-18-16,-17 18 0,18-18 0,0 17 15,-1-17-15,1 18 0,0-18 16,-18 18-16,17-18 0,18 17 15,-35 1-15,18-18 0,0 18 0,17-1 16,-17 1-16,-1-1 0,19 1 16,-19-18-16,1 18 15,0-18-15,-1 17 0,1-17 0,17 18 16,-35 0-16,18-1 0,-1-17 16,19 36-16,-36-19 0,17-17 15,1 36-15,0-19 0,-1 1 16,-17-1-1,18 1-15,-1 0 0,1-1 16,17 19 0,-35-19-16,36 1 0,-36 0 15,17-18-15,-17 17 0,18 1 16,0-1-16,-18 1 0,17-18 16,-17 18-16,18-18 0,-1 17 15,-17 1-15,18-18 0,0 18 16,-18-1-16,35 1 15,-17 0-15,-1-18 16,1 17-16,0 1 16,-1-18-16,1 17 15,0-17-15,-18 18 0,17-18 0,1 0 16,-1 18-16,1-1 16,0-17-16,-18 18 15,17-18-15,1 18 16,0-18-1,-18 17-15,17-17 16,1 0 0,-18 18-1,18-18-15,-1 18 32,1-18-17,-18 17 16,17-17-31,1 0 32,-18 18-32,18-18 31,-1 0 31,-17 18 17,18-18-17,0 0 32</inkml:trace>
  <inkml:trace contextRef="#ctx0" brushRef="#br0" timeOffset="138580.04">14393 2981 0,'0'18'32,"36"-18"30,-36 17-46,17-17-16,1 0 0,0 18 15,-1-18-15,1 0 16,-1 0-16,-17 18 16,36-18-16,-19 0 0,19 0 15,-19 0-15,1 0 16,17 17-16,-17-17 15,-1 0 1,1 0 15</inkml:trace>
  <inkml:trace contextRef="#ctx0" brushRef="#br0" timeOffset="139102.57">14887 2663 0,'0'-17'31,"0"34"32,0 1-63,0 17 15,0-17-15,0 0 0,-17 17 16,17-17-16,0 17 0,-18 0 16,0 0-16,18-17 0,-17 17 15,-1-17-15,18 0 0,-18-1 16,18 1-16,0 0 0,-17-1 0,17 1 16,-18-1-16,18 1 15,-18 0-15,18-1 16,-17-17-1,17 18-15</inkml:trace>
  <inkml:trace contextRef="#ctx0" brushRef="#br0" timeOffset="141030.16">8978 1940 0,'18'0'125,"-1"18"-109,1-18-1,-18 18-15,18-18 16,-1 0-16,1 17 0,0-17 16,-1 0-16,1 18 0,17-18 15,-17 0-15,-1 17 0,36-17 16,-17 0-16,-19 18 0,54 0 15,-53-18-15,17 0 0,35 17 16,-34 1-16,-1-18 0,0 18 0,-17-18 16,17 17-16,0-17 0,1 18 0,-19-18 15,19 18-15,-1-18 0,-18 17 0,54 1 16,-36-1-16,89 1 16,-89-18-16,106 35 15,-106-35-15,18 18 16,53 0-16,-35-1 0,-18-17 15,53 36-15,-54-19 0,1 1 16,0 0-16,35-1 0,-35 1 16,-17-1-16,-1 1 0,0-18 0,0 18 15,1-1-15,34 1 0,-34-18 16,-1 18-16,35-1 0,-34 1 16,-1-18-16,36 18 0,-36-18 15,-18 17-15,36 1 0,-17-18 16,-19 0-16,54 35 15,-54-35-15,19 18 0,-19-18 16,1 17-16,17-17 0,-17 18 0,35-18 16,-18 18-16,-17-18 0,52 17 15,-34-17-15,-1 18 0,35 0 16,-34-18-16,-1 0 0,0 17 16,-17-17-16,17 18 0,0-18 0,54 17 15,-54-17-15,0 18 16,36 0-16,-36-18 0,-17 0 15,52 17-15,-34-17 0,-1 18 16,18-18-16,-18 18 0,0-18 16,36 17-16,-36-17 0,0 0 15,1 18-15,-1-18 0,0 18 0,1-18 16,34 17-16,-35-17 16,-17 18-16,17-18 0,1 0 0,-19 18 15,18-18-15,1 0 0,17 17 16,-36-17-16,19 18 0,34-18 15,-35 17-15,1-17 0,17 18 16,0-18-16,-18 18 0,0-18 0,-17 0 16,17 17-16,0-17 0,1 18 0,-19-18 15,18 0-15,1 18 0,-1-18 16,0 17-16,-17-17 0,0 0 0,17 18 16,-18-18-16,1 0 15,35 0-15,0 18 0,35-18 16,-53 0-16,-17 0 15,17 17-15,-17-17 0,0 0 16,-1 0-16,1 0 16,-36 0 31,-17-17 156,17-1-188</inkml:trace>
  <inkml:trace contextRef="#ctx0" brushRef="#br0" timeOffset="141409.79">14499 3052 0,'-17'0'0,"-1"0"31,36 0 31,-1 17-62,18-17 16,-17 18-16,0-1 0,-1-17 16,19 18-16,-19 0 15,1-18-15,-18 17 0,18-17 16,-18 18-16,17 0 16,-17-1-16,0 1 15,0 0-15,-35-18 0,35 17 16,0 1-16,-53-1 15,53 1-15,-18 0 0,1-18 16,-1 17-16,18 1 0,-18-18 0,1 18 16,-1-1-16,1 1 0,-19 0 15,36-1-15</inkml:trace>
  <inkml:trace contextRef="#ctx0" brushRef="#br0" timeOffset="143809.63">9296 4939 0,'-18'0'0,"0"18"0,1-1 15,-1-17-15,0 0 16,18 18-16,-17-18 16,17 17-1,17-17 235,1 0-234,0-17-16,-1 17 0,36-18 16,-17 18-16,34-35 15,-35 17-15,18 18 0,53-35 16,-53 17-16,71-17 15,-89 17-15,18 1 0,17-1 16,-34 0-16,-1 18 16,35-17-16,-34-1 0,-1 1 15,18-1-15,-18 18 0,0 0 16,18-18-16,-17 1 0,-1 17 16,18 0-16,17-36 0,-34 36 15,-1-17-15,18 17 0,-18-18 0,0 18 16,1-18-16,87 1 15,-88-1-15,36 1 16,-18 17-16,53-36 16,-71 36-16,0-17 0,1 17 0,-1-18 15,0 18-15,0-18 0,1 18 0,-1-17 16,0 17-16,1-18 0,-1 18 0,18-18 16,-18 1-16,0 17 0,18-18 15,-18 1-15,1 17 0,34-18 16,-52 18-16,17-18 0,18 18 15,-18-17-15,-17 17 0,35-18 16,-18 18-16,1 0 0,-19-18 16,18 18-16,1 0 0,-1-17 0,0 17 15,1 0-15,-1-18 0,0 18 0,0 0 16,36-18-16,-36 18 16,1-17-16,34 17 0,-35-18 15,1 18-15,34-18 0,-52 18 16,-1 0-16,19-17 0,-19 17 0,19-18 15,34 1 1,-35 17-16,1-18 0,17 18 16,-18-18-16,0 18 0,18-17 15,-18 17-15,1-18 0,34 18 16,-52-18-16,17 18 0,18 0 16,-35-17-16,17 17 0,0 0 15,-17-18-15,0 18 0,17 0 16,0-18-16,-17 18 0,17-17 15,-17 17-15,-1 0 0,19-18 0,-19 18 16,36-17-16,-18 17 0,-17 0 16,17 0-16,-17-18 0,0 18 0,-1 0 15,19-18-15,-19 18 0,1 0 16,-1 0-16,1-17 0,0 17 16,-1 0-16,1 0 0,0 0 15,-18-18-15,17 18 0,1 0 16,0-18-16,-1 18 15,1 0 1,-1 0-16,-17-17 16,18 17-16,0 0 0,-1 0 15,1 0 1,0-18 0,-1 18-1,1 0-15,0 0 16,-1 0-16,1 0 0,0-18 15,-1 18-15,1 0 16,-1 0-16,1-17 16,0 17-1,-1 0-15,19-18 32,-36 1 155,0-1-140,-18 18-31</inkml:trace>
  <inkml:trace contextRef="#ctx0" brushRef="#br0" timeOffset="144245.81">14323 3475 0,'0'0'0,"-18"0"15,36 0 16,-1 0-15,1 0 0,0 17-16,-1-17 15,1 0-15,0 0 0,-18 18 16,53 17-16,-36-35 0,1 18 16,17 0-16,-17-18 15,-1 17-15,1 1 0,0-18 16,17 18-16,-35-1 15,0 1-15,18-18 16,-18 35-16,0-17 16,0-1-16,0 1 15,0 0-15,0-1 0,-36-17 0,36 36 16,-17-19-16,-36 54 16,35-54-16,-17 19 15,17-1-15,1-17 0,-19 17 16,19-17-16,-1-1 0,18 1 0,-18-1 15,18 1-15,-17-18 0,17 18 16</inkml:trace>
  <inkml:trace contextRef="#ctx0" brushRef="#br0" timeOffset="163809.04">24306 441 0,'0'-18'32,"0"1"46,0-1-31,0 0-16,0 1 0,0 52 391,-35-35-422,35 18 16,-18 17-16,1 0 0,-1-17 15,1 35-15,-1-36 16,0 19-16,-17 17 15,17-36-15,18 1 0,-17 0 0,17-1 16,-18 1-16,18 17 16,-18-17-1,18-36 32,0 0-31,0-17-16,18 0 15,-18 17-15,0 1 0,18-19 16,-1 1-16,1 17 0,17-52 16,-17 52-16,0-17 15,-18 17-15,17 1 0,1-19 16,-1 36 0,-17-17-16,18-1 0,-18 0 15,18 18-15,-1 0 47,-17 18-47,18 0 16,0 17-16,-18-17 15,17 35-15,1-18 16,-18-17-16,18 17 0,-18 0 16,0 0-16,17-17 0,-17 17 15,0-17-15,0 0 0,0-1 16,0 1-16,18-1 0,-18 1 15,0 0-15,0-1 16,0-34 31</inkml:trace>
  <inkml:trace contextRef="#ctx0" brushRef="#br0" timeOffset="164039.67">24059 600 0,'-17'0'0,"34"0"0,-52 0 16,35 17 0,18-17-1,-1 0 1,19 0-16,-19 18 0,1-18 15,17 0-15,-17 0 0,35 0 16,-18 0-16,0 0 0,-17 0 0,35 0 16,-18 0-16,-17 0 0,35 0 15,-18 0-15,-17 0 0</inkml:trace>
  <inkml:trace contextRef="#ctx0" brushRef="#br0" timeOffset="164298.23">24747 582 0,'0'0'0,"0"-18"47,-17 18-16,17 36-31,-18-36 16,0 17-16,1 1 16,-1 0-16,-17 35 15,17-36-15,1 18 16,17-17-16,0 0 15,0-1-15,0 1 0,0 0 16,17-18-16,19 17 16,-1-17-16,-18 0 0,19 0 15,17 0-15,-18 0 0,0-35 16,0 35-16</inkml:trace>
  <inkml:trace contextRef="#ctx0" brushRef="#br0" timeOffset="164599.74">25241 388 0,'-35'0'0,"35"-18"0,-18 18 31,1 0-31,17 18 47,0 0-32,0-1-15,0 1 0,0 17 0,0 18 16,0-35-16,0 17 0,0 36 16,0-36-16,-18-17 0,18 34 15,-18-16-15,18-19 0,-17 19 16,17-19-16,0 1 0,0 0 16,0-1-16</inkml:trace>
  <inkml:trace contextRef="#ctx0" brushRef="#br0" timeOffset="164913.1">25030 653 0,'-18'0'16,"36"0"-16,-54 0 0,72 0 46,-1 0-46,18 0 16,-18 0-16,-17 0 0,52 0 16,-52-18-16,0 18 0,34 0 15,-34 0-15,0 0 16,-1 0-16,1 0 31,-18 18-31,0-1 0,18 1 16,-18 0-16,0-1 15,17 18-15,-17-17 16,0 0-16,0-1 16</inkml:trace>
  <inkml:trace contextRef="#ctx0" brushRef="#br0" timeOffset="165781.81">25435 512 0,'0'0'0,"-17"0"0,52 17 63,-17-17-63,-1 0 0,1 18 0,-1-18 15,19 0-15,-36 17 16,17-17-16,1 0 0,0 0 15,-1 0 17,-17 18-32,18-18 0,-18 18 15,18-18-15,-1 17 16,1 1-16,-1-18 0,1 35 16,-18-17-16,18-18 0,-1 35 15,1-35-15,-18 18 0,18-1 0,-18 1 16,17-18-16,-17 18 15,18-18-15,0 0 16,-1-18 0,1-17-1,0 35-15,-18-18 0,17 1 0,1-36 16,-18 35-16,17 0 0,-17-17 16,18 0-16,-18 17 0,0 1 15,0-1-15,18 18 0,-18-18 16,0 54 15,17-19-15,1 1-16,17-18 15,-17 0-15,0 0 0,17 17 16,-18-17-16,1 0 0,0 0 16,-18-17-1,-18 17 32,18 35-47,-35-35 0,35 18 0,-18 17 16,-35 0-1,53-17-15,-17 0 0,17 34 16,0-34 0,17-18-1,19 0 1,-19 0-16,-17-18 0,35 18 15,-35-17-15,36-18 0,-19 17 16,-17 0-16,0 1 0,18-1 16,-18 0-16,0 36 47,0 0-47,0-1 15,0 19 1,0-19-16,0 1 0,18-18 15,-18 17-15,0 1 0,17-18 16,1 0-16,0 0 16,-1 0-16,1-18 0,-1 18 15</inkml:trace>
  <inkml:trace contextRef="#ctx0" brushRef="#br0" timeOffset="166033.4">26582 317 0,'0'0'0,"-35"-17"32,17 17-32,0 0 15,18 17 1,0 19-16,0-1 16,0-17-16,0-1 0,36 36 15,-36-17-15,17 34 16,1-35-16,-18 1 0,0 17 15,0-36-15,0 1 0,0 17 16,0 0-16</inkml:trace>
  <inkml:trace contextRef="#ctx0" brushRef="#br0" timeOffset="166314.34">26458 547 0,'0'0'0,"36"0"47,-1 17-32,-17-17-15,-1 0 0,18 0 16,1 18-16,17-18 16,0 0-16,-1 18 15,-34-18-15,0 0 16,-1 17-16,1 1 15,-18 0-15,0-1 16,0 1-16,0 0 16,0-1-16,0 1 0,0-1 15,-18-17 1</inkml:trace>
  <inkml:trace contextRef="#ctx0" brushRef="#br0" timeOffset="166458.26">26864 459 0,'0'-18'0,"0"36"0,-18-36 31,18 36-31,0-1 16,36 1-1,-1 0-15</inkml:trace>
  <inkml:trace contextRef="#ctx0" brushRef="#br0" timeOffset="166773.14">27129 547 0,'0'0'16,"17"0"-16,-17 17 31,-17-17-31,-19 18 16,19 0 0,17-1-16,-18-17 0,0 18 15,1 0-15,-1 17 16,18-17-16,0-1 0,0 1 15,0 17-15,18-17 16,17-18 0,-17 0-16,-1 0 0,1 0 15,0 0-15,17-36 0,-17 19 16,-1 17-16,1-35 0,-1 17 16,-17 0-16,0-35 15,0 36-15,0-1 0,-35 0 0,0 1 16,0-1-16,-1 18 15,19 0-15,-1 0 16,0 0-16,18 18 0,0-1 16</inkml:trace>
  <inkml:trace contextRef="#ctx0" brushRef="#br0" timeOffset="167197.41">27376 564 0,'17'0'0,"-17"18"32,0 0-32,0-1 0,0 1 15,0 0-15,0-1 0,0 1 16,18 0-16,-18-1 16,0 1-16,0-1 15,17 1-15,-17 0 16,0-54 15,0 19-15,0-1-16,0 1 15,0-1-15,0 0 0,0 1 16,0-1-16,0 0 0,0 1 0,18-19 16,0 19-16,-18-1 15,53 18-15,-53-17 0,17 17 16,1 0-16,0 0 0,17 0 0,-18 0 15,19 0-15,-19 35 0,1-35 16,17 53-16,-17-53 16,0 53-16,-1-36 15,-17 1-15,0 0 0,0-1 16,-35 1-16,35-1 16,-18-17-16</inkml:trace>
  <inkml:trace contextRef="#ctx0" brushRef="#br0" timeOffset="167688.34">28416 600 0,'0'0'16,"-17"-18"-16,-1 0 15,18 54 17,0-19-17,0 19-15,0-19 16,18-17-16,-18 36 0,0-19 16,17 1-16,-17 17 15,18-35-15,-18 18 0,18-1 0,-1-17 16,-17 18-16,35-18 15,-17 0-15,0 0 0,17 0 16,-17 0-16,-1-35 0,19 17 16,-1-17-16,-18 0 15,1 17-15,-18 0 0,18-52 16,-18 52-16,0 0 16,0 1-16,0 34 46,0 1-46,0 0 0,0-1 16,0 1-16,0 0 0,0-1 0,0 1 16,0 0-16,0-1 0,17 1 0,-17-1 15,36-17-15,-36 18 0,17-18 16,1 0-16,0 0 0,-1 0 16,1 0-16</inkml:trace>
  <inkml:trace contextRef="#ctx0" brushRef="#br0" timeOffset="168116.94">29016 547 0,'0'0'0,"-18"17"31,18 1-31,-17-18 0,-1 53 16,18-35 0,0-1-16,0 1 0,0 0 0,0-1 15,0 1-15,18 17 16,-18-17-1,0-1 1,0-52 0,0 17-1,0 1 1,0-1-16,0-17 0,0 17 16,0 1-16,35-19 0,-17 19 15,-1-1-15,1 0 16,0 18-16,-1 0 15,1 0-15,-1 18 16,1-18-16,0 18 16,-1 17-16,1-35 0,0 35 15,-1-17-15,1 0 0,-18-1 16,0 1-16,0-1 0,0 1 16,0 0-1,35-36 16</inkml:trace>
  <inkml:trace contextRef="#ctx0" brushRef="#br0" timeOffset="168280.76">29386 617 0,'0'0'0,"18"0"0,-18-17 16,0 52 0,0-17-1,0-1 1,0 1-16,0 0 0,0-1 15,0 1-15,0-1 0,0 1 16,0 0-16,18-18 16,-1 0-16,1-36 15</inkml:trace>
  <inkml:trace contextRef="#ctx0" brushRef="#br0" timeOffset="168429.33">29457 423 0,'-18'0'0,"1"18"16,34-18-1,19 0 1</inkml:trace>
  <inkml:trace contextRef="#ctx0" brushRef="#br0" timeOffset="168704.71">29722 317 0,'0'-17'0,"0"34"0,17-17 63,-17 18-47,0 0-16,0-1 0,0 19 15,18-1-15,-18 0 16,0-17-16,0 17 0,0-17 0,0 52 15,0-52-15,0 0 16,0-1-16,0 1 0,0 0 0,0-1 16,-18 18-16,18-17 15,0 0-15,0-1 0,-17-17 16,17 18 0,35-18-1</inkml:trace>
  <inkml:trace contextRef="#ctx0" brushRef="#br0" timeOffset="168917.02">29616 547 0,'-18'0'15,"36"0"-15,-54 0 0,19 0 0,-1 0 16,53 0 15,1 0-31,-19 0 16,54 0-16,-36 0 0,0 0 15,1 0-15,34 0 0,-52 0 16</inkml:trace>
  <inkml:trace contextRef="#ctx0" brushRef="#br0" timeOffset="170505.89">23971 970 0,'0'0'0,"18"0"47,-18 18-47,18-18 16,-1 0-16,1 0 15,-1 0-15,1 17 16,0-17-16,-1 0 15,1 0-15,0 18 0,-1-18 16,1 18-16,17-18 0,0 0 16,1 0-16,-1 17 0,36-17 15,-36 0-15,0 0 0,53 18 16,-35-18-16,-17 0 0,16 0 0,1 0 16,-17 18-16,17-18 0,-18 0 0,18 0 15,-18 17-15,0-17 0,1 0 0,34 18 16,-35-18-16,18 0 0,18 18 15,-18-18-15,-18 0 0,71 17 16,-71-17-16,18 0 0,35 0 16,-35 0-16,0 0 15,-18 0-15,18 0 0,0 0 0,35 0 16,18 0-16,-53 0 16,0 0-16,88 0 15,-88 0-15,18 0 0,-36 0 16,18 0-16,17 0 0,-34 0 15,-1 0-15,53 0 0,-53 0 16,18-17-16,-17 17 0,17 0 16,-1 0-16,-16 0 0,70-18 15,-71 18-15,18 0 0,0 0 0,35 0 16,-53-18-16,18 18 0,18 0 16,-36 0-16,18 0 0,17 0 15,-34-17-15,-1 17 0,36 0 16,-19 0-16,-16 0 0,-1 0 15,18 0-15,-18 0 0,0 0 0,54 0 16,-54 0-16,0 0 0,0 0 16,36 0-16,-36 0 0,1 0 15,-1 0-15,18 0 0,-18 0 0,0 0 16,54 0-16,-1 0 16,0 0-16,-53 0 0,0 0 15,54 0-15,-36 0 16,-18 17-16,0-17 0,0 0 0,1 0 15,17 18-15,-18-18 0,35 18 16,-52-18-16,17 0 0,1 0 0,-19 0 16,19 0-16,-19 17 0,18-17 15,-17 0-15,0 0 0,17 0 16,-17 0-16,-1 0 0,19 0 16,-19 0-16,1 0 0,0 0 0,-1 0 15,1 0-15,-1 0 0,1 0 16,0 0-1,-36 0 126</inkml:trace>
  <inkml:trace contextRef="#ctx0" brushRef="#br0" timeOffset="172536.48">31238 794 0,'0'-18'78,"0"0"-62,0 1 0,0-1-16,-17 18 15,17-17-15,-18 17 0,-17 0 16,17-18-16,1 18 0,-19 0 15,1 0-15,17 0 0,-17 0 16,18 0-16,-19 35 0,19-35 16,-1 0-16,0 18 0,1-18 0,-19 35 15,19-17-15,-1-1 0,0 19 16,1-19-16,-1 1 0,18 0 16,-17 17-16,17-18 0,0 1 15,0 0-15,0-1 0,0 1 0,17 0 16,18-18-1,-17 0 1,0 0-16,-1 0 0,1 0 0,17 0 16,-17 0-16,0-18 0,35 18 15,-18-18-15,-18 18 0,36-35 16,0 0 0,-35 17-16,0 1 15,-1-1-15,-17 0 0,18-17 16,-1 17-16,-17 1 0,0-1 15,0 0-15,0 1 16,0 34 78,0 1-94,0 0 15,0-1-15,0 1 16,0 0-16,0-1 0,0 1 16,0 0-16,0 17 15,0-18-15,0 1 0,0 0 16,0-1-16,0 1 0,0 17 16,0-17-16,0 0 15,0-1-15,0 1 0,0 0 16,18-18 62,0 0-47,-18 17-31,17-17 16,-17 18-1,18-18-15,0 0 0,-1 0 16,1 0 0,0 0-1,-1 0 63,-17-18-46,-35 18 93,17 0-110</inkml:trace>
  <inkml:trace contextRef="#ctx0" brushRef="#br0" timeOffset="175625.59">31750 1164 0,'18'0'109,"-18"18"-46,0-1-63,0 19 16,0-1-16,0 0 0,0-17 15,0 17-15,-18-17 0,18-1 16,0 19-16,0-19 0,0 1 15,-18 0-15,18-1 16,0 1 0,0-36 62,0 1-63,0-1-15,0 0 0,0 1 16</inkml:trace>
  <inkml:trace contextRef="#ctx0" brushRef="#br0" timeOffset="176148.46">31768 917 0,'0'-17'32,"0"34"30,0 1-46,0-1-1,0 1-15,0 0 16,35-18 15,-17 0-15,-18-18-1,35 18-15,-35-18 0,17 1 16,-17-1-16,0 1 16,0-1-1,-17 18 1,-1 0 0,1 18-1,17-1 1,0 1-1,17-18 17</inkml:trace>
  <inkml:trace contextRef="#ctx0" brushRef="#br0" timeOffset="176771.1">31591 335 0,'18'0'31,"-36"0"16,1 0-31,-19 35-1,19-17-15,-19 0 16,19-1-16,-1 19 16,0-36-16,18 17 0,-17 19 15,17-19-15,0 1 0,0-1 0,0 1 16,0 0-16,0-1 0,17 1 16,-17 0-16,36-1 0,-19 1 15,19 0 1,-19-18-16,-17 17 0,18-17 0,0 18 15,-1-18 1,1 0 0</inkml:trace>
  <inkml:trace contextRef="#ctx0" brushRef="#br0" timeOffset="177208.31">31873 512 0,'0'0'16,"0"17"62,0 1-62,0-1-16,0 1 15,0 0-15,0-1 16,0 19 0,0-19-16,0 1 0,0 0 15,0-1-15,0 1 16,0-1-16,0 1 15,-17-18 1,17 18-16,-18-18 0,-17 0 16,35 17-16,-18-17 15,1 0-15,-1 0 0,0-17 47</inkml:trace>
  <inkml:trace contextRef="#ctx0" brushRef="#br0" timeOffset="177869.64">31891 388 0,'0'0'0,"0"18"63,0-36 15,0 0-63,0 1 1,0 34 31,18-17 15,-1 0-30,1 0-17,-36 0 63,18 18-46,-17-18-17,17 18 1</inkml:trace>
  <inkml:trace contextRef="#ctx0" brushRef="#br0" timeOffset="178269.89">32103 229 0,'0'-17'47,"0"-1"-32,17 18 1,1 35 15,0-17-15,-1-18-16,1 18 0,17 17 15,-17-18-15,0 1 0,17 35 16,-18-35-16,1-1 0,35 72 16,-35-72-16,17 71 15,-35-70-15,18 17 16,-18 1-16,0-1 0,0-18 15,-36 1-15,36 17 0,-35-17 0,17 0 16,-52 35-16,35-36 0,-18 18 16,-36 1-16</inkml:trace>
  <inkml:trace contextRef="#ctx0" brushRef="#br0" timeOffset="190359.65">24800 1782 0,'18'0'62,"-36"0"48,1 0-95,17 17 1,-18-17-16,0 18 16,18-1-16,-17 1 0,17 17 15,0-17-15,-18 17 16,18-17-16,0 0 16,35-18-16,-35 17 0,18 1 15,0-1-15,17-17 16,-17 0-16,-1 0 0,1 0 15,-1 0-15,1 0 0,0 0 0,-1-17 16,1 17-16,0-35 16,-18 17-16,0 0 0,17-17 15,-17 0-15,0 17 16,0 0-16,-35 1 0,35-1 16,-18 18-16,-17-17 0,17 17 15,-17 0-15,18 0 0,-19 0 16,1 0-16,17 0 15,18 17-15,-35-17 0,35 35 16,0-17-16,0 0 16,0-1-16,18 1 15,17-18-15,0 0 16,1 0-16,-19 0 0,36 0 16,-18 0-16,-17-18 0,17 1 15,-17 17-15,0-18 0,17-17 16,-18 35-16,1-18 0,-18 1 0,18-1 15,-18 0-15,17 1 0,-17-1 16,0 0-16,0 1 0,0-1 31,0 36 16,0-1-31,0 19-16,0-19 0,0 1 15,0 17-15,-17-17 0,17 17 0,0-17 16,0 17-16,0 36 0,0-36 16,0 18-16,0 35 0,0-53 15,0 18-15,0-18 0,0 54 16,0-54-16,0 0 0,0 18 16,0-35-16,0 17 15,17-35-15,-17 18 16,18-18-1,-18-36 1,18 36-16,-18-17 0,17-1 0,19-17 16,-36 0-16,17 17 0,1-17 15,0-1-15,-18 19 0,0-1 16,17-17-16,-17 17 0,0 0 16,0-17-16,0 18 0,0-1 15,-17 18-15,17-18 16,-36 18-16,36-17 0,-17 17 15,-19 0-15,19 0 0,-1 0 16,18-18-16,18 18 47,-1-18-31,1 18-16,53-35 15,-54 17-15,54 1 16,-18-1-16,-18 18 0,-17-17 15</inkml:trace>
  <inkml:trace contextRef="#ctx0" brushRef="#br0" timeOffset="191407.26">25929 1852 0,'-17'0'0,"34"0"0,-52 0 31,35-18-31,0 54 32,0-19-17,0 19-15,0-19 0,18 19 16,-18-19-16,17 18 15,-17-17-15,18-18 0,-1 35 16,1-35-16,0 18 16,-1-18-16,1 0 0,17 0 15,-17 0-15,0 0 0,-1-18 16,1 18-16,17-17 0,-17 17 0,-1-36 16,1 19-16,0-1 0,-18 1 15,17-1-15,-17 0 0,18 1 0,-18-1 16,0-17-16,0 17 0,0 0 15,0 36 32,0 17-47,-18 1 16,18-19-16,0 1 0,0 17 16,0-17-16,0-1 0,18 19 15,-18-19-15,18 1 0,-18 0 16,17-18-16,36 0 15,-35 0-15,-18-18 0,17 18 16,1-35-16,0 35 0,-1-36 16,-17 19-16,18-1 0,-18-17 0,0 17 15,18 1-15,-18-1 0,0 0 16,0 1-16,0 34 47,0 19-47,0-19 15,0 1-15,0 0 0,0-1 0,0 1 16,0-1-16,0 19 0,0-19 16,0 1-16,0 0 15,0-54 17,17 36-32,-17-17 15,18-1-15,-18 0 0,18-17 16,-1 18-16,-17-1 0,18 0 15,-18 1-15,17-1 16,1 18 0,0 35-1,-1-17-15,1-18 0,-18 18 16,18-1-16,-18 1 0,17-1 0,1 1 16,-18 0-16,18-1 15,-1-17-15,1 0 16,-1 0-16,1 0 0,0-17 15,-1-1-15,1 18 16,-18-35-16,18 0 0,-1 17 16,-17 0-16,0 1 0,18-1 15,-18 0-15,0 36 47,0 17-47,-18-17 16,18 0-16,0-1 0,0 18 15,0-17-15,0 0 16,18-18-16,0-36 16</inkml:trace>
  <inkml:trace contextRef="#ctx0" brushRef="#br0" timeOffset="191525.33">26970 1746 0,'-18'-17'0,"36"34"0,-53-34 15,70 17 17</inkml:trace>
  <inkml:trace contextRef="#ctx0" brushRef="#br0" timeOffset="191825.02">27217 1658 0,'17'0'0,"-34"0"0,34-18 0,-17 1 15,0-1 1,0 53 15,0-17-15,0 17-16,0-17 0,-17 0 16,17 35-16,0-36 0,0 1 15,0 35-15,0-36 0,-18 19 16,18-1-16,0-17 15,0-1-15,0 18 0,-17-17 16,17 0-16,0-1 0,0 1 16,0 0-1,35-18 1,-18 0-16,1 0 16,0 0-16,17 0 0,0-36 15</inkml:trace>
  <inkml:trace contextRef="#ctx0" brushRef="#br0" timeOffset="192039.6">27217 1817 0,'-18'0'0,"36"0"0,-71 0 0,35 0 0,1 0 15,-1 0-15,0 0 0,18-18 31,18 18-31,35-17 16,-35 17-16,17 0 0,0-18 16,71 0-1,-71 18-15,0-17 0,1-1 0</inkml:trace>
  <inkml:trace contextRef="#ctx0" brushRef="#br0" timeOffset="192965.41">28205 1834 0,'0'0'0,"0"-17"16,0-1 0,0 36 46,17-18-62,-17 35 0,0-17 16,0-1-16,18 19 0,-18-1 15,0-17-15,0-1 0,17 1 16,-17-1-16,0 1 0,0 0 16,0-1-16,18-17 0,-18 18 15,0-36 17,0-17-17,0 17-15,0-17 0,0 18 16</inkml:trace>
  <inkml:trace contextRef="#ctx0" brushRef="#br0" timeOffset="193320.09">28205 1552 0,'-36'0'0,"72"0"0,-89 0 15,35 0-15,36 0 47,-1 0-31,1 0-16,0-17 15,-18-1-15,0-17 16,0 17 0,0 0-16,0 1 15,-18 17-15,0 0 0,1 0 16,-19 17-16,19-17 15,-1 36-15,0 17 16,18-36 0,0 1-16,0-1 15,0 1-15,18-18 0,-18 18 0,35-18 16,-17 0-16,0 0 16,17 0-16</inkml:trace>
  <inkml:trace contextRef="#ctx0" brushRef="#br0" timeOffset="195420.77">29016 1905 0,'0'-18'15,"0"1"1,0-1-1,0 36 32,0 17-31,0-17-16,0 17 0,0-17 16,0-1-16,0 18 0,0-17 15,0 0-15,0-1 16,0 1-16,0 0 0,0-1 15,0 1-15,0 0 0,18-18 32,-1-18-17,1 18-15,0-35 0,-1 17 16</inkml:trace>
  <inkml:trace contextRef="#ctx0" brushRef="#br0" timeOffset="195838.33">29210 1905 0,'-18'0'16,"18"18"0,0-1-16,0 1 15,0 0-15,0-1 16,0 18-16,18-35 16,-18 18-16,0 0 0,18-1 15,-18 1-15,0 0 16,0-54 15,0 19-15,0-1-16,0-17 15,0 17-15,0-17 16,0 17-16,0 1 16,0-1-16,35 18 0,-17 0 15,-18-18-15,17 18 0,36 0 16,-35 0-16,-1 0 15,36 36-15,-35-36 0,0 17 16,17 19-16,-18-19 0,1 1 16,0-1-16,-1 1 0,-17 0 15,0 35-15,0-36 16,0 1-16,0 0 0,-17-1 16,-19 1-16,1-1 15,18-17-15,-19 0 0</inkml:trace>
  <inkml:trace contextRef="#ctx0" brushRef="#br0" timeOffset="196160.06">28963 1693 0,'-18'0'0,"1"-17"31,17-1-31,35 18 16,-35-18-16,18 18 0,-18-17 15,17 17-15,1-18 16,0 0-16,-1 1 16,1-1-16,-18 1 15,0-1 1,-18 18-16,1 35 15,17-17 1,0-1-16,0 19 16,0-19-16,0 1 0,0 0 15,0-1-15,35-17 0</inkml:trace>
  <inkml:trace contextRef="#ctx0" brushRef="#br0" timeOffset="196557.21">30321 1746 0,'-17'-70'31,"17"52"-15,17 18-1,-17 35 1,0 1 0,0-19-16,0 71 15,0-70-15,0 17 0,18 71 16,-18-71-16,0 36 15,0-53-15,0 17 0,0 0 16,0-17-16,0-1 0,0 1 16,0 0-16,18-18 31,17-18-15</inkml:trace>
  <inkml:trace contextRef="#ctx0" brushRef="#br0" timeOffset="198052.96">30745 1958 0,'0'-18'15,"-36"1"1,19 17 0,-1 0-16,0 0 15,1 0-15,-19 17 16,19 1-16,-1-18 15,-17 53-15,35-36 16,-18 1-16,18 0 0,0-1 16,0 1-16,0 0 0,0-1 15,18-17 1,0 0-16,17 0 16,-18 0-16,1 0 0,0-17 15,-1 17-15,1-18 0,0 0 16,-18-17-16,17 17 0,-17 1 15,0-1-15,0 1 16,0-1-16,0 0 0,0 1 16,0 52 15,0-17-15,0 17-16,0-18 15,0 1-15,18 0 0,-18-1 0,18 1 16,17 0-16,0-1 15,-17-17-15,-1 0 0,19 0 16,-19 0-16,1 0 0,17-17 16,-17-19-16,0 36 0,-1-17 15,1-1-15,-18 0 0,17 1 0,-17-1 16,0 1-16,0-1 0,0 0 0,0 1 16,0-1-1,0 53 16,-17-35-31,17 18 16,0 17-16,0 0 16,0-17-16,0 0 15,0-1-15,0 1 0,35 0 0,-17-1 16,-1 1-16,19-18 16,-19 0-16,1 0 0,17 0 15,-17-18-15,-1 18 0,1-35 0,0 35 16,-1-35-16,1 17 0,0 0 15,-1-17-15,-17 18 0,0-19 16,0 19-16,0-1 16,-17 18-16,-1 0 31,18 18-31,-18-18 0,18 17 16,0 19-16,-17-19 0,17 1 15,0 17-15,0 18 0,0-35 16,0 17-16,17 35 0,-17-34 15,0-1-15,0 36 16,0-18-16,-17-18 0,17 18 16,-36-18-16,36-17 0,-17-1 15,-1-17-15,1 18 0,-1-18 16,0 0-16,1-35 0,-1-1 16,18 19-16,0-1 0,0 0 0,0 1 15,0-18-15,0 17 0,18 0 0,17 1 16,-35-1-16,35 0 0,-17 1 15,35-1-15,-36 0 0,54 18 16,-36-17-16,0 17 0,54-36 16,-54 19-16,36-18 15,-54 17-15,1 0 16,-1 1-16,1-1 0,-18 0 16,0 1-16,18-19 0,-18 19 15,0-1-15,0 1 0,0-1 16,-36 0-16,19 18 15,-1 0 1,18 18-16,-17-18 16,17 18-16,-18 17 0,18-18 15,0 1-15,0 0 0,0 17 16,35-17-16,-35-1 0,35 19 16,-17-19-16,0-17 15,-18 18-15,35-18 0,-17 0 16,-1-35-16,1 35 0,-18-18 15,18 18-15,-18-35 0,17 17 0,-17 0 16,0 1-16,18-1 0,-18 0 0,0 1 16,0-18-16,0 17 15,0 36 17,0 17-17,0-18-15,0 1 16,0 0-16,0-1 0,0 1 0,0 0 15,0 17-15,0-17 16,17-18 0,-17-18 15,-35 0-15,35 1-16,0-1 0,0-17 15,0 17-15,0 0 0,0-34 16,0 34-16,18 18 0,-18-35 15,35 17-15,-17 18 16,-18-18-16,17 18 0,1 0 16,0 0-16,-1 0 0,1 0 15,0 0 1,-1 0-16</inkml:trace>
  <inkml:trace contextRef="#ctx0" brushRef="#br0" timeOffset="198688.19">32702 2028 0,'0'-17'31,"0"34"63,-17-17-94,17 18 0,-18 0 16,18-1-16,0 1 0,-17 53 15,17-36-15,0 0 0,0 36 16,0-36-16,0 18 0,0 35 16,0-53-16,0 1 0,0 34 15,0-35-15,0-17 0,0 0 16,0-1-16,0 1 0,0 0 16,-18-18 15,-17 0-31,17 0 15,0 0-15,-17 0 0,17 0 16,1 0-16,-18 0 0,17 0 16,0 0-16,1 0 15,-1 0-15,0 0 0,18-18 0,-17 18 16,17-18-16,0 1 0,0-1 16,0-17-16</inkml:trace>
  <inkml:trace contextRef="#ctx0" brushRef="#br0" timeOffset="199284.91">32685 1782 0,'0'0'0,"0"-18"32,35 18-32,-35-18 15,-18 36 63,18 0-78,0-1 16,-17-17 0,17 18-16,0-1 15,17-17 17,1-35-17,17 18-15,-17-1 16,-18 0-16,18 1 0,-18-1 15,0 0-15,0-17 16,0 17-16,-36 1 16,19 17-16,-19 0 0,19 0 15,-1 0-15,1 17 0,-1-17 16,0 0-16,1 18 0,17 0 16,-18-18-16,18 17 0,0 1 15,0 0-15,0-1 16,0 1-16,18-18 15,17 18-15,-17-18 16,17 0-16,-18 0 16,1 0-16</inkml:trace>
  <inkml:trace contextRef="#ctx0" brushRef="#br0" timeOffset="199629.48">33108 2469 0,'0'0'0,"-17"0"16,17-17-1</inkml:trace>
  <inkml:trace contextRef="#ctx0" brushRef="#br0" timeOffset="209476.54">8114 2205 0,'-18'0'94,"18"17"-94,-17-17 31,17 18 266,0 0-266,0-1-31,17-17 16,-17 18-16,0 0 16,0-1-16,0 1 15,0 0-15,18-18 0,-18 17 16,0 1-16,18 0 15,-18-1 1,0 1-16,0-1 16,0 1-1,0 0 17,0-36 155,0 0-171,0 1 15,0-1-15,0 1-1,-18 17 1,18-18-16</inkml:trace>
  <inkml:trace contextRef="#ctx0" brushRef="#br0" timeOffset="-214207.98">1464 10178 0,'-18'0'16,"18"-18"-1,0 0 1,-17 18 15,-1 0-15,0 18-1,1-18-15,-1 18 16,1-1-16,-1 1 16,18 0-16,-18-18 0,18 17 0,-17 1 15,17-36 48,0 1-48,17 17-15,-17-18 0,18 0 16,0 1-16,-18-1 0,17 18 16,-17-18-16,18 18 0,-18-17 15,17 17-15,-17-18 16,0 53 31,0-17-32,0 0-15,0-1 0,0 1 16,0 0-16,0-1 0,0 18 16,0-17-16,0 0 15,0-1-15,0 1 16,0 0-16,0-1 15,0 1 17,-17-18 30,17 18-62,-18-18 16,1 0-16,-1 0 15,0 0-15,1 0 16,17 17-16,-18-17 16,36 0 31,-1 0-47,1 0 15,0 0-15,-1 0 0,1-17 16,-1 17-16,1 0 0,0 0 0,-1-18 15,19 18-15,-19-18 0,1 18 16,0 0-16,-1 0 16,-17-17-16</inkml:trace>
  <inkml:trace contextRef="#ctx0" brushRef="#br0" timeOffset="-213462.81">1605 10019 0,'0'-18'0,"-35"-17"16,17 35-16,1-18 16,-1 1-16,0 17 15,1 0-15,-1-18 16,-17 18-16,17 0 0,0 0 16,-34 0-16,34 35 15,0-35-15,-17 18 0,17-18 16,1 18-16,-19 17 15,19-17-15,-18 17 0,35-18 16,-18 1-16,18 0 0,-18-1 16,18 1-16,-17 0 0,17-1 15,-18 1-15,18 17 16,-18-17-16,18 17 16,0-17-16,0-1 0,0 1 15,0 0-15,0-1 0,0 1 16,0 0-16,0-1 0,0 1 15,0-1-15,18 1 16,-18 0-16,35-18 0,-35 17 16,18-17-16,0 18 0,-1-18 0,1 18 15,-1-18-15,1 17 0,0-17 16,35 0-16,-36 0 0,1 0 16,35 0-16,-36 0 0,1 0 15,17-17-15,-17 17 0,0 0 0,17-18 16,0-17-16,0 35 0,-17-18 15,0 18-15,17-35 0,-17 17 16,-1 18-16,1-35 0,0 17 16,-1 1-16,-17-1 15,0 0-15,0 1 0,0-19 16,0 19-16,0-1 0,-53-52 16,36 52-16,-1-17 0,0 17 15,-17 0-15,17 1 0,-17-1 0,-18-17 16,36 17-16,-1 18 0,-17-17 15,17 17-15,0 0 0,1 0 0,-18-18 16,17 18-16,0 0 16</inkml:trace>
  <inkml:trace contextRef="#ctx0" brushRef="#br0" timeOffset="-212151.61">8202 9613 0,'0'18'31,"-18"-18"16,1 0-31,17-18-16,-18 18 16,18-17-16,-17-1 15,17 0 1,0 1-1,17 17 1,1 0-16,-1 0 16,-17 35-16,18-35 0,0 18 15,-18 17-15,17-18 0,-17 19 16,0-19-16,18 19 16,-18-1-16,0-17 0,0 17 15,-35-18-15,35 1 0,-36 0 0,36-1 16,-52 1-16,34 0 0,0-18 15,1 17-15,-1-17 0,0 0 16,1 0-16,-19 0 0,19 0 16,-1-17-16,0 17 15,1-36-15,-1 36 0,18-17 16,18 17 31,-18 17-47,17-17 0,36 18 15,-53 0-15,18-18 16,0 17-16,-1 1 0,19 0 16,-19-1-1,1-17 1,-18 18-16,18-18 31,-1 0-31,-17-18 16,18 18-16</inkml:trace>
  <inkml:trace contextRef="#ctx0" brushRef="#br0" timeOffset="-211455.57">8290 9507 0,'-17'-17'0,"34"34"0,-70-52 15,36 35-15,-1-18 0,0 1 16,-17-1 0,35 1-16,-17 17 15,-1 0-15,18-18 16,-35 18-16,17 0 16,0 0-16,1 0 15,-1 0-15,-17 0 0,17 0 16,0 0-16,1 18 0,-1-1 15,-17 1-15,35-1 16,-18 1-16,1 0 0,-1-1 16,0 19-16,1-1 0,17 0 15,0-17-15,-18 17 0,18 0 0,0 1 16,0-19-16,0 19 0,0-1 16,0-18-16,0 19 0,0-19 0,0 1 15,35 0-15,-35-1 0,0 1 0,18 17 16,0-17-16,-18 0 0,17-18 15,-17 17-15,18 1 0,0-18 0,-1 17 16,1-17-16,17 18 16,-17-18-16,-1 0 0,19 0 15,-19 0-15,1 0 0,53 0 16,-54 0-16,1 0 16,35-18-16,-36 1 0,1 17 15,0-18-15,17 1 0,-17-1 0,-1 0 16,36-17-16,-35 17 0,17-17 15,0-18-15,-17 35 0,0-17 16,17-35-16,-35 34 16,17 1-16,-17 0 0,18 17 0,-18-17 15,0 0-15,0-1 0,0-17 16,-35 36-16,35-1 0,-18 1 16,18-1-16,-35 0 0,0 1 0,-1-19 15,19 19-15,-19-1 0,19 18 0,-18-18 16,17 18-16,-17 0 0,17-17 0,0 17 15,1 0-15,-1 0 0,-17 0 0,17 0 16,1 0-16,-1 0 0,0 17 16,1-17-16,-1 36 0,0-36 15,18 17 1</inkml:trace>
  <inkml:trace contextRef="#ctx0" brushRef="#br0" timeOffset="-210291.69">14958 9137 0,'-18'0'0,"36"0"0,-54-18 15,19 18-15,17-17 16,0-1 0,0 0-16,17 18 15,-17-17 1,36 17-16,-19 0 0,1 0 15,0 0 1,-1 0-16,1 35 16,0-35-16,-18 18 0,0-1 15,0 1-15,0 0 0,-36-1 16,36 1-16,-35-18 0,35 17 0,-18-17 16,18 18-16,-17-18 0,-1 0 15,18 18-15,-18-18 0,36 0 47,0 0-31,17 0-16,-17 0 15,-1 0-15,1 0 0,0 0 16,-1 17-16,1-17 16,0 18-16,-18 0 0,0-1 15,0 1-15,0 0 16,-18-18-16,18 17 15,-35-17-15,-1 0 0,19 18 16,-36-18-16,17 0 16,19 0-16,-18 0 15,17 0-15,0 0 0,36 0 32,17 0-17</inkml:trace>
  <inkml:trace contextRef="#ctx0" brushRef="#br0" timeOffset="-209715.15">15169 8908 0,'0'0'0,"-17"-18"0,-1 18 15,1 0-15,-19-35 16,19 35-16,-19 0 0,36-18 16,-35 18-1,-71 106 17,89-88-32,-1-1 0,-17 18 15,-1 1-15,19-19 0,-19 36 16,19-35-16,17 17 0,-35 0 15,35 1-15,-18-19 0,18 36 16,0-35-16,0 17 16,0 1-16,0-19 0,0 1 0,18 17 15,-1-17-15,-17-1 16,35 1-16,-17 0 0,35 17 16,-35-35-16,-1 18 15,36-1-15,-35-17 0,-1 0 16,36 0-16,-17 0 0,-1-35 15,18 0-15,-18 35 0,0-18 16,-17 0-16,35-35 0,-18 36 16,-17-18-16,0 17 0,-1-17 0,1-1 15,-1 1-15,1-71 16,-18 0 0,-35 71-16,35 0 0,-18-18 15,-35 35-15,36-17 0,-36 17 16,35 1-16,0-1 0,-34 18 15,16 0-15,19-18 0,-1 18 0,-17 0 16,17 0-16,0 0 0,1 0 16,-1 0-16,0 0 0,-17 0 15</inkml:trace>
  <inkml:trace contextRef="#ctx0" brushRef="#br0" timeOffset="-183402.17">8079 2275 0,'17'0'141,"-17"-17"-126,18 17 63,-18-18-62,0 0 0,18 18-1,-18-17 1,0 34 62,0 1-62,0 0-1,0-1 1,0 1 0,0 0-1,0 17-15,0-17 16,0-1-16,0 1 15,0 0-15,0-1 16,0 1 0,0-1-1,0 1 1,0 0 0,0-1-16,0 1 15,0-36 173,0 1-157,0-1-15,0 0-1</inkml:trace>
  <inkml:trace contextRef="#ctx0" brushRef="#br0" timeOffset="-90935.03">2205 3351 0</inkml:trace>
  <inkml:trace contextRef="#ctx0" brushRef="#br0" timeOffset="-52811.07">1464 11783 0,'-35'0'109,"35"-36"-77,-18 36-32,0-17 15,1 17-15,-1-18 16,1 18-16,-1 0 16,0 0-16,1 0 15,-1 0-15,0 0 0,-17 18 16,17-18-16,-17 17 15,18 1-15,-1-18 0,0 18 16,1-18-16,-1 17 0,0-17 16,18 18-16,-17-18 0,-1 0 0,0 35 15,1-35 1,-1 36-16,18-19 16,0 1-16,0 0 0,-18-1 15,18 1-15,0-1 0,0 1 16,0 17-16,0-17 15,0 0-15,36-1 0,-36 1 0,0 0 16,17-1-16,1 1 0,-18-1 16,18-17-16,-18 18 0,17-18 15,1 18-15,0-18 0,-1 0 16,1 0-16,0 0 0,17 0 16,-18 0-16,1 0 0,0-18 15,-1 18-15,1-18 0,17-17 16,-17 18-16,-18-1 0,18 18 15,-1-18-15,1 1 0,-1-19 0,1 19 16,0-1-16,-18 0 0,17 1 0,1-1 16,-18 1-16,18-19 0,-18 19 0,0-1 15,0-17-15,0 17 0,0 0 16,0-17-16,0 17 0,0 1 16,-18-1-16,18 1 15,-18 17-15,1 0 16,17-18-16,0 53 47,0-17-47,0-1 15,0 1-15,-36 35 16,36-35-16,0-1 0,0 1 16,0 0-16,0-1 0,0 19 0,0-1 15,0 0-15,0-17 0,0 17 16,0-17-16,0 17 0,0-17 0,0 34 15,0-34-15,0 0 0,0 17 16,0-17-16,18-18 0,-18 17 16,0 1-16,18-18 15,-18 18-15,17-18 32,1 0-1,0 0-16,-1 0 1,-17-36 15,0 19-15,0-1-16</inkml:trace>
  <inkml:trace contextRef="#ctx0" brushRef="#br0" timeOffset="-52043.7">1782 12241 0,'-18'0'31,"18"-17"-31,-18 17 16,18 17 78,0 19-79,0-19-15,0 1 0,0 0 16,0 17-16,0-18 16,0 19-16,0-19 15,18 1-15,-18 0 0,0-1 16,18-17-16,-18 18 15,0 0 1</inkml:trace>
  <inkml:trace contextRef="#ctx0" brushRef="#br0" timeOffset="-51429.08">1746 11342 0,'0'17'93,"-35"-17"-93,35 18 0,-18 17 16,1-17-16,17 0 16,-18-1-16,18 1 0,-18 17 15,18-17-15,0-1 0,0 1 16,0 0-16,0-1 0,0 1 15,0 0-15,18-18 0,0 17 16,-1-17-16,1 18 16,17-18-16,-17 0 15,0 0-15,-1 0 0,1-35 16,-1 35-16,1-18 0,0 0 16</inkml:trace>
  <inkml:trace contextRef="#ctx0" brushRef="#br0" timeOffset="-50998.63">1923 11430 0,'-18'0'16,"18"-18"15,0 1-15,35 17-16,-17 0 15,0 0-15,-1 0 16,1 0-16,-18 35 0,17-35 16,-17 18-16,0-1 15,0 1-15,0 0 16,-17-1-16,17 1 15,-35-18-15,17 17 0,0-17 16,18 18-16,18-18 47,17 0-31,0 0-16,-17-18 0,17 18 15,-17 0-15,0-17 16,-1 17-16,1 0 0,0 0 0,-18-18 15,17 18-15,1 0 0,-18-17 16</inkml:trace>
  <inkml:trace contextRef="#ctx0" brushRef="#br0" timeOffset="-50563.86">2134 11183 0,'36'0'47,"-19"0"-47,18 0 16,-17 0-16,0 0 0,-1 0 16,1 35-16,0-35 0,17 18 0,-17-18 15,52 35-15,-52-17 16,17 17-16,-17-17 0,-1-1 15,1 19-15,-18-19 0,18 1 16,-18 17-16,0 1 16,0-19-16,0 1 0,-36 17 0,36-17 15,-53 17-15,36-17 0,-18 17 0,-1-17 16,1 17-16,17-18 0,-17 19 0</inkml:trace>
  <inkml:trace contextRef="#ctx0" brushRef="#br0" timeOffset="-47960.24">2646 12065 0,'0'-18'31,"-18"18"47,1 0-46,34 0 61,1 0-93,-1 0 16,19 0-16,-19 0 16,1 0-16,35 0 0,-18 0 0,-17 0 15,35-35-15,-18 35 16,-17 0-16,35-18 0,-18 18 16,-17 0-16,17 0 0,-18-17 15,1 17-15,0 0 0,-1-18 16,1 18-16,0 0 15,-18 18 32</inkml:trace>
  <inkml:trace contextRef="#ctx0" brushRef="#br0" timeOffset="-47247.79">2787 12382 0,'18'0'219,"-1"0"-219,1 0 15,-1 0-15,1 0 0,0 0 16,-1 0-16,54 0 16,-53 0-16,17-17 0,0 17 15,0 0-15,-17 0 0,35 0 16,-35 0-16,-1 0 0,1 0 16,0 0-16,-1 0 15,-34 0 126,-1 0-126,18-35-15,-18 17 16</inkml:trace>
  <inkml:trace contextRef="#ctx0" brushRef="#br0" timeOffset="-46563.53">2716 11994 0,'0'0'0,"0"18"16,0-36 46,-17 18-46,17-17-16,0-1 15,-18 18-15,18-17 0,-18 17 16,1 0 0,34 0 31,1 0-32,17 0 1,-17 0-16,17 0 0,18 0 15,-18 0-15,1 0 0,52 17 16,-53-17-16,18 0 16,-18 0-16,-17 0 0,17 0 0,-17 0 15,0 0-15,17 18 0,-17-18 0,-1 0 16,1 0-16,-1 0 16,1 0-1,-53 0 95</inkml:trace>
  <inkml:trace contextRef="#ctx0" brushRef="#br0" timeOffset="-45807.37">2769 12471 0,'-17'0'31,"-1"0"47,53 0 0,-35-18-78,18 18 16,17 0-16,-17 0 16,35 0-16,-36-18 15,1 18-15,35 0 0,-35 0 16,-1 0-16,36 0 15,-35 0-15,-1 0 0,36 0 16,18 0 0,-53 0-16,-1 0 0,1 0 15,-1 0-15,1 0 16,-36 0 125</inkml:trace>
  <inkml:trace contextRef="#ctx0" brushRef="#br0" timeOffset="-36712.54">4004 11836 0,'0'0'0,"0"-18"188,18 18-79,-18 18-109,17-18 16,1 0-1,0 0 1,-18-36-16,35 19 0,-18-1 16,1-17-16,-18 17 15,18 1-15,-1-19 16,-17 19-16,0-1 0,0-17 15,0 17-15,0-17 16,0 17-16,-17 18 0,-1 0 16,0 0-1,1 0 1,17 18 0,-18-1-1,18 19-15,0-19 16,0 1-16,0 0 0,0-1 0,0 19 15,0-19-15,0 18 0,35 18 16,-35-17-16,18 17 0,-18-18 16,18 53-16,-1-53 0,-17 18 15,18 88 1,0-70-16,-18-53 16,0 17-1,17-18-15,-17 1 16,0-53 31,0 17-32,0 1-15,0-19 0,0 1 16,0 17-16,0-52 16,0 35-16,-17 17 0,17 0 15,-36-17-15,36 17 0,-17 1 0,17-1 16,-36 18-16,19-18 0,-1 18 15,-17 0-15,0 0 0,17 0 16,-17 18-16,17-18 0,0 0 0,-17 18 16,18-1-1,34-17 17,18 0-32,-17 0 15,17-17-15,54-1 16,-72-17-16,89-18 0,-71 35 15,-17 1-15,17-1 0,1 0 16,-1 1-16,0-19 16,-35 19-16,18 17 15,-54 17 17,36 1-17,0 0-15,-17-1 16,17 1-16,0 0 0,0-1 15,0 1-15,17 0 16,-17 17-16,36-35 0,-36 17 16,17 1-16,1 0 0,0-1 15,-1-17-15,1 0 16,0 0-16,-1-17 16,1-19-1,-1 19-15,1-18 16,-18 17-16,0 0 0,18 1 0,-18-1 15,0 0-15,0 1 0,0-1 0,17 0 16,-17 1-16,0 34 47,0 1-47,0 17 16,18-17-16,-18 0 0,0-1 15,18 1-15,-1 17 16,1-35-16,0 0 31,-1 0-31,-17-17 0,18-19 16,-1 19-16,-17-1 15</inkml:trace>
  <inkml:trace contextRef="#ctx0" brushRef="#br0" timeOffset="-36346.58">4798 11747 0,'0'18'31,"0"0"-31,0 17 15,0-17-15,0-1 16,0 1-16,0 17 16,17-35-16,-17 18 0,0 17 15,18-17-15,-18-1 16,0-52 31,0 18-32,0-19-15,-18 36 0,18-17 0,0-1 16,0 0-16,-17 1 0,17-1 0,0 0 16,0 1-16,17 17 15,-17-18-15,18 18 16,0 0-16,17 0 16,-17 0-16,17 0 15,-17 0-15,-1 18 0,1-1 16,-1-17-16,-17 36 0,18-1 15,-18-17-15,0-1 16,0 1-16,0 0 0,-18 34 16,-17-52-16,35 18 0</inkml:trace>
  <inkml:trace contextRef="#ctx0" brushRef="#br0" timeOffset="-36028.23">5468 11677 0,'0'0'0,"-18"0"16,1 0-16,-1 0 16,0 0-1,18 18-15,-17-18 0,17 17 16,-18 1-16,18-1 15,-17 1-15,17 17 16,0-17-16,-18 0 0,18 17 16,0-17-16,0-1 0,0 19 15,0-19-15,18 1 16,-18-1-16,0 1 0,35-18 0,-18 18 16,1-18-16,0 0 0,-1 0 15,1 0-15,0-18 0,-1 18 0,36-53 16</inkml:trace>
  <inkml:trace contextRef="#ctx0" brushRef="#br0" timeOffset="-34812.39">6174 11148 0,'0'17'78,"-36"-17"-63,36 18-15,-17 0 0,-1-1 16,18 1-16,-18 0 0,18-1 16,0 1-16,-17 0 0,-1 17 15,0-18 1,18 19-16,-17-1 0,-1-17 16,18 17-16,-17 18 0,-1-36 15,18 19-15,-18 17 0,18-18 16,-17-17-16,17 52 0,0-52 15,0 17-15,-18 18 0,18-35 16,0 17-16,0 71 16,0-89-16,0 19 0,0-1 15,0 0-15,18 0 0,-18 1 0,17 34 16,19-34-16,-19 16 16,1-34-16,-1 0 0,1 17 15,0-35-15,-1 18 0,19-18 16,-19 17-16,1-17 0,0 0 15,-1 0-15,1 0 16,-18 18 0,18-18-16,-1 0 172,-34 0 62</inkml:trace>
  <inkml:trace contextRef="#ctx0" brushRef="#br0" timeOffset="-32294.68">6720 11536 0,'-17'0'15,"17"-18"-15,0 1 32,0-1-17,-18 18 16,18-18-31,-18 18 16,1 0 0,-1 0-16,1 0 15,-1 18-15,0-18 16,18 18-16,-17-18 16,-1 52-16,-17-16 15,35-19-15,0 1 16,-18 35-16,18-35 15,0-1-15,0 1 0,0-1 0,0 1 16,0 0-16,0 17 0,18-17 16,-18-1-16,17 1 0,-17 0 15,0-1-15,18 1 16,0-18-16,-18 18 0,35-18 16,-17 17-16,-1-17 15,1 0-15,-18 18 0,17-18 16,1 0-16,0 0 15,-1 0-15,1 0 0,0 0 16,-1-35-16,1 35 16,-18-18-16,18 18 0,-1-35 15,1 17-15,-18 0 0,18 1 16,-1-36-16,-17 35 0,0 0 16,0-17-16,0 18 0,0-19 0,0 19 15,-17-36-15,17 35 0,-36-17 16,19 17-16,-19 1 15,19-19-15,-1 36 16,0-17-16,-35 17 0,36-18 0,-1 18 16,-17 0-16,17 0 15,1-18-15,-1 18 0,0 0 0,1 0 16,-1 0-16,0 0 0,-17 36 16,18-36-16,-1 0 0,18 17 15,-18-17-15,18 18 0,-17-18 16,-1 18-16,18-1 0,0 1 15,0-1-15,0 1 16,0 0-16,35-18 0,-35 17 16,18-17-16,-18 18 0,18 0 15,-1-1-15,1-17 0,-1 18 0,1-18 16,0 0-16,-1 0 0,1 18 16,17-18-16,-17 0 0,0 0 15,17 0-15,-18 0 0,19-18 16,-19 18-16,19 0 0,-1-18 15,-17 1 1,-1 17 0,-17-18-1</inkml:trace>
  <inkml:trace contextRef="#ctx0" brushRef="#br0" timeOffset="-31676.66">7073 11112 0,'-17'18'109,"17"0"-109,-18-1 16,18 1 0,0 0-16,-18-1 0,18 19 0,-17-19 15,17 1-15,0 0 16,0-1-16,0 1 0,0-1 0,0 1 15,17 0-15,-17-1 16,18 1-16,17 0 16,-35-1-16,18-17 15,-1 0-15,1 0 16,0 0 0,-1 0-16,-17-17 0,18 17 0</inkml:trace>
  <inkml:trace contextRef="#ctx0" brushRef="#br0" timeOffset="-31264.17">7302 11201 0,'-17'-18'0,"17"0"31,0 36 31,0 0-46,35-1-16,-35 1 0,0 0 16,0-1-16,0 1 0,0 0 15,0-1-15,0 1 16,0-1-16,18 19 16,-18-19-16,0-34 31</inkml:trace>
  <inkml:trace contextRef="#ctx0" brushRef="#br0" timeOffset="-30849.39">7426 10971 0,'0'0'16,"0"-17"-16,0-1 16,0 0-1,18 18 16,-1 18-15,1 0-16,0-1 16,-18 1-16,17 0 0,1 17 15,-1-17-15,1-1 0,17 36 16,-17-35-16,0-1 0,-18 1 16,17 0-16,-17-1 0,18 1 15,0 17-15,-18-17 16,0 17-16,0-17 0,0-1 15,-36 36-15,-17-35 0,36 0 16,-36 35-16,35-36 0,-17 18 16,0-17-16</inkml:trace>
  <inkml:trace contextRef="#ctx0" brushRef="#br0" timeOffset="-28682.97">7179 12030 0,'0'-18'15,"0"0"1,0 1 0,35-1-16,-35 1 15,0 34 48,0 1-63,0-1 0,0 19 15,0-19-15,0 1 0,0 17 0,18-17 16,-18 35-16,0-18 0,0-17 16,0 17-16,0 0 0,0-17 15,0 0-15,0-1 16,0 1-1,0-36 32,0 1-31</inkml:trace>
  <inkml:trace contextRef="#ctx0" brushRef="#br0" timeOffset="-28202.69">7426 12047 0,'0'0'0,"0"18"0,0 0 31,0-1-16,0 1 1,0 0-16,0-1 16,0 1-16,0-1 0,18 1 0,-18 0 15,0-1-15,0 1 0,0 17 16,0-17-16,17 0 16,-17-1-16,18-17 15,-18 18-15,18-18 16,-1 0-1,-17-35 1,0 17-16,18 18 16,-18-71-16,0 54 15,0-19-15,0 19 0,0-18 16,0-1-16,0 19 0,0-1 16,-18-17-16,18 17 0,-17 0 15,-1 18 1,0 0-16,1 0 15,-1 0-15,0 0 0,1 36 16,-1-19-16,0 1 16,18 0-16,-17-18 15,17 17-15</inkml:trace>
  <inkml:trace contextRef="#ctx0" brushRef="#br0" timeOffset="-26303.06">8096 11606 0,'-17'0'0,"17"-17"16,-18 17-16,18-18 15,0 0 1,35 18 0,-17 0-16,17 0 15,-17 0-15,-1 0 16,1 0-16,17 0 15,-17 18-15,17 0 16,-17 17-16,-18-17 0,0-1 0,18 1 16,-18 0-16,0-1 0,0 18 15,0-17-15,-36 0 0,36 17 16,-17-35-16,-1 35 16,18-52 30,0-1-30,18 18-16,-18-18 0,17 1 0,1-19 16,0 36-16,-1-17 15,36-36-15,-53 35 16,53-52-16,-53 52 16,18 0-16,-18-17 0,0 18 15,0-1-15,0 0 16,0 1-16,-18 17 15,0 0 17,18 17-32,0 1 15,0 0-15,-17-1 16,17 1-16,0-1 0,0 19 16,0-19-16,0 1 0,0 17 15,0 1-15,0-19 0,17 36 16,-17 0-1,18-53-15,-18 18 0,0-1 16,18-17 0,-18 18-16,17-18 15,1 0 1,0 0 0,-1-18-16</inkml:trace>
  <inkml:trace contextRef="#ctx0" brushRef="#br0" timeOffset="-25869.09">8855 11712 0,'-18'0'0,"18"18"0,-18-18 15,1 0 1,-1 0-1,18 17 1,0 1-16,0 0 16,0 17-16,0-17 15,0-1-15,0 1 0,0 0 16,0-1-16,0 1 0,0 0 16,18-18-16,-18 17 0,17 1 15,1-18 1,0-35-1,-1 17-15,1-17 16,0-1-16,-18 1 16,17-36-1,-17 54-15,0-18 16,-35 35-16,35-18 0,-35 0 16,17 18-16,0 0 0,1 0 15,-1 0-15,1 36 0,-1-36 0,0 17 16,1 1-16,-1 17 15,18-17-15,0-1 0,0 1 16</inkml:trace>
  <inkml:trace contextRef="#ctx0" brushRef="#br0" timeOffset="-25405.16">9419 11624 0,'0'0'15,"-17"0"-15,17-18 32,0 1-17,17 17 1,18 0-16,-17 0 0,0 0 16,17 0-16,0-18 0,-17 18 0,17 0 15,36 0-15,-36 0 0,18 0 16,35-18-16,-53 18 15,1 0-15,-19 0 0,19-17 0,-19 17 16,1 0-16,17-18 0,-17 18 16,-1 0-16,1 0 0,-18-17 15,18 17-15,-54 0 32,19 0-17,-18 0-15,17 0 16</inkml:trace>
  <inkml:trace contextRef="#ctx0" brushRef="#br0" timeOffset="-24887.37">9754 11359 0,'-17'0'0,"17"18"63,0 0-47,17-1-16,1 36 15,-18-35-15,18 35 16,-18-36-16,0 19 0,17 34 15,-17-52-15,18 35 16,-18-36-16,0 1 16,0 0-16,0-1 0,0 1 15,0 0 1,17-18 0,-17 17-1,0-34 110,0-1-109,0 0-16</inkml:trace>
  <inkml:trace contextRef="#ctx0" brushRef="#br0" timeOffset="-23189.26">11112 11165 0,'18'-17'0,"-18"-1"31,0 0-15,-18 18 15,1 0-15,-1 0-16,18 36 15,-17-36-15,-1 17 0,-17 19 16,17-19-16,18 1 0,-35 35 15,35-18-15,-18-17 0,18 35 16,0-18-16,0-17 0,0 35 16,0-36-16,0 1 0,18 17 15,-18 0-15,35-35 0,-35 18 16,18 0-16,-1-18 0,-17 17 16,18-17-16,0 0 0,-1 0 15,1 0-15,-1 0 0,1 0 16,17-17-16,-17 17 0,0-36 15,-1 36-15,1-17 0,17-1 0,-35 0 16,18 1-16,17-36 0,-35 35 16,18 1-16,-18-1 0,0-17 15,0 17-15,0 0 0,0-34 16,-35-1-16,17 0 16,18 17-16,-35 19 0,-1-19 15,19 19-15,-1 17 0,-17-18 16,17 1-16,0 17 0,1 0 0,-1 0 15,1 0-15,-1 0 0,0 0 0,1 17 16,-1-17-16,0 0 0,-17 53 16,35-35-16,-18-1 15,18 1-15,0 0 0,0-1 16,0 1-16,0 0 16,18-18-16,-18 17 0,35 1 15,-17-18-15,0 18 16,-1-18-16,1 0 0,0 0 15,17 17-15,-18-17 0,1 0 16,0 0-16,-1 0 16,1 0-16,0 0 0,-18-17 15,17 17-15,1 0 16,-18-18-16,18 0 0</inkml:trace>
  <inkml:trace contextRef="#ctx0" brushRef="#br0" timeOffset="-22623.44">11589 10742 0,'0'0'0,"-18"-18"31,18 36 63,-18-18-94,18 35 0,-17-35 16,-18 89-1,35-72-15,-18 18 0,18-17 16,0 17-16,0 1 0,0-19 16,0 1-16,0 0 0,0-1 0,18 1 15,-18-1-15,0 1 0,17-18 16,-17 18-16,18-1 0,-18 1 16,17-18-16,-17 18 15,18-18-15,0 0 16,-1 0-16,1 0 15,0-18-15,-1-17 16</inkml:trace>
  <inkml:trace contextRef="#ctx0" brushRef="#br0" timeOffset="-22323.6">11783 10866 0,'-36'-18'31,"36"36"16,18-18-47,-18 17 16,0 18-16,18 1 15,-18-19-15,17 36 16,-17-35-16,0 17 16,0-17-1,0-53 1</inkml:trace>
  <inkml:trace contextRef="#ctx0" brushRef="#br0" timeOffset="-22009.81">11871 10636 0,'-18'0'16,"18"-17"0,18 17 15,0 0-16,17 0-15,-17 17 16,-1-17-16,54 36 16,-54-1-16,19-18 15,-19 1-15,-17 17 0,18-17 16,-18 0-16,18 17 0,-18-17 0,0 17 16,0 0-16,0-17 0,0 17 0,-36 0 15,36-17-15,-17 17 0,17 0 0,-36-17 16,19 17-16,-1-17 0,0 0 0,1-1 15,-1 1-15</inkml:trace>
  <inkml:trace contextRef="#ctx0" brushRef="#br0" timeOffset="-20279.35">11518 11765 0,'0'18'125,"0"-1"-110,0 1-15,0 0 16,0-1-16,18 19 15,-18-19-15,0 1 16,0 0-16,0-1 16,0 1 15,0-53 0</inkml:trace>
  <inkml:trace contextRef="#ctx0" brushRef="#br0" timeOffset="-19907.63">11712 11677 0,'0'18'62,"0"-1"-46,18-17-16,-18 35 16,0-17-16,0 0 15,17-1-15,-17 1 0,0 0 16,0-1-16,0 1 0,0 0 15,0-1-15,18-17 0,-18 18 16,0 0-16,0-1 16,0 1-1,0-36 48</inkml:trace>
  <inkml:trace contextRef="#ctx0" brushRef="#br0" timeOffset="-17634.88">12453 11289 0,'0'0'0,"0"-35"15,0 17 1,18 18 0,-1 0-1,1 0 1,0 0-16,17 0 0,-35 18 15,18-18-15,17 17 16,-18-17-16,-17 36 0,36-1 16,-36-18-16,0 19 15,0-19-15,0 1 0,0 17 16,-36-17-16,36 0 0,-17-1 16,-18 1-16,35-1 0,-18-17 0,18 18 15,-18-18-15,1 0 0,17-18 47,0 1-31,17-1-16,19 18 0,-1-53 15,-18 36-15,1-1 16,17-17-16,-17 17 0,0 0 16,17-17-16,-17 18 0,-1-1 15,1-35-15,-1 35 16,-17 1-16,18-1 0,-18 0 15,0 1-15,-18 17 47,18 17-31,-17 1-16,17 0 16,-18-1-16,18 1 0,0 35 15,0-35-15,0-1 16,0 36-16,0-35 0,0-1 15,0 1-15,0 0 0,0-1 0,0 1 16,18 0-16,-18-1 0,0 1 16,0-1-16,17-17 15,1 0-15,-18 18 16,18-18-16,-1 18 16,1-18 15,0-36-16</inkml:trace>
  <inkml:trace contextRef="#ctx0" brushRef="#br0" timeOffset="-17336.04">13212 11483 0,'-18'0'0,"36"0"0,-36 18 63,18-1-47,18-17-16,-18 18 15,0-1-15,0 19 0,0-19 16,0 19-16,0-19 15,0 1-15,0 0 16,-18-1-16</inkml:trace>
  <inkml:trace contextRef="#ctx0" brushRef="#br0" timeOffset="-16795.19">13917 11271 0,'-18'18'0,"36"-36"0,-53 36 16,17-18-1,36 0 32,17 0-31,0 0-16,-17 0 0,0 0 16,17 0-16,-17 0 0,17 0 15,0 0-15,36-18 0,-54 18 16,71-17-16,-70 17 15,0 0-15,52-18 16,-52 18-16,0 0 0,-1-18 16,1 18-16,-36 0 47,-17 0-32</inkml:trace>
  <inkml:trace contextRef="#ctx0" brushRef="#br0" timeOffset="-16313.03">14093 11077 0,'0'0'0,"-17"0"15,17-17-15,17 17 63,-17 17-47,18 18-1,-18-17-15,0 0 0,18 52 16,-18-34-16,0-19 0,0 36 15,0 53 1,0-88-16,0-1 0,0 19 16,0-19-16,0 1 15,0-1-15,0 1 16,0-36 93,0 1-77</inkml:trace>
  <inkml:trace contextRef="#ctx0" brushRef="#br0" timeOffset="-13855.54">15187 10936 0,'0'-18'15,"-18"18"1,1 0 31,-1 18-32,1 0-15,-1-18 0,0 35 0,1 0 16,-1-17-16,0 0 0,-17 17 16,35 0-16,-18-17 15,1 35-15,17-18 0,-18-17 16,18 70-16,0-71 15,0 19-15,0-1 0,35 0 16,-17 18 0,0-53-16,17 18 0,-35-1 15,18-17-15,17 0 0,-17 0 16,17 0-16,-18 0 16,1-17-16,0 17 0,-1-18 15,1 18-15,0-35 0,-1 17 16,1 1-16,0-1 0,-18-17 0,17-1 15,1 19-15,-18-18 0,0-18 16,0 17-16,0 1 0,-18-53 16,18 53-16,-35-18 15,35 35-15,-18 0 0,-35-52 16,36 52-16,-19 1 16,19-1-16,-1 18 0,1-18 15,-19 1-15,19 17 16,-19 0-16,19 0 0,-1 0 15,0 0-15,18 17 0,-17-17 16,-19 18-16,36 17 0,-17-17 16,17-1-16,-18 19 15,1-19-15,17 19 0,0-19 16,0 1-16,0 0 0,0-1 16,0 1-16,35-1 0,-35 1 0,17 0 15,19-1-15,-19 1 0,19 0 16,-19-18-16,1 17 0,17-17 15,-17 0-15,0 0 0,17 18 16,-18-18-16,1 0 0,0 0 0,-1 0 16,1 0-16,0 0 0,35-35 15,-36 17-15,1 18 32,-36 0 30,1 0-46</inkml:trace>
  <inkml:trace contextRef="#ctx0" brushRef="#br0" timeOffset="-12059.01">15452 11430 0,'0'-18'31,"0"1"-16,0 34 32,0 1-31,17 17-16,-17-17 0,0 17 16,0-17-16,0-1 0,0 19 15,0-19-15,0 1 0,0 35 16,0-35-16,0-1 15,0 1 1,0-53 31</inkml:trace>
  <inkml:trace contextRef="#ctx0" brushRef="#br0" timeOffset="-11626.25">15699 11448 0,'0'-18'15,"17"18"32,19 0-47,-19 0 16,1 0-1,-1 18-15,-17-1 16,18-17 0,-18 18-16,0 0 0,0-1 0,0 1 15,-35-1 1,17 1-16,-17 0 0,17-18 15,18 17 1,18-17 31,0 0-31,-1 0-16,1 0 0,-1 0 15,1 0-15,0 0 0,-1 0 0,36-17 16,-35 17-16,0-18 0,-1 0 15,1 18-15,-1-17 0</inkml:trace>
  <inkml:trace contextRef="#ctx0" brushRef="#br0" timeOffset="-10747.46">15610 10495 0,'-35'-18'31,"35"54"16,-18-36-32,18 35-15,-17-35 0,17 18 16,-18-1-16,18 1 0,-17 0 0,17-1 16,-18 19-16,18-19 15,0 18-15,0-17 0,0 0 16,0-1-16,0 1 0,0 0 16,18-1-16,-18 1 0,35 0 15,-18-1-15,-17 1 16,36-18-1,-19 0-15,1 0 16</inkml:trace>
  <inkml:trace contextRef="#ctx0" brushRef="#br0" timeOffset="-10453.75">15734 10636 0,'0'18'47,"18"-18"-47,-18 18 15,0-1-15,17 1 0,-17-1 16,0 1-16,0 0 0,18-1 15,-18 1-15,0 0 16,0-1 0,0 1-16</inkml:trace>
  <inkml:trace contextRef="#ctx0" brushRef="#br0" timeOffset="-10152.07">15822 10477 0,'0'0'0,"18"0"31,-1 18-15,19-18-1,-19 18-15,54 17 16,-54-17-16,1-1 0,35 36 16,-35-17-1,-18-19-15,17 1 0,-17 35 16,0-36-16,0 19 0,-35 17 16,17-36-16,18 18 0,-35-17 0,0 35 15,17-35-15,18-1 0</inkml:trace>
  <inkml:trace contextRef="#ctx0" brushRef="#br0" timeOffset="-9188.4">16457 11095 0,'0'0'0,"0"-18"15,-18 18-15,1-53 32,52 53-17,-17 0 1,-1 0-16,1 0 15,0 18-15,-1 0 16,1-1-16,-18 1 0,18-1 16,-18 1-16,0 0 0,0-1 0,0 1 15,0 0-15,0-1 0,0 1 16,-53 53 0,35-36-16,-17-35 15,35 17-15,-18-17 16,18-17 15,18 17-15,-18-18-16,35 18 0,-35-17 15,18-1-15,-1 18 0,1-18 0,0 1 16,17-1-16,-18 0 0,1 1 0,35-36 16,-35 17-16,17 1 15,-17 0-15,-1 17 0,1-35 16,-18 36-16,0-1 15,0 0-15,-18 18 32,1 0-32,17 36 15,-18-19-15,0-17 0,18 18 16,-17 17-16,17-17 0,0 0 16,-18 17-16,18-18 15,0 19-15,0-19 0,0 19 0,0-1 16,0 0-16,0-17 15,0 0-15,0-1 0,18 1 0,-18-1 16,0 1-16,0 0 0,17-1 16,1 1-16,0-18 31,-18-18-15</inkml:trace>
  <inkml:trace contextRef="#ctx0" brushRef="#br0" timeOffset="-8762.3">17039 11201 0,'0'0'0,"0"-18"46,18 18-46,-1 0 16,1 0-16,0 0 16,-1 0-1,-17 18-15,0-1 16,0 1-16,0 17 16,0-17-16,-35-18 0,17 35 15,1-17-15,-1-1 16,1 1-16,34-18 62,18 0-46,-17 0-16,0 0 0,-1 0 16,19-18-16,-19 18 0,1 0 15,17-17-15,-17 17 16,-1 0-16,19-18 15</inkml:trace>
  <inkml:trace contextRef="#ctx0" brushRef="#br0" timeOffset="-4191.17">1305 13564 0,'0'-17'78,"-17"17"-62,17-18-16,-36 0 0,19 1 16,-1-1-16,0 0 15,1 1-15,-1 17 0,18-18 16,-35 18-16,35-17 0,-18 17 15,-35 0 1,36 0-16,-1 35 0,0-35 16,-35 17-16,36 1 0,-1 17 15,-17-17-15,35 0 16,-18-1-16,18 19 0,-17-19 16,17 1-16,0-1 0,-18 1 15,18 0-15,0 17 0,0 0 16,0-17-16,0 0 0,0-1 0,35 19 15,-35-19-15,18 1 0,0-1 16,17 1-16,0-18 16,-17 0-16,-1 0 15,1 0-15,0 0 0,17-18 16,-17 1-16,-1 17 0,-17-18 16,18 18-16,0-35 0,-18 17 0,17 18 15,1-35-15,-18 17 0,17 1 16,-17-36-16,0 35 0,0 0 15,0-34-15,0 34 0,0 0 16,0-52-16,-17 70 16,17-18-16,0 0 15,0 1-15,-18 17 0,18 17 47,0 1-31,0 0-16,0-1 15,0 19-15,0-19 0,0 19 16,0-1-16,0-18 0,35 125 16,-17-125-1,-18 1-15,0 0 0,0-1 0,18 1 16,-18-1-16,0 1 16,17-18-16,-17 18 0,18-18 31,-18 17-16,18-17 17,-1-35-17,1 17-15,0 18 16,-18-17-16,17-1 0,1 1 0</inkml:trace>
  <inkml:trace contextRef="#ctx0" brushRef="#br0" timeOffset="-3591.71">1623 13758 0,'0'18'16,"17"-18"78,1 0-79,0 0-15,35-18 16,-36 18 0,1 0-16,0 0 0,-18 36 15,17-19-15,-17 1 16,0 0-16,0-1 0,-35 1 15,0-1-15,35 1 16,-36 0-16,19-18 0,-1 17 16,0-17-16,1 18 0,-1-18 15,53 0 32,-17 0-47,0 0 16,17-18-1,-17 18-15,-1 0 0,36-35 16,-35 35-16,-1-18 0,1 1 16,0 17-16,-1-18 0,1 1 15</inkml:trace>
  <inkml:trace contextRef="#ctx0" brushRef="#br0" timeOffset="-2940.29">1640 13088 0,'0'-53'31,"-35"53"31,35 18-62,-18-18 0,18 17 0,-35 36 16,18-35-16,-1 17 16,18 1-16,-18-19 0,18 18 15,0-17-15,0 17 0,0 1 0,0-19 16,0 19-16,0-1 0,36-18 15,-19 19-15,-17-19 0,18-17 16,-1 18-16,1 0 0,0-18 16,-1 0-16,1 0 0,0 0 15,-1 0-15,1 0 16,0-18-16,-1-17 16</inkml:trace>
  <inkml:trace contextRef="#ctx0" brushRef="#br0" timeOffset="-2508.22">1799 13229 0,'-35'-35'31,"35"17"-31,0 1 16,18-1 15,17 18-31,-18 0 16,1 0-1,-18 18-15,18 17 16,-18-17-16,0-1 16,0 1-16,0-1 15,0 1-15,0 0 0,-18-1 0,18 1 16,0 0-16,-18-18 0,18 17 15,-17-17-15,34 0 63,1 0-63,0 0 16,-1 0-16,1 0 0,0 0 15,-1 0-15,1 0 16,-18-17-16,18 17 0,-18-18 0,17 0 15,-17 1-15</inkml:trace>
  <inkml:trace contextRef="#ctx0" brushRef="#br0" timeOffset="-2173.34">1940 12912 0,'0'-18'16,"0"36"-16,-17-36 0,17 0 15,0 1 1,35 17 0,-17 0-16,17 35 15,-18-17-15,1-18 16,0 17-16,-18 1 0,35 35 15,-17-36-15,-18 1 16,17 17-16,-17-17 0,0 0 16,0 35-16,0-36 15,0 1-15,-17 17 0,17-17 16,-36-1-16,1 19 16,35-19-16,-18 1 0,1 0 0</inkml:trace>
  <inkml:trace contextRef="#ctx0" brushRef="#br0" timeOffset="-1719.67">2699 13370 0,'-18'0'32,"53"0"-1,-35-17-31,36 17 0,34-18 16,-35 0-16,18 18 15,-17-17-15,-1 17 0,-17-18 16,52 18-16,-52 0 0,-1-18 15,19 18-15,-19 0 16,-17 36 0,0-19-16,-17-17 15</inkml:trace>
  <inkml:trace contextRef="#ctx0" brushRef="#br0" timeOffset="-1499.15">2805 13635 0,'-18'17'0,"36"-34"0,-36 52 0,0-35 16,36 0 31,17 0-47,0-18 16,1 18-1,-1-17-15,18 17 0,-18 0 0,36-35 16,-54 35-16,19 0 15,-19-18-15,1 18 0,0 0 16</inkml:trace>
  <inkml:trace contextRef="#ctx0" brushRef="#br0" timeOffset="-128.41">4410 12771 0,'0'17'78,"17"1"-63,1 17-15,-18 18 16,0-35-16,18 17 0,-18 35 16,0-34-16,0-1 0,17 53 15,-17-35-15,0 0 0,0 35 16,0-35-16,0-18 0,0 36 16,0-36-16,0-17 0,0 0 0,0-1 15,0 1-15,18-18 0,-18 17 16,0 1-16,18-18 0,-1 0 15,1 0 1,-1 0-16,1-18 16,0-17-16,-1 35 0,1-17 15,0-19-15,-18 19 0,17-19 16,-17 1-16,0 0 0,0 17 16,0-17-16,0 0 0,-17 17 0,17-17 15,-36 17-15,36-17 0,-35 17 0,17 1 16,-17-1-16,18 18 0,-1-18 15,-17 18-15,17-17 0,-35 17 16,0 0-16,18 0 16,17 0-16,1 0 0,34 0 31,19 0-15,-1 0-16,-18 0 0,54-18 15,-53 18-15,17-18 0,35 1 16,-52-1-16,17 18 0,18-35 15,-35 35-15,0-18 0,-1 0 16,1 18 0,-18 18 15,0 0-15,-18-18-16,18 35 0,0-17 15,0-1-15,0 1 16,0 0-16,0-1 0,18 1 0,-18 0 15,0-1-15,17 18 0,1-17 16,0 0-16,-1-18 16,-17 17-16,18-17 15,0 0-15,-1-35 0,1 17 16,0 18-16,-1-35 16,-17 18-16,0-1 0,18 0 15,-18 1-15,0-1 0,0 0 0,0 1 16,0-1-1,0 36 17,0 17-17,0 0 1,18 1-16,-18-19 0,0 1 16,35-1-16,-35 1 0,0 0 0,17-1 15,1-17-15,0 0 16,-1-17-16,1 17 15,-18-36-15,35-16 0</inkml:trace>
  <inkml:trace contextRef="#ctx0" brushRef="#br0" timeOffset="286.81">5133 13035 0,'0'18'31,"0"17"-31,0-17 16,0-1-16,0 1 15,18 0-15,-18-1 0,17 19 16,-17-19-16,18-17 16,-18 18-16,0-1 15,0-52 17,0 18-32,0-1 15,0-17-15,0 17 16,0 0-16,0 1 15,0-1-15,0 0 0,0 1 16,0-1-16,17 18 16,1 0-16,17 0 15,-17 0-15,0 0 0,-1 0 16,19 18-16,-1-1 16,-18-17-16,1 18 0,0 0 15,-1 17-15,-17-17 16,0-1-16,0 1 0,0 0 15,0-1-15,0 1 16,0-53 0,0 17-1,18 18-15</inkml:trace>
  <inkml:trace contextRef="#ctx0" brushRef="#br0" timeOffset="564.25">5680 12947 0,'0'0'0,"0"-18"32,-36 18-17,19 36 1,-1-19-16,1 1 16,17-1-16,0 1 0,-18 35 15,18-35-15,0-1 16,0 1-16,0 0 0,0 17 15,0-17-15,0 17 0,18 0 16,-1-17-16,-17-1 16,18-17-16,-18 18 0,17-18 0,1 0 15,0 0-15,-1 0 0,1 0 16,0-18-16,-1 18 0,1-35 0,0 17 16</inkml:trace>
  <inkml:trace contextRef="#ctx0" brushRef="#br0" timeOffset="1361.34">6174 12612 0,'0'0'0,"-18"-18"47,0 18-16,18 18-15,-17-18-16,-1 17 15,18 19-15,-18-36 0,1 35 16,17-17-16,0-1 0,-18 19 16,0-19-16,18 18 0,-17 18 15,17-35-15,-18 17 0,1 71 16,-1-53-16,18 18 15,-18-36-15,18 0 0,-17 53 16,17-52-16,0-1 0,0 35 16,0-34-16,0-19 0,0 19 15,35 17-15,-35-36 0,18 36 16,-1-35-16,-17-1 16,53 36-16,-35-53 15,17 36-15,-35-19 16,18-17-16,-1 0 0,1 18 15,0-18 1,-1 0 78,1 0-32,-18-18-15,18 18-47,-18-17 16</inkml:trace>
  <inkml:trace contextRef="#ctx0" brushRef="#br0" timeOffset="3873.67">6773 13088 0,'-17'0'0,"17"-18"16,-18 36 78,0 0-79,1-1-15,-1 1 16,0 17-16,1 1 16,17-19-16,-18 18 0,18 18 15,0-17-15,0-1 0,0-17 16,0 17-16,0-18 0,0 19 0,18-19 16,-1 19-16,-17-19 0,36 1 15,-36 0-15,17-18 0,-17 17 0,18 1 16,0-1-16,-1-17 0,1 18 15,0-18-15,-1 0 16,1 0 0,0 0-16,-18-18 15,17 18-15,1-35 16,-18 0-16,17 17 0,1 1 0,-18-1 16,0 0-16,18-17 0,-18-18 15,17 18-15,-17 17 0,0-52 16,0 34-16,0 1 0,-35-18 15,35 36-15,0-1 0,-18-17 16,1 17-16,-18 0 0,17 1 16,0-1-16,-17 0 15,17 18-15,1-17 0,-1 17 16,0 0-16,1-18 0,-19 18 16,19 0-16,-1 0 0,1 0 15,-1 0-15,0 0 16,1 0-16,-1 35 0,0-35 15,18 18-15,-17-18 0,-1 18 16,18-1-16,-18 1 0,18 0 16,0-1-16,0 1 15,18 17 1,17-17-16,-17 0 16,0-1-16,-1-17 0,1 18 0,0-18 15,-1 0-15,1 0 0,35 17 16,-36-17-16,1 0 0,0 0 0,-1 0 15,1 0-15,0-35 0,-1 35 0,19-17 16,-19 17-16,-17-18 0,35 18 16,-35-18-16,18 18 15,-18-17 1</inkml:trace>
  <inkml:trace contextRef="#ctx0" brushRef="#br0" timeOffset="4490.72">7144 12841 0,'0'-18'31,"0"1"-31,0-1 31,0 53 16,0-17-31,-18-18-16,18 18 0,0-1 0,-18-17 15,18 36-15,0-19 0,0 1 16,0 0-16,0-1 0,0 1 16,0-1-16,0 1 15,18 0-15,0-1 16,-1-17 0,-17 18-16,18-18 0,0 0 15,-1 0-15,1 0 16,0 0-16,-1 0 0,1 0 15,-1-18-15,1 18 0</inkml:trace>
  <inkml:trace contextRef="#ctx0" brushRef="#br0" timeOffset="4837.25">7373 12859 0,'-18'-18'16,"18"36"46,18-1-46,-18 1-16,18 0 16,-18-1-16,0 19 15,17-19-15,-17 1 16,0-1 0</inkml:trace>
  <inkml:trace contextRef="#ctx0" brushRef="#br0" timeOffset="5107.37">7479 12718 0,'-18'17'16,"18"1"15,36-18-31,-19 18 16,1-1-16,-1-17 15,1 18-15,0-1 0,35 1 16,-36 0-16,36 35 16,-53-36-16,18 1 15,-18 17-15,0-17 0,0-1 16,0 36-16,-18-35 0,18 0 15</inkml:trace>
  <inkml:trace contextRef="#ctx0" brushRef="#br0" timeOffset="5964.08">7391 13670 0,'0'0'16,"-18"0"-1,0 0 1,18-18-1,-17 1 17,52 17 15,-17-18-47,17 18 15,-17 0-15,-1 0 16,1 0-16,0 18 15,-1-18-15,-17 35 16,0-17-16,0-1 0,0 1 16,0 0-16,-35-1 0,35 1 15,-35-18-15,17 18 0,-35 17 16,35-35-16,-17 18 16,17-18-1,54 0 32,-19 0-47,1 0 16,17 0-16,-17-18 15,0 18-15,17-18 0,-17 1 16,17 17 0,-35-18-16,17 18 0,-17-18 15</inkml:trace>
  <inkml:trace contextRef="#ctx0" brushRef="#br0" timeOffset="6803.59">7779 13406 0,'0'17'109,"0"1"-93,0-1 0,0 1-16,-18 0 0,18-1 15,0 1-15,-18 0 0,18 17 16,0-17-16,0-1 0,0 18 16,0-17-16,0 0 0,0-1 15,0 1-15,36 0 16,-19-1-16,-17 1 15,18-18-15,0 0 0,-1 0 16,1 0-16,0 0 16,-1-35-16,1 17 15,-1-17-15,1 17 0,0-17 16,-18 17-16,17 1 0,-17-1 16,0 0-16,0 1 0,0-19 0,0 19 15,0-1-15,-17-17 16,17 17-16,-36 1 15,1 17-15,18 0 0,-1 0 16,0 0-16,1 17 0,-19 18 16,19-35-16,-1 18 0,0 0 15,18 17-15,-17-35 0,17 18 16</inkml:trace>
  <inkml:trace contextRef="#ctx0" brushRef="#br0" timeOffset="8250.13">8731 13194 0,'-17'0'0,"52"0"79,-17 0-64,-1 0-15,1 0 0,17-18 16,-17 18-16,17 0 0,-17 0 15,17 0-15,-17 0 0,17-17 0,0 17 16,0 0-16,-17 0 0,17 0 0,-17 0 16,17-18-16,-17 18 0,-1 0 0,1 0 15,17 0-15,-17 0 16,0 0-16</inkml:trace>
  <inkml:trace contextRef="#ctx0" brushRef="#br0" timeOffset="8712.84">8978 12982 0,'0'0'0,"-17"-17"16,17 34 46,17 1-62,1 17 16,-18-17-16,17 35 15,1-36-15,0 54 16,-18-36-16,17 0 0,-17 89 16,0-106-16,18 17 0,-18 0 15,0-17-15,0-1 0,0 1 0,0 0 16,0-1-16,0 1 31,0-36 63,0 1-78,35 17-16,-35-36 0,0 19 15,18 17-15,-18-18 0</inkml:trace>
  <inkml:trace contextRef="#ctx0" brushRef="#br0" timeOffset="10812.21">8273 13212 0,'0'17'47,"-18"1"-16,18-36 219,0 1-78,18 17 0,-18 17-172,17-17 16,-17 18-16,18-18 0,-18 17 15,0 1-15,18 35 16,-18-35-16,0 17 16,0-17-16,0 34 15,0-34-15,-18-18 0,18 35 16,-18-17-1,18-36 64,18 18-79,-18-17 0,18-19 15,-18 19-15,52-36 16,-34 0-16,-18 18 0,18 17 15,-18-35-15,0 18 0,17 17 16,-17 1-16,0-1 0,0 0 16,0 1-16,0-1 15,-17 18 32,17 35-31,-18-35-16,18 18 0,0 0 15,0-1-15,0 1 0,-18 0 16,18-1-16,0 1 0,0 35 16,0-36-16,0 19 0,0 17 15,0-36-15,0 1 0,36 17 16,-36-17-16,0-1 0,0 1 0,0 0 16,17-1-16,-17 1 0,18 0 0,-18-1 15,0 1-15,18-18 16,-18 17-16,17-17 15,1 0 32,0 0-47,-18-17 16,17 17-16,-17-18 16,18 18-16</inkml:trace>
  <inkml:trace contextRef="#ctx0" brushRef="#br0" timeOffset="11252.02">8749 13441 0,'-18'0'0,"18"17"62,-17 1-62,17 0 16,-18-1-16,18 1 15,0 0-15,0-1 16,0 1-16,-18 0 0,18-1 0,0 1 16,0-1-16,0 1 0,0 0 15,0-1-15,0 1 16,18-18-1,0 0 1,-1-35-16,-17 17 16,18 18-16,-18-35 0,0 17 0,0-17 15,0 17-15,0-17 0,0 0 16,0 17-16,0 0 0,-18 18 16,18-17-16,-35 17 0,17 0 15,1 0-15,-1 17 16,0 1-16,1-18 0,17 35 15,-18-17-15,0-18 0,18 18 16</inkml:trace>
  <inkml:trace contextRef="#ctx0" brushRef="#br0" timeOffset="11863.53">8184 13106 0,'18'0'16,"0"0"15,-1 17-15,1 1-1,0 0-15,-1 17 16,1 18 0,-18-36-16,18 36 15,-18-17-15,0-19 0,0 19 16,0-1-16,0-18 0,0 1 15,0 0-15</inkml:trace>
  <inkml:trace contextRef="#ctx0" brushRef="#br0" timeOffset="16106.47">10866 12806 0,'0'-18'16,"-18"18"-16,18-17 15,-18 17 1,1 0-1,-1 0 1,0 0-16,1 0 16,-1 17-16,0 1 15,1-1-15,-1 1 0,-17 35 32,35-35-32,-18 35 15,18-36-15,0 1 0,0-1 0,0 1 16,0 17-16,0-17 0,18 17 15,17-17-15,-35 0 0,18-1 16,-1 1-16,1 0 0,0-18 16,-18 17-16,17-17 0,19 0 15,-19 0-15,1 0 0,0 0 16,-1-35-16,1 17 16,-1 18-16,-17-17 0,36-19 15,-36 19-15,0-1 16,17-17-16,-17 17 0,0 0 15,0-17-15,0 18 0,-35-19 16,35 1-16,-18 17 0,18-17 16,-35 17-16,18 1 0,17-1 0,-18 18 15,0-17-15,1-1 0,-1 18 0,0 0 16,18-18-16,-35 18 0,0 0 16,0-17-1,17 17-15,0 0 16,1 0-16,-1 35 15,0-17-15,1-18 16,17 17-16,-18 1 0,0-1 16,18 1-16,-17 0 0,17-1 15,0 1-15,0 0 16,0-1-16,35-17 16,-35 18-16,18-18 0,17 18 15,-17-18-15,-1 0 0,19 0 0,34 0 16,-52 0-16,35 0 15,-36-18-15,1 18 0,0 0 16,-1 0-16,1-18 0,-1 18 16,-17-17-16,-17 17 62</inkml:trace>
  <inkml:trace contextRef="#ctx0" brushRef="#br0" timeOffset="18695.18">11289 13088 0,'0'0'0,"-18"0"15,1 0 17,17-18-17,0 1 1,0-1 0,17 0 15,1 18-16,0 0-15,-1 0 16,1 0-16,-18 36 16,17-19-16,-17 1 15,18 0-15,-18 17 16,0-17-16,0-1 0,0 1 0,0 17 16,0-17-16,-35 17 0,35-17 0,-18-1 15,18 19-15,-35-19 0,35 1 0,-53 0 16,35-1-16,1-17 15,17 18-15,-18-18 0,0 0 16,1 0-16,17-35 0,0 17 16,-18 18-16,18-18 0,0 1 15,0-1 1,18 18 0,17 0-1,-17 0-15,-1 18 16,1-18-16,17 35 15,-17-35 1,0 18-16,-1-18 0,-17 17 16,18-17-16,-1 0 15,-17 18-15,18-1 16,0-17 0</inkml:trace>
  <inkml:trace contextRef="#ctx0" brushRef="#br0" timeOffset="19071.71">11553 13106 0,'0'0'15,"0"-18"17,0 36 15,0-1-32,0 1-15,18 0 16,-18-1-16,0 1 0,0 35 15,0-36-15,0 1 0,0 17 16,18-17-16,-18 0 16,0 17-16,0-17 0,0-1 15,17-17 17,-17-17-32</inkml:trace>
  <inkml:trace contextRef="#ctx0" brushRef="#br0" timeOffset="38783.61">17762 10848 0,'0'0'0,"0"-18"0,-17 1 15,17-1-15,0 0 16,0 1 0,0-1-1,0 36 48,0-1-48,17-17 1,1 18-16,35-18 16,-35 18-16,34-18 15,-16 0-15,52 0 0,-53 0 16,-17 0-16,52 0 16,-52-18-16,0 18 0,35-18 15,-36 18-15,1 0 16,-18-17-1,0-1 32</inkml:trace>
  <inkml:trace contextRef="#ctx0" brushRef="#br0" timeOffset="39115.18">18045 10548 0,'-18'0'0,"36"0"0,-54 0 16,36 18-16,-17-1 15,17 1-15,0 0 0,0 17 16,0-17-16,0 17 15,0-18-15,0 19 0,0 34 16,0-34-16,0 52 16,0-53-16,0-17 15,0 35-15,0-36 0,0 36 16,-18-35-16,18-1 16,0 19-16,-18-36 0,18 17 15,0-52 16,0 0-31</inkml:trace>
  <inkml:trace contextRef="#ctx0" brushRef="#br0" timeOffset="40999.65">19597 10566 0</inkml:trace>
  <inkml:trace contextRef="#ctx0" brushRef="#br0" timeOffset="41914.91">19579 10495 0,'0'-18'63,"-17"18"-48,-19 0 1,19 0 0,-1 0-16,-17 0 0,17 0 0,0 0 15,-17 0-15,17 0 16,18 18-16,-52 0 16,34-18-16,0 35 0,1-35 15,-1 18-15,0-1 0,1 1 16,-1 17-16,0-17 0,-17 52 15,35-34-15,-17-19 0,-1 54 16,18-36-16,0 0 0,0 18 16,0-17-16,0-19 0,18 36 15,17-35-15,-18 17 16,1-35-16,0 18 0,52-18 16,-34 0-1,-1 0-15,0-36 0,-17 36 16,35-35-16,-36 0 0,19 17 15,-1-35-15,-17 18 0,-1 0 16,18-36-16,-35 36 0,18-18 16,-18-17-16,0 34 0,0 1 15,0 0-15,0-18 0,0 35 16,-35-17-16,35 17 0,-18 1 16,-17-1-16,17 18 0,1 0 15,-1 0-15,0 0 0,-17 0 16,17 0-16,1 18 15,-1-18-15,0 17 0,1 18 16,-1-17-16,18 0 0,0 17 16,0-17-16,0-1 0,0 1 15,0 0-15,0-1 0,0 1 0,18 0 16,-18-1-16,0 1 0,17-18 16,1 17-16,17-17 15,-17 18-15,35-18 16,-35 0-16,-1 0 0,19 0 15,-19 0-15,1 0 0,17-18 16,-17 18-16,-1 0 0,19-17 16,-1-1-16,-17 18 0,-1-17 15</inkml:trace>
  <inkml:trace contextRef="#ctx0" brushRef="#br0" timeOffset="42413.71">20073 10160 0,'0'-18'0,"-18"1"31,1 17-31,17-18 0,-18 18 16,0 0 0,18 18-1,-17 17-15,-1-17 16,18 17-16,-17-17 0,17-1 0,0 1 16,-18 17-16,18-17 0,0 17 0,0 18 15,0-35-15,0-1 0,0 36 16,0-35-16,0-1 0,18 36 31,-18-35-31,17 0 0,1-18 16,-1 0-16,1 0 15,0-36-15</inkml:trace>
  <inkml:trace contextRef="#ctx0" brushRef="#br0" timeOffset="42664.59">20267 10248 0,'-18'0'15,"36"0"-15,-18 18 47,0-1-47,18-17 16,-1 36-16,-17-19 0,36 19 15,-36-19 1,0 19-16,0-19 16</inkml:trace>
  <inkml:trace contextRef="#ctx0" brushRef="#br0" timeOffset="42914.28">20443 10037 0,'36'0'47,"-36"17"-47,35-17 0,0 35 15,1-17-15,-1 0 0,0 17 16,0 0-16,-17-17 0,17 70 15,-35-53 1,0 36-16,0-36 0,-35 0 16,-88 124-1,87-123-15</inkml:trace>
  <inkml:trace contextRef="#ctx0" brushRef="#br0" timeOffset="43411.75">19985 11095 0,'-35'0'0,"35"-18"16,0 53 15,0-17-15,0 17-16,0 36 16,0-53-16,0 17 0,-18 0 15,18 0-15,0-17 0,0 17 16,0-17-16,0 0 15,-18-18 1,18-36 0</inkml:trace>
  <inkml:trace contextRef="#ctx0" brushRef="#br0" timeOffset="43884.21">20249 11024 0,'0'0'15,"0"-17"-15,18 17 47,-18 17-47,18-17 0,17 53 16,-17-53-16,-1 35 15,-17-17-15,0 0 16,0-1-16,0 1 0,-35 0 16,17-1-16,-17-17 15,17 0-15,1 0 32,34 0-1,1 0-31,17 0 15,1 0 1,-19 0-16,1 0 0,17 18 16,-17-18-16,-1 18 0,19-1 15,-19 1-15,1 0 0,-18-1 16,0 1-16,0-1 16,-35 1-16,-1-18 15,19 18-15,-1-18 0,-17 0 0,-36 0 16,36 17-16,0-17 15,0 0-15,17 0 0,0 0 16,1 0-16</inkml:trace>
  <inkml:trace contextRef="#ctx0" brushRef="#br0" timeOffset="45727.8">21272 10654 0,'-17'0'0,"17"-18"0,-18 18 0,1 0 16,17-17-1,0-1-15,-18 18 16,18-18-16,0 1 15,0-1 1,35 18 15,-17 0-31,17 0 16,-17 0-16,35 18 16,-36-18-16,1 17 15,0 19-15,-1-19 0,-17 1 0,18 0 16,-18-1-16,0 1 0,0 17 0,0-17 15,0-1-15,0 19 0,0-19 0,-18 36 16,-17-35-16,35-1 16,-18 19-16,-17-36 0,35 17 0,-18-17 15,1 0-15,17-17 32,0-19-32,0 1 15,0 18-15,17-19 0,-17 19 16,36-1-16,-19-35 0,19 35 15,-19 1-15,19-18 0,-1 17 16,-18-17-16,36-1 0,-35 1 16,17 17-16,1-17 0,-19 17 15,-17 1-15,18 17 0,-18-18 16,0 1-16,-18 17 31,1 17-15,-1 1-16,-17 17 15,35-17-15,0 17 0,-18-17 0,0 35 16,18-18-16,0 0 0,0 36 16,0-36-16,0 0 0,18 36 15,-18-36-15,35-17 0,-17 35 16,0-36-16,-18 1 16,17 0-16,1-18 15,-1 0-15</inkml:trace>
  <inkml:trace contextRef="#ctx0" brushRef="#br0" timeOffset="46176.75">22013 10866 0,'0'0'0,"-17"-18"0,17 0 15,35 18 1,-17 0 0,17 0-16,-17 0 0,17 18 15,-18 0 1,-17-1-16,0 1 16,0-1-16,0 1 15,-17-18-15,-18 18 0,17-18 16,0 0-1,36 0 17,0 0-17,17 0 1,-18 0-16,36 35 16,-35-35-16,-18 18 0,18-1 15,-1 1-15,-17 0 0,0 17 16,-35 18-1,35-36-15,-35 1 0,-18 0 16,35-18-16,-17 17 0,0-17 16,17 0-16,0 0 0,1 0 15,-1 0-15,18-17 16</inkml:trace>
  <inkml:trace contextRef="#ctx0" brushRef="#br0" timeOffset="46566.59">22366 10160 0,'0'0'0,"0"-18"16,18 18 0,-1 0-1,19 18-15,-1 0 16,-17-18-16,17 35 16,-18-17-16,19-1 0,-19 1 0,1-1 15,53 54-15,-54-53 16,19 35-16,-19-18 0,-17-18 15,18 19-15,-18 34 0,0-34 16,0-1-16,0 53 16,-35-35-16,-36 88 0,53-88 15,-17 0-15,-36 53 0,36-53 16,0-18-16,-18 53 16,18-70-16,-1 17 0</inkml:trace>
  <inkml:trace contextRef="#ctx0" brushRef="#br0" timeOffset="49524.78">12206 12912 0,'0'0'0,"-18"0"15,1 0-15,-1 0 16,18-18-16,-17 18 0,-1 0 15,18-18-15,-18 18 16,18-17-16,0-1 16,0 0 15,18 18-15,0 0-16,17 0 15,-18 0-15,1 0 0,35 0 16,-18 0-16,-17 0 0,17 18 15,-17 17-15,-1-35 0,19 36 16,-36-19-16,0 1 0,0 0 16,0-1-16,0 1 0,0-1 0,-18 1 15,18 0-15,-35-18 0,35 17 16,-53 1-16,35-18 0,1 0 0,-1 18 16,0-18-16,1 0 15,17-18 1,0 0 15,17 1-15,1 17-16,0-18 15,-1 0-15,19 1 0,-1-1 16,-18 1-16,19-19 16,-19 19-16,1-1 15,0 0-15,-18 1 0,17-1 16,-17 0-16,0 1 15,0 52 17,-17-17-17,17 17-15,-18-17 16,18 17-16,0 18 16,0-36-16,0 19 0,18 17 15,-18-36-15,0 1 16,17 0-16,1-1 0,-18 1 15,35-18-15,-17 18 0,0-18 16,-1 0-16,1 0 0,-1 0 16,19-18-16</inkml:trace>
  <inkml:trace contextRef="#ctx0" brushRef="#br0" timeOffset="50244.11">11095 12488 0,'-18'18'31,"1"-18"-15,17 18 15,0-1-15,0 1-16,0 0 0,-18-1 15,18 1-15,-18 17 16,18-17-16,0-1 0,0 1 16,0 0-16,0-1 15,0 1-15,18-18 0,-18 18 0,18-18 16,-1 17-16,1-17 16,-1 0-1,1 0-15,0-17 16,-18-19-1</inkml:trace>
  <inkml:trace contextRef="#ctx0" brushRef="#br0" timeOffset="51974.85">11254 12577 0,'0'35'63,"17"-35"-48,-17 17-15,0 19 16,0-19-16,18-17 0,-18 18 16,18 0-1,-18-36 48,0 0-63,0 1 15,-18 17 1,18-18 62,0 0-15,-18 18-63,1 0 46,17-17-30,0 34 437,0 1-375,0 0-31,0-1 16,0 1-48,0-36 142,0 1-126,0-1-31,0 0 15,0 1 1,0-1-16,17 18 16,-17-17-16,0 34 78,0 1-63,18-1 1,-18 1-16,0 0 16,18-1-16,-1 1 0,-17 0 15,18-1-15,-18 1 16,0 0-16,17-1 16,-17 1-1,0-36 48,0 1-32,-17 17-31,17-18 0,0 0 16,0 1-1,0-1 1</inkml:trace>
  <inkml:trace contextRef="#ctx0" brushRef="#br0" timeOffset="52295.62">11307 12400 0,'17'0'62,"-17"18"-62,18-1 16,-1-17-16,1 18 0,17 0 16,-17-1-16,0 1 0,-1-18 15,-17 18-15,18-1 0,0 1 16,-1 0-16,-17-1 0,18 1 15,-18-1-15,0 1 0,0 0 0,17 35 16,-17-36-16,-70 36 16,52-35-16,1-1 15,-19 19-15,19-19 0,-19 1 0,19 0 16</inkml:trace>
  <inkml:trace contextRef="#ctx0" brushRef="#br0" timeOffset="53640.84">12912 13053 0,'0'-18'0,"-18"18"15,18 18 48,0-1-48,35-17-15,-35 36 0,0-19 16,0 1-16,0 17 0,0-17 0,0 17 16,0-17-16,0-1 0,0 19 15,0-19-15,0 1 0,0 0 16,18-18-16,-18 17 0,0 1 16,0-36 30,18 18-30,-18-17-16,17-1 0,18-17 16</inkml:trace>
  <inkml:trace contextRef="#ctx0" brushRef="#br0" timeOffset="54027.18">13582 13053 0,'-18'0'0,"18"-18"0,-17 18 15,-1-18 1,18 1-1,35 17 1,-35-18-16,53 18 16,-35 0-16,17-17 0,36 17 15,-36 0-15,18 0 0,35-18 16,-35 18-16,-18 0 0,53-18 16,-52 18-16,-1 0 0,18-17 15,-35 17-15,17 0 0,-18-18 0,1 18 16,0 0-16,-1-18 0,1 18 15,-53 0 17,17 0-32</inkml:trace>
  <inkml:trace contextRef="#ctx0" brushRef="#br0" timeOffset="54383.17">13988 12788 0,'-18'0'16,"36"0"-16,-54-17 0,19 17 0,-1 0 15,0 0-15,18-18 0,-17 18 16,17-18-16,-18 18 16,53 0 15,-35 36-16,18-36-15,-18 17 0,18-17 16,-1 53-16,1-35 0,0 17 16,-18 0-16,17 1 0,-17-19 15,18 54-15,-18-36 0,0 0 16,18 18-16,-18-35 0,0 0 16,0 34-16,17-52 0,-17 18 15,0 0-15,0-1 16,0-52 15,0 17-31</inkml:trace>
  <inkml:trace contextRef="#ctx0" brushRef="#br0" timeOffset="55376.84">15275 12612 0,'0'0'15,"0"-18"-15,-35 18 0,35-17 16,-18 17-16,1 0 16,-1 0-1,18 35-15,-18-18 0,1 19 16,-1-19-16,18 1 0,-17 53 15,-1-54-15,18 18 0,-18 18 16,18-35-16,0 17 0,0 1 16,0-19-16,0 1 15,18-18-15,-18 17 0,70-17 16,-52 0 0,35-17-16,-35-18 15,-1 35-15,36-36 0,-35 1 16,-1 17-16,19-35 0,-19 36 15,1-18-15,0-18 0,-18 17 16,0 1-16,0-18 0,0 18 16,-18 0-16,18 17 0,-35-17 15,35 17-15,-36 0 0,-34-35 16,52 53-16,-70 0 16,53 0-16,17 0 0,-35 18 15,18-18-15,17 18 0,1-1 16,-1-17-16,0 36 0,18-1 15,0-17-15,0-1 16,0 1-16,18 0 0,17-1 16,-17 1-16,17-18 0,-17 17 0,0-17 15,17 18-15,-18-18 0,19 0 0,-19 0 16,19 18-16,-19-18 0,1 0 0,17 0 16,0 0-16,-17 0 0,0 0 15,-1-36-15,1 36 0,0 0 16,-1 0-1</inkml:trace>
  <inkml:trace contextRef="#ctx0" brushRef="#br0" timeOffset="56092.17">15593 12841 0,'-18'0'0,"18"-18"16,0 1 15,18 17 31,-18 17-62,17-17 0,-17 18 16,0 17-16,0-17 16,0 0-16,0 17 15,0 0-15,-17-17 0,-1 17 16,18-17-16,-35-18 0,0 35 16,17-17-16,0-18 15,1 0 1,17-18-1,35 18 1,-35-18-16,18 18 0,-1 0 16,1 0-16,17 0 15,-17 0-15,-1 0 0,19 0 16,-19-17-16,1 17 0,17 0 16,-17 0-16,0 0 15,-18-18-15</inkml:trace>
  <inkml:trace contextRef="#ctx0" brushRef="#br0" timeOffset="56518.78">15910 12894 0,'0'0'0,"-17"0"15,17-18 17,17 18-32,19 0 15,-19 0 1,1 0-16,-1 36 16,1-36-16,-18 35 15,0-17-15,0-1 0,0 1 16,-35-1-16,17 1 15,18 0-15,-53-1 0,36 1 16,-1-18-16,0 18 0,1-18 0,-1 0 31,53 0 1,-17 0-32,17-18 15,-17 18-15,17 0 16,-17 0-16,17 0 0,0-18 15,-17 18-15,0 0 0,-1 0 0,1 0 16,0-17-16,-1 17 0</inkml:trace>
  <inkml:trace contextRef="#ctx0" brushRef="#br0" timeOffset="57134.57">15752 12100 0,'0'-35'32,"0"17"-17,-18 18 1,18 36-1,0-19-15,-18 19 16,18-1-16,-17-18 0,17 36 16,-18-35-16,18 0 0,-18 52 15,18-35-15,0-17 0,-17 17 16,17-17-16,0 35 16,0-35-16,35-1 15,-17 1 1,-1-18-16,1 0 15,0 0-15,-1 0 0,1-18 16</inkml:trace>
  <inkml:trace contextRef="#ctx0" brushRef="#br0" timeOffset="57407.25">15857 12206 0,'-17'0'31,"17"18"-15,17-1 0,-17 19-1,18-19-15,0 1 16,-18 0-16,0-1 0,0 1 15,0-1-15,0 1 16</inkml:trace>
  <inkml:trace contextRef="#ctx0" brushRef="#br0" timeOffset="57676.37">15981 11994 0,'-18'0'0,"18"-17"0,-17 17 15,52 0 17,-18 17-32,1-17 15,35 18-15,-35 17 0,17-17 16,0 17-16,-17 1 0,17-19 15,-17 36-15,-1-18 0,1 1 16,-18-1-16,0 35 0,0-34 16,-35-1-16,-1 36 0,19-54 15,-1 19-15,1-1 0,-19-18 0,19 1 16,-1 0-16</inkml:trace>
  <inkml:trace contextRef="#ctx0" brushRef="#br0" timeOffset="58440.08">16845 12647 0,'-18'0'0,"1"-18"16,-1-17 15,18 18-31,18 17 16,17 0-1,-17 0-15,-1 0 0,19 17 16,-36 1-16,17-18 16,1 53-16,-18-36 0,18-17 15,-18 18-15,0 35 0,0-35 16,0 17-16,0-18 15,-53 19 1,53-19-16,-18 1 0,0-18 16,-17 0-16,35-18 15,0-17-15,0 17 16,18-17 0,-1 18-16,19-19 15,-19 19-15,1-1 0,17 0 16,-17 1-16,35-36 15,-36 35-15,19-35 16,-19 36-16,1-19 16,-18 19-16,0-1 15,-35 18 1,17 0 0,0 35-16,1-17 15,-1-18-15,18 18 0,-17-1 0,17 1 16,-18 0-16,18-1 0,0 1 0,0-1 15,0 19-15,0-19 0,0 19 16,0-1-16,18-17 0,-18-1 16,17 18-16,-17-17 0,0 0 15,18-1-15,-18 1 16,17-18-16,-17 18 0,18-18 0,0 0 16</inkml:trace>
  <inkml:trace contextRef="#ctx0" brushRef="#br0" timeOffset="58832.88">17339 12788 0,'-18'0'0,"36"0"0,-53 0 0,70 0 46,-17 0-30,17 0-16,-35 18 0,18-18 16,-1 17-16,1-17 0,-18 18 15,0 0-15,0-1 16,-18 1-16,1 0 16,-19-1-1,19-17-15,-1 0 16,0 0-16,18 18 15,36-18 17,-19 0-32,36 0 15,-35 0-15,35 0 16,-18-35-16,-17 35 0,35-18 16,-18 18-16,-17-18 0,34 1 15</inkml:trace>
  <inkml:trace contextRef="#ctx0" brushRef="#br0" timeOffset="59618.78">18221 12735 0,'-18'18'15,"54"-18"16,-19 0-31,19 0 16,-19 0-16,1 0 0,35 0 16,-18 0-16,-17 0 0,70 0 15,0-18 1,-53-17-16,1 35 0,16-18 16,-34 18-16,0-17 15,-18-1 1,-36 18-1,19 0-15</inkml:trace>
  <inkml:trace contextRef="#ctx0" brushRef="#br0" timeOffset="59931.36">18503 12506 0,'-17'-18'0,"34"36"0,-52-36 15,35 1-15,-18-1 16,18 36 31,18-18-47,-18 17 0,18 1 0,-1 53 16,1-36-16,-1 53 15,1-17 1,0-19-16,-18-16 0,0-19 15,0 19-15,0-19 16,0 19-16,0-19 16,17-17 15</inkml:trace>
  <inkml:trace contextRef="#ctx0" brushRef="#br0" timeOffset="60680.2">19844 12347 0,'-18'0'0,"18"-17"15,-18 17-15,1-18 16,-1 0-1,1 18 1,17-17-16,-18 17 16,0 35-1,1-35-15,17 35 0,-18-17 0,0-1 16,1 1-16,-1 17 0,18 1 0,-35 17 16,35-18-16,0 0 0,-18 18 15,18-18-15,0 1 0,0 17 16,0-36-16,0 1 0,18-1 15,-18 1-15,0 0 16,17-18-16,1 17 16,17-17-16,-17 0 0,0 0 15,-1-35-15,19 0 0,-19 17 16,1 1-16,-1-1 0,1-17 0,0 17 16,-1-17-16,1-36 0,0 36 15,-18 0-15,17-54 0,-17 54 16,0 0-16,-35-36 0,35 54 15,-35-1-15,17 0 0,0 1 0,1-1 16,-18 18-16,17 0 0,-35 0 16,35 0-16,1 35 0,-1-35 15,0 36-15,1-36 0,17 35 0,-18 0 16,18-17-16,0-1 0,0 19 16,0-19-16,0 1 0,0 0 15,18-1-15,-18 1 0,17-18 16,-17 18-16,36-18 0,-19 17 0,1-17 15,35 0-15,-35 18 0,-1-18 16,36 0-16,-18 0 0,36 0 16,-53 0-16,17 0 15,0 0-15,-17 0 0,-1 0 16</inkml:trace>
  <inkml:trace contextRef="#ctx0" brushRef="#br0" timeOffset="61267.42">20126 12788 0,'0'0'16,"-18"0"-1,1 0-15,17-17 16,0-1-1,17 18 32,1 0-47,0 0 16,-1 0-16,1 18 16,-18-1-16,0 18 15,18-35-15,-18 18 0,0 0 0,0-1 16,-36 1-16,36 0 0,-35-1 15,17 1-15,18 0 0,-35-18 16,17 17-16,1-17 0,-1 0 16,0 0-16,54 0 31,-19 0-15,-17-17-16,18 17 15,0 0-15,17 0 0,-17 0 16,-1 0-16,1 0 0,35 0 15,-36-18-15,19 18 0,-19 0 0,1 0 16,0 0-16,-1 0 0,19-18 16,-19 18-16</inkml:trace>
  <inkml:trace contextRef="#ctx0" brushRef="#br0" timeOffset="61784.59">20567 12735 0,'-18'0'15,"36"0"-15,-36-17 16,54 17 0,-36-18-16,17 18 15,18 0-15,-17 0 16,0 0-16,-1 0 15,-17 18-15,18-18 0,-18 35 16,0-17-16,0-1 16,0 1-16,-35-1 0,17 1 15,0 0-15,-17-18 16,35 17-16,-35-17 0,53 0 78,-1 0-78,1 0 16,-1 0-16,1 0 0,0 0 15,-1 0-15,1 0 0,0 18 16,17 0-16,-17-1 16,-18 1-16,0 0 15,0-1-15,-36 1 16,1-1-16,0 1 15,17-18-15,-35 18 16,36-18-16,-1 0 0,-17 17 16,17-17-16,0 0 0,1 0 15</inkml:trace>
  <inkml:trace contextRef="#ctx0" brushRef="#br0" timeOffset="70069.2">3016 6526 0,'-17'0'109,"-1"0"-77,0 0-17,1 0 17,17-17-17</inkml:trace>
  <inkml:trace contextRef="#ctx0" brushRef="#br0" timeOffset="90702.6">21167 12629 0,'0'0'0,"-18"0"15,18-17 1,-18 17-16,18-18 16,0 1-16,0-1 31,0 0 0,0 1 0,0-1-15,36 18-16,-19 0 16,-17-18-16,36 18 15,-19 0-15,1 0 0,17 0 16,-17 0-16,-1 0 0,1 0 15,-18 18-15,18-18 0,-1 35 16,1-17-16,-18 0 16,0-1-16,0 1 0,0-1 0,0 1 15,0 0-15,0-1 0,-18 1 0,18 0 16,-35 17-16,17-17 16,1-1-16,-1 1 15,0-18-15,1 0 16,-1 0-1,18-18-15,0 1 16,0-19-16,0 19 16,0-1-1,18 0-15,-18 1 0,17-1 16,19 0-16,-36 1 0,35-1 0,-17 1 16,17-1-16,0-17 15,-17 17-15,0 0 0,17-17 16,-18 17-16,-17 1 0,18-1 15,0 0-15,-18 1 16,0 34 31,-18-17-47,18 18 0,0 0 16,-18 35-16,1-36 15,-1 36-15,18-35 0,-17 17 16,17-17-16,-18 35 15,18-18-15,-18 18 0,18-35 16,0-1-16,0 1 0,0-1 16,36 1-1,-19-18 1,1 0 0,-1 0-16</inkml:trace>
  <inkml:trace contextRef="#ctx0" brushRef="#br0" timeOffset="91350.85">21784 12735 0,'0'0'16,"0"-17"15,0-1-15,0 0 0,0 1-1,0-1 1,0 0-1,35 18 1,-17 0 0,0 0-16,-1 0 15,1 0-15,-18 18 0,17-18 16,-17 18-16,18-18 0,-18 17 16,18 1-16,-18 0 0,0-1 15,0 1-15,0 0 0,-36-1 16,19 1-16,-1-1 15,1-17-15,-1 0 16,0 0-16,36 0 47,0 0-31,-1 0-1,1 0-15,-1 36 0,1-36 16,0 0-16,-18 17 0,17-17 0,19 18 15,-36 0-15,17-1 16,-17 1-16,0 0 16,0-1-16,-17-17 0,17 18 0,-36-18 15,19 17-15,-19 1 0,19-18 0,-1 18 16,-35-1-16,36-17 0,-1 0 16,0 18-16,1-18 0,-1 0 15,0 0-15</inkml:trace>
  <inkml:trace contextRef="#ctx0" brushRef="#br0" timeOffset="91721.19">22296 12083 0,'0'-18'0,"0"36"0,-18-54 0,18 1 15,0 17-15,0 1 16,0-1-16,0 1 0,53 17 16,-18 0-1,0 17-15,-17 18 16,0 1-16,35 34 0,-36-34 15,36 105-15,-35-88 16,-18-1-16,17 54 0,-17-53 16,0 0-16,0 53 0,-35-53 15,35 0-15,-53 35 0,36-53 16,-19 1-16,1 16 0,0-16 16,-1-1-16,1 0 0,0-17 0,-36 53 15,36-54-15,-18 1 0,18 17 16,0-35-16</inkml:trace>
  <inkml:trace contextRef="#ctx0" brushRef="#br0" timeOffset="92717.75">20232 11800 0,'-18'0'15,"18"-17"1,-17 17 0,17-18-16,-18 18 31,0 35-15,1-17-16,-1-18 0,0 53 15,1-35-15,17-1 0,-18 1 16,0 35-16,1-18 15,17-17-15,0 17 0,-18 0 0,18-17 16,0 17-16,0 18 0,0-35 16,0-1-16,0 19 0,0-19 15,0 1-15,0 0 16,18-1-16,-1-17 0,19 18 16,-19-18-16,1 0 0,0 0 15,-1 0-15,19 0 0,-19-35 0</inkml:trace>
  <inkml:trace contextRef="#ctx0" brushRef="#br0" timeOffset="92971.62">20408 12012 0,'-17'0'0,"34"0"0,-52 0 16,35 18 15,18-1-15,-18 1-16,17 0 15,-17-1-15,18 36 16,-18-18-16,17-17 16,-17 0-16,0-1 0,0 1 15</inkml:trace>
  <inkml:trace contextRef="#ctx0" brushRef="#br0" timeOffset="93235.83">20567 11818 0,'0'18'31,"18"-1"-15,-18 1-16,35-18 16,-18 18-16,19-1 15,-19 1-15,19 35 0,-19-36 16,-17 19-16,18 17 16,-18-18-16,-35 106 15,-1-106-15,1 18 0,-88 71 16,70-71-16,-35 17 15,35-35-15</inkml:trace>
  <inkml:trace contextRef="#ctx0" brushRef="#br0" timeOffset="97191.73">423 14358 0,'-17'0'16,"-1"0"-1,0 0 1,1 0 0,-1 0 30,0 18-30,54-1 31,-19-17-31,1 18-16,0-18 0,35 18 15,-18-18-15,-17 17 0,52-17 16,-52 0-16,17 18 0,36-18 15,-36 0-15,0 0 0,89 18 16,-89-18-16,0 17 0,0-17 16,18 0-16,-17 18 0,-1-18 0,35 0 15,-17 17-15,18-17 16,-36 0-16,-17 18 0,52-18 16,-52 0-16,17 0 0,18 0 15,-18 0-15,1 0 0,17 0 16,-18 0-16,-17 0 0,52 0 15,-35 0-15,-17 0 16,35 0-16,-35 0 0,17 0 16,18-18-16,-18 18 0,-17 0 15,52-17-15,1 17 16,35-35 0,-53 35-16,35-18 0,-35 18 15,0-18-15,0 18 0,-1-17 0,19 17 16,-18 0-16,0-18 0,70 0 15,-70 18-15,0 0 0,0-17 16,18 17-16,-18 0 0,-1 0 0,54-18 16,-53 18-16,0 0 0,35 0 15,-35 0-15,0 0 0,53 0 16,-53 0-16,0 0 0,106 0 16,-107 0-16,1 0 15,53-18-15,-53 18 0,0 0 16,53 0-16,-53 0 0,0 0 15,35-17-15,-35 17 0,0 0 16,35 0-16,-35 0 0,0 0 16,53 0-16,-53 0 0,17 0 15,-17 0-15,0 0 0,0 0 0,17 0 16,-17 0-16,53 0 0,-35 0 16,87 0-1,-105 0-15,0 0 0,53 0 16,-71 0-16,107 0 0,-90 0 15,1 0-15,36 0 16,-37 0-16,1 0 0,53 0 16,-53 17-16,0-17 0,0 0 0,70 0 15,-70 0-15,0 0 0,71 0 16,-54 0-16,-17 0 0,53 0 16,18 0-16,-19-17 15,-69 17-15,17 0 0,52-18 16,-69 18-16,17 0 0,35 0 15,-35 0-15,0 0 0,88 0 16,-88 0-16,0 0 16,52 0-16,-52 0 15,0 0-15,35-18 0,-35 18 16,0 0-16,35 0 0,-52 0 16,-1-17-16,36 17 15,-1 0-15,1-18 16,-18 18-16,-18 0 0,0 0 0,36 0 15,-36 0-15,53 0 16,-53 0-16,1-17 0,17 17 0,35 0 16,-53 0-16,18 0 0,53 0 15,-71 0-15,18 0 0,53 0 16,-53 0-16,-18 0 0,53 0 16,-52 0-16,16 0 0,-16 0 15,34-18-15,-34 18 0,87 0 16,-88 0-16,1 0 15,34 0-15,-17 0 0,-18-18 16,54 18-16,-37 0 0,1 0 16,53 0-16,-53 0 0,0-17 15,53 17-15,-53 0 0,0 0 16,0 0-16,0 0 0,35 0 16,-35 0-16,0 0 0,-18 0 15,18 0-15,-18-18 0,53 18 16,18 0-16,-18 0 15,-35 0-15,0 0 0,53 0 16,-53 0-16,0 0 0,53 0 16,-53 0-16,-1 0 0,54-18 15,-53 18-15,-18 0 0,18 0 0,53 0 16,-71 0-16,18 0 0,36 0 16,-36 0-16,-18 0 0,71 0 15,-71 0-15,18 0 0,35 0 16,-35-17-16,0 17 15,88 0-15,-106 0 0,106 0 16,-88 0-16,0 0 16,-18-18-16,1 18 0,17 0 15,-18 0-15,53 0 0,-53 0 16,1 0-16,52 0 0,-53 0 16,18 0-16,35-18 0,-52 18 15,16 0-15,-16 0 0,17 0 0,-18 0 16,18 0-16,0-17 0,35 17 15,53 0 1,-106 0-16,18 0 0,0-18 0,35 18 16,-35 0-16,0 0 0,35-17 15,-35 17-15,-17 0 0,52-18 16,-35 18-16,0 0 0,35-18 16,-35 18-16,0 0 0,-18 0 15,18-17-15,0 17 0,-18 0 0,18 0 16,0-18-16,0 18 0,-18 0 0,18 0 15,53-18-15,-53 18 16,0 0-16,52-17 0,-69 17 0,17 0 16,35-18-16,-35 18 0,-18 0 15,18 0-15,0 0 0,-18 0 0,18-18 16,35 18-16,-35 0 0,-18 0 16,18 0-16,-17 0 0,17-17 0,0 17 15,-18 0-15,53 0 0,-35 0 16,0 0-16,-18 0 0,18 0 15,-18 0-15,18 0 0,35 0 16,1 0-16,-1 0 16,-53 0-16,18 0 0,70 0 15,-87 0-15,17 0 0,-18 0 16,18 0-16,-18 0 0,18 0 0,35 0 16,-52 0-16,16 0 0,-16 0 15,17 0-15,0 0 0,-18 0 0,71 0 16,-71 0-16,18-18 0,53 18 15,-53 0-15,-18 0 0,18 0 16,35 0-16,18 0 16,-71 0-16,0 0 15,71 0-15,-71 0 16,1-17-16,-1 17 0,0 0 0,-17 0 16,88 0-16,-71 0 15,0 0-15,36 0 0,-36 0 16,18 0-16,-18 0 0,18 0 0,-17 0 15,16 0-15,-16 0 0,17 0 0,0 0 16,-18 0-16,18 0 0,17 0 16,1 0-16,-1 0 15,-34 0-15,-1 0 0,53 0 16,-53 0-16,18 0 0,18 0 16,-18-18-16,-18 18 0,53 0 15,-52 0-15,17 0 0,-18 0 0,0-18 16,0 18-16,18 0 0,-17 0 15,-1 0-15,0 0 0,0-17 0,1 17 16,-1 0-16,18 0 0,-18 0 0,0 0 16,36 0-16,-36 0 0,1 0 15,34 0-15,-35 0 0,1 0 16,-19 0-16,54 0 0,-54 0 16,19 0-16,-19 0 0,19 0 0,-19 0 15,1 0-15,17 0 0,-17 0 16,0 0-16,17 0 0,0 0 15,0 0-15,-17 0 0,35 0 16,-35 0-16,-1 0 0,36 0 16,-35 0-16,-1 0 0,1 0 15,0 0-15,-1 0 16,1 0-16,0 0 16,-1 0-1,1 0-15,-1 0 0,1 0 16,0 0-16,-1 0 15,1 0-15,-36 0 313,1-18-297</inkml:trace>
  <inkml:trace contextRef="#ctx0" brushRef="#br0" timeOffset="103422.57">970 15311 0,'0'-18'15,"0"0"1,-18 18-16,18-17 16,0 34 30,0 19-30,0-19-16,18 18 0,-18-17 16,18 35-16,-18-18 0,0 1 15,0-1-15,0 0 0,17 0 16,-17 18-16,18 71 16,-18-89-16,18 71 15,-18-88-15,0 34 0,17-34 16,-17 0-16,0-1 15,18-17-15,-18-17 47,-18-1-31,18 0-16,-17-17 16,-1 0-1,18-18-15,0 35 0,0 1 0,0-19 16,0 19-16,0-1 15,18-17-15,-18 0 0,17 17 16,19 0-16,-19 1 0,1-1 16,0 0-16,-1 18 0,-17-17 0,18 17 15,-1 0-15,1 0 0,0 0 16,-1 35-16,1 0 0,-18 1 16,18-19-16,-1 54 0,-17-54 15,0 19-15,18 52 16,-18-70-16,0 17 0,0 0 15,0-17-15,0-1 16,0 1 0</inkml:trace>
  <inkml:trace contextRef="#ctx0" brushRef="#br0" timeOffset="103978.99">1799 15857 0,'-35'0'0,"-36"18"31,54-18-31,-1 0 16,18 18-16,0-1 15,0 1-15,0 0 16,0-1-16,0 1 0,0 35 16,0-36-16,0 36 15,0-35-15,0 0 0,18-1 0,-18 18 16,17-17-16,-17 0 0,18-1 16,0-17-16,-1 0 15,-17 18-15,18-18 0,0 0 16,-1-35-16,1 17 15,-1-17-15,-17 17 16,18-35-16,-18 36 0,0-19 16,0 19-16,0-54 0,0 54 15,0-19-15,-18 19 0,18-19 0,-17 19 16,17-1-16,-35 0 0,17 1 16,0 17-16,1 0 0,-1 0 15,0 0-15,-17 17 16,17 19-16,1-36 0,-1 53 15,0-53-15,18 53 16,0-36-16,0 1 16,18-18-16,0 17 15,17-17-15,-17 0 0,17 0 16,-17 0-16,-1 0 0,19 0 16,-19 0-16,1 0 0,-1-17 15,1 17-15,0 0 0,-1-18 0,1 18 16,-18-17-16,18-1 0,-1 0 0</inkml:trace>
  <inkml:trace contextRef="#ctx0" brushRef="#br0" timeOffset="104323.07">2117 15258 0,'-18'-18'0,"-35"-17"31,35 35-31,18-18 16,-17 53 15,17 1-31,0-19 16,0 19-16,0-19 0,0 54 15,0-54-15,0 19 16,35 69-16,0 19 16,-17-89-16,0-17 15,-1 70-15,1-70 16,-18-1-16,18-17 16</inkml:trace>
  <inkml:trace contextRef="#ctx0" brushRef="#br0" timeOffset="104880.99">2258 15434 0,'0'0'0,"-53"-35"31,35 35-31,18-18 0,35 0 16,-17 18-1,17 0-15,-17 0 0,17 0 0,-17 0 16,35 0-16,-35 0 0,-1 18 16,18 17-16,-17-17 15,-18 35-15,0-35 0,0-1 16,-35 18-16,17 1 0,18-19 16,-35 1-16,17 0 0,1-1 15,-1-17-15,0 18 0,1-18 16,17 18-16,-18-18 0,18-36 31,35 36-31,-17-17 16,-18-19-16,35 36 0,-17-35 15,17 17-15,18-17 16,-53 18-16,35-19 16,-17 19-16,-18-1 0,0 0 15,0 1 1,-18 17 15,18 17-31,-17 1 16,-1 0-16,18-1 0,-18 1 15,18 0-15,0-1 0,0 1 16,0-1-16,0 19 0,0-19 16,0 1-16,18-18 0,-18 18 0,0-1 15,35 1-15,-17-18 16,-18 18-16,18-18 0,-1 0 15,1 0-15,17-18 16,-17 18-16</inkml:trace>
  <inkml:trace contextRef="#ctx0" brushRef="#br0" timeOffset="105207.83">2716 15046 0,'0'0'16,"-17"-18"-16,-1 18 0,0 0 16,36 0 15,17 18-31,-17-18 16,0 18-16,-1-18 0,19 35 15,-19-35-15,54 53 16,-54-36-16,1 1 0,17 17 15,-17-17-15,-18 0 0,18 35 16,-1-18-16,-17-18 0,0 54 16,0-36-16,0 1 0,-35 52 15,0-35-15,17-18 0,-35 53 16,35-53-16,1 1 0,-36 34 16,35-34-1</inkml:trace>
  <inkml:trace contextRef="#ctx0" brushRef="#br0" timeOffset="105655.3">3669 15416 0,'-18'0'0,"1"0"15,-1 0 1,53 0 15,-35-17-31,18 17 0,0 0 16,34 0-16,-16-18 16,-1 18-16,18-18 0,-18 18 15,0-17-15,1 17 0,-1 0 0,-17 0 16,-1 0-16,19 0 0,-19 0 15,1 0-15,-1 0 0,-17 17 16,18-17-16,-18 18 16,0 0-16</inkml:trace>
  <inkml:trace contextRef="#ctx0" brushRef="#br0" timeOffset="105884.63">3634 15769 0,'0'18'0,"0"-36"0,-18 36 16,53-18 15,-35-18-31,18 18 0,-18-17 16,35 17-16,0-18 0,-17 0 16,17 18-16,18-17 0,-17-1 15,-19 18-15,54-18 16,-36 18-16,53-35 15,-70 35-15,52-18 16,-52 18-16,0 0 0</inkml:trace>
  <inkml:trace contextRef="#ctx0" brushRef="#br0" timeOffset="111659.74">15734 1976 0,'0'-18'16,"0"0"15,0 1-15,18 17-16,-18-18 16,-36 18 15,36-18-16,-17 18 1,-1 0-16,0 0 16,1 0-16,-1 0 15,0 18-15,1-18 16,17 18 0,-18-1-16,18 1 15,0 0-15,0-1 0,-18 1 0,18 17 16,-17-17-16,17-1 0,0 19 15,0-1-15,0-17 0,0 17 16,0-18-16,0 1 16,0 0-16,17-18 0,-17 17 15,18-17-15,0 0 16,-1 0-16,1 0 16,17 0-16,18-17 15,-17-1-15,-19-17 0,1 17 16,-1-17-16,1 17 0,-18 1 15,18-1-15,-18 0 0,17 1 0,-17-1 16,0-17-16,0 17 16,0 1-1,0 52 48,0-18-63,0 1 15,0 0-15,0 17 16,0-17-16,0-1 0,0 36 16,0-35-16,0-1 0,0 1 0,0 0 15,0-1-15,0 1 0,0 17 16,0-17-16,0 0 16,0-1-16,0 1 15,18-18-15,-18 18 31,18-18 16</inkml:trace>
  <inkml:trace contextRef="#ctx0" brushRef="#br0" timeOffset="112015.73">16104 2346 0,'0'18'125,"0"-1"-109,0 1-16,0 17 16,0-17-16,0-1 15,0 1-15,0 17 16,0-17-16,0 0 15,0-1-15</inkml:trace>
  <inkml:trace contextRef="#ctx0" brushRef="#br0" timeOffset="112992.3">16192 1393 0,'0'-17'15,"18"17"-15,-18-18 32,-18 18-1,1 0 0,17 35-15,-18-17-16,1 17 15,-1 1-15,0-19 0,1 1 16,17 17-16,-18-17 0,0-1 0,18 19 16,-17 17-16,17-36 0,0 1 15,0 0-15,0-1 0,0 19 16,0-19-16,0 18 0,17-17 16,19 0-16,-36-1 0,17 1 15,1 0-15,0-18 0,-1 17 16,1-17-16,-1 0 0,1 0 15,0 0-15</inkml:trace>
  <inkml:trace contextRef="#ctx0" brushRef="#br0" timeOffset="113953.04">16281 1570 0,'0'0'16,"-18"0"-16,18-18 31,0 1-31,0-1 16,18 18 0,-1 0-1,1 0 1,0 0-16,-1 0 15,1 0 1,0 18-16,-1-1 16,-17 1-16,18-18 0,-18 17 15,0 1-15,0 0 0,0-1 16,-35 1-16,35 0 16,-18-18-16,18 17 0,-18-17 0,1 18 15,34-18 48,1 0-48,0 0-15,-1 0 16,1 0-16,-1 18 0,19-18 16,-19 0-16,1 17 15,0-17-15,-18 18 16,17-18-16,-17 18 15,-35-18 1,0 0-16,35 17 0,-36-17 16,19 0-16,-1 0 0,1 18 15,-1-18-15</inkml:trace>
  <inkml:trace contextRef="#ctx0" brushRef="#br0" timeOffset="114331.08">16581 1270 0,'-18'-18'0,"36"36"0,-36-53 16,18 17 0,18 18-1,-1 0 1,1 0-16,-1 0 16,19 0-1,-36 18-15,17-18 0,19 17 16,-19 19-16,19-19 0,-1 19 15,-18-19-15,36 71 16,-35-52-16,-18-19 0,18 19 0,-18 34 16,17-35-16,-17 18 15,0-17-15,0-1 0,-35 35 16,35-34-16,-35-19 0,-1 19 0,1-1 16,0-17-16,0 17 0,-1 0 0</inkml:trace>
  <inkml:trace contextRef="#ctx0" brushRef="#br0" timeOffset="120641.28">5345 15346 0,'0'0'15,"-18"0"-15,18-18 0,-18-35 32,18 36-32,0-1 0,0 0 15,-17 18-15,17-17 16,-18 17-1,0-18-15,1 18 16,-1 0-16,-17 0 0,17 0 16,1 35-16,-54-17 15,36 0-15,-1 35 0,1-36 16,18 1-16,-1 17 0,0-17 16,18 17-16,-17 0 0,17-17 15,0 0-15,0-1 0,35 1 16,-35-1-16,18 1 0,17 0 15,-18-1-15,19-17 0,-19 0 0,19 18 16,-1-18-16,-17 0 0,34-35 16,-34 35-16,0-18 0,-1 0 15,36-17-15,-53 18 0,36-36 16,-19 17-16,-17 19 0,18-36 16,-18 35-16,0 1 0,0-1 15,0-17-15,0 17 0,-18 18 31,18 18-15,0 17-16,0-17 16,0-1-16,0 1 0,0 35 15,0 17-15,18-34 16,-18-19-16,17 18 16,-17-17-16,18 0 15,0-1-15,-18 1 16,0 0-1,0-1-15,0 1 16</inkml:trace>
  <inkml:trace contextRef="#ctx0" brushRef="#br0" timeOffset="120923.43">5786 15646 0,'-18'0'31,"18"17"1,0 19-32,18-1 15,-18-17-15,35 17 0,-35 0 16,0-17-16,17 17 0,-17 0 15,0-17-15,0 0 0,0 17 16,0-18-16,0 1 16,-17 0-16,17-1 0,-18 1 15,1-18-15</inkml:trace>
  <inkml:trace contextRef="#ctx0" brushRef="#br0" timeOffset="121324.59">5838 14799 0,'0'0'16,"18"-18"-16,-18 1 31,-18 17-15,18 17-1,-17 19-15,17-19 16,-18 36-16,1-18 0,17-17 15,0 0-15,0 17 0,0-17 16,-18 17-16,18-17 0,0-1 16,0 1-16,0 0 0,0-1 0,0 1 15,35-18-15,-35 17 0,18 1 16,-1-18-16,19 0 16,-19 0-16</inkml:trace>
  <inkml:trace contextRef="#ctx0" brushRef="#br0" timeOffset="121777.11">6068 14887 0,'-18'-17'31,"18"-1"-31,18 18 16,-1 0-1,1 0-15,0 18 0,-1-18 16,1 17-16,0 1 0,-1 17 16,-17-17-1,0-1-15,0 19 0,0-19 16,0 1-16,-17-18 16,-1 18-1,0-18-15,1 0 16,34 0 31,19 0-32,-36 17-15,17-17 0,1 18 0,0-18 16,-1 0-16,1 18 0,-1-1 16,-17 1-1,-17-1 1,-18 1-16,-1 0 15,19-18-15,-1 17 16,-17-17-16,17 0 16,0 0-16</inkml:trace>
  <inkml:trace contextRef="#ctx0" brushRef="#br0" timeOffset="122115.31">6279 14534 0,'-17'-17'0,"34"34"0,-52-52 15,35 18 1,18 17-1,17 0-15,0 17 16,36 1 0,-18 35-16,-36-18 0,54 36 15,-53-36 1,-1 0-16,1 36 0,-18-36 16,0 0-16,0 71 15,-35-88-15,-1 52 16,19-52-16,-1 17 0,-35 18 15,53-35-15,-17-18 0</inkml:trace>
  <inkml:trace contextRef="#ctx0" brushRef="#br0" timeOffset="122575.36">7091 15363 0,'-18'0'0,"1"-17"15,17-1 17,17 18-17,1 0 1,17 0-16,0 0 15,-17 0-15,0-17 0,17 17 0,53 0 16,-70 0-16,17 0 16,18 0-16,-35 0 0,-1 0 15,19 0-15,-19 0 16,1 0-16,-1 0 16</inkml:trace>
  <inkml:trace contextRef="#ctx0" brushRef="#br0" timeOffset="122838.59">7056 15610 0,'-18'0'16,"36"0"-16,-36 18 0,0-18 15,54 0 16,-1 0-31,-18 0 16,54-18-16,-36 1 16,18 17-16,-18-18 0,-17 18 15,53-18-15,-54 18 0,19 0 16,17-17 0,-36 17-16,1 0 15,-18-18-15</inkml:trace>
  <inkml:trace contextRef="#ctx0" brushRef="#br0" timeOffset="124634.7">8343 15099 0,'0'0'0,"-17"18"0,52-18 46,0 0-46,-17 0 16,17-18-16,-17 18 0,17-18 0,18-17 16,-36 17-16,19 1 15,-1-19-15,-17 19 0,-18-1 16,17-17-16,-17 17 0,0 1 16,0-1-16,0 0 0,0 1 0,-35-1 15,35 0-15,-18-17 0,18 17 16,-17 18-16,-1 0 15,0 53 1,18-35-16,0 17 0,0 1 16,0-1-16,0 0 0,0 71 15,36-53-15,-36 0 0,0 0 16,17 0-16,-17 17 0,0-17 0,18 53 16,-18-53-16,18 0 0,-18 0 15,0 0-15,17-18 0,-17 18 0,0 17 16,0-52-16,0 0 0,18-1 15,-18 1-15,18-18 32,-18-18-32,0-17 15,17 17-15,-17 1 0,0-1 0,18-17 16,-18-18-16,0 35 0,0-17 16,0-18-16,0 35 15,-18-17-15,-17 0 0,35 17 16,-35 1-16,-1-19 0,1 36 15,17-17-15,1 17 0,-18 0 0,17 0 16,-17 0-16,17 0 0,-35 0 16,35 0-16,1 17 15,34-17 1,19 0 0,-19 0-16,19 0 0,-1 0 15,0-17-15,0 17 0,36-18 16,-36-17-16,1 17 0,-1 0 15,18-17-15,-36 18 0,1-1 16,0 0-16,-1 1 0,1 17 0,-18-18 16,18 0-16,-18 1 15,0 34 17,-18-17-32,18 36 0,0-19 15,0 1-15,0 0 16,0-1-16,0 1 0,0-1 0,0 1 15,35 0-15,-17-1 0,-18 1 16,18 0-16,-1-1 0,1-17 16,-1 18-1,1-18-15,0 0 0,-1 0 16,1-18-16,0-17 16,-1 17-16,1 1 15,-18-1-15,0 0 0,18 1 0,-18-18 16,0 17-16,0 0 0,0-17 15,0 17-15,-18 18 32,18 36-17,0-19-15,0 19 16,0-19-16,35-17 0,-35 35 0,18-17 16,-18 0-16,17-1 15,-17 1-15,18 0 0,0-1 16,-1-17-16,1-17 31,0-19-31</inkml:trace>
  <inkml:trace contextRef="#ctx0" brushRef="#br0" timeOffset="125031.05">9490 15169 0,'0'18'16,"-18"17"-1,18-17 1,0 0-16,0-1 0,0 1 16,0 0-16,0-1 0,0 1 15,0-1-15,0 1 0,18-18 16,-18 35-16,0-52 47,0-1-32,-18-17-15,18 17 16,0 1-16,0-1 0,0 0 16,0 1-16,0-1 0,18-17 15,-1 35-15,19-18 16,-19 18-16,1 0 0,17 0 16,-17 0-16,-1 0 0,19 0 15,-36 18-15,53 17 16,-53-17-16,17-1 0,-17 36 15,0-35-15,0-1 0,0 36 16,-35-35-16,35 0 0,-18-1 16,18 1-16</inkml:trace>
  <inkml:trace contextRef="#ctx0" brushRef="#br0" timeOffset="125311.49">10037 15169 0,'0'0'15,"-18"0"-15,0 0 16,1 0 0,-1 0-16,18 18 0,-18 0 15,18 17-15,0 0 16,0-17-16,0 0 0,0 17 15,0-18-15,18 1 16,-18 0-16,0-1 0,18-17 16,-18 36-16,17-36 0,-17 17 15,18-17-15,0 18 0,-1-18 16,1 0-16,-1 0 0,1 0 16</inkml:trace>
  <inkml:trace contextRef="#ctx0" brushRef="#br0" timeOffset="125984.28">10901 14534 0,'0'0'0,"0"-70"31,0 52-15,-18 18-16,1 0 31,-1 0-16,0 53 1,1-35-16,-19 52 16,19-34-16,-1 34 15,0-35-15,1 18 0,17-17 0,-18 17 16,1-1-16,-1 1 0,18 0 0,-18 53 16,1-53-16,-1 0 0,0 35 15,18-35-15,0 0 0,-17 35 16,17-35-16,0 0 0,0 35 15,0 0-15,17 18 16,-17-88-16,0 17 16,36-17-16,-36-1 0,17-17 0,-17 18 15,36 0-15,-19-18 0,-17 17 16,35-17-16,-17 0 0,0 0 16,-1 0-16,1 0 15,0 0-15,-1-17 16,1-1-16,-18 0 15,18 18 1,-18-17 31</inkml:trace>
  <inkml:trace contextRef="#ctx0" brushRef="#br0" timeOffset="129954.7">11342 15117 0,'-18'17'16,"1"-17"-1,17-17 220,0-1-189,0 0 892,35 18-907</inkml:trace>
  <inkml:trace contextRef="#ctx0" brushRef="#br0" timeOffset="130908.16">11412 15081 0,'0'-17'47,"0"-1"-16,-17 18 0,17-18-15,-18 18-16,0 0 15,1 0-15,17 36 16,-18-36-16,1 17 0,-1 1 16,0 0-1,18-1-15,-17 1 0,17-1 0,-18 1 16,18 0-16,0-1 16,0 1-16,0 0 0,0-1 0,0 1 15,0 0-15,0 17 16,18-35-16,-18 17 0,35 36 15,-17-53-15,-18 18 0,35 0 16,-35-1-16,17-17 0,1 18 16,0-18-16,-1 18 0,1-18 15,0 0-15,-1 0 0,1 0 16,0 0-16,-1-18 0,1 0 16,-18 1-1,17-1-15,-17 0 0,0 1 0,0-1 16,0 0-16,18 1 0,-18-1 0,0 1 15,0-19-15,0 1 0,0 17 16,0-17-16,-18 0 0,18 17 16,-35-17-16,35 17 0,-17 1 15,17-1-15,-18 18 0,18-18 0,-18 18 16,1-17-16,-1 17 0,0 0 16,1 0-16,-1 0 0,0 0 0,1 0 15,-18 0 1,17 17-16,0-17 0,1 18 15,-1 0-15,0-1 0,18 1 16,-17 0-16,17-1 0,0 1 16,0-1-16,0 1 15,35-18-15,-35 18 0,18-18 0,17 17 16,-17 1-16,-1-18 0,18 18 16,-17-18-16,0 0 0,17 0 15,-17 0-15,-1 0 0,19 0 16,-19 0-16,1 0 15,-18-18 1,17 18-16</inkml:trace>
  <inkml:trace contextRef="#ctx0" brushRef="#br0" timeOffset="131319.2">11747 15469 0,'-17'0'16,"17"18"62,0 0-78,0-1 16,0 1-16,0-1 15,0 1-15,0 17 0,0 1 0,0-19 16,0 1-16,0 0 15,0-1-15,0 1 0,0 0 16,0-1-16,35-17 63</inkml:trace>
  <inkml:trace contextRef="#ctx0" brushRef="#br0" timeOffset="131781.07">12012 15434 0,'-18'0'0,"1"18"31,17-1-15,0 1 0,0 0-1,0-1-15,0 1 0,0-1 16,17 1-16,-17 0 0,0 17 16,0-17-16,0-1 0,0 1 15,0 17-15,0-17 0,18-18 16,-18 18-16,18-18 15,-1 0 1,1-18-16,0 18 16,-1-53-16,-17 35 0,18 1 15,0-19-15,-18 1 0,0 17 16,0 1-16,0-1 0,0 1 0,0-1 16,0 0-16,0 1 0,-36 17 0,36-18 15,-17 18-15,-1-18 0,0 18 16,1 0-16,-1 0 0,0 0 15,1 0-15,-1 0 0,1 36 16,-1-19-16,0-17 0,18 36 16,0-19-16,-17 1 0</inkml:trace>
  <inkml:trace contextRef="#ctx0" brushRef="#br0" timeOffset="133596.74">11642 14464 0,'0'0'0,"-18"0"15,18 18 32,0-1-31,0 18-16,0-17 16,0 0-16,0-1 0,-18 1 0,18 0 15,0-1-15,-17 54 16,17-1-1,0-52-15,0 35 16,0-35-16,0-1 0,0 18 16,17-17-16,1 0 0,0-18 15,-18 17-15,35-17 16,-17 0-16,-1 0 0,1 0 16,-1 0-16,1 0 15,0 0-15,-1 0 0</inkml:trace>
  <inkml:trace contextRef="#ctx0" brushRef="#br0" timeOffset="134102.7">11818 14693 0,'-18'0'0,"36"0"0,-53 0 16,35-17 0,0-1-1,0 0-15,0 1 16,0-1-16,0 0 16,17 18-16,-17-17 15,0-1 1,18 18-16,0 0 15,-1 35 1,1-17-16,0-18 0,-1 35 16,1-17-16,-18 0 0,0-1 15,0 1-15,0-1 0,0 1 16,0 0-16,0-1 16,-18 1-16,1-18 15,17 18-15,-18-18 16,0 0-16,36 0 62,17 0-62,-17 0 16,0 0-16,17 0 0,0-18 16,-17 18-16,-1 0 0,19-18 15,-19 18-15,1 0 0,0-17 16,-1 17-16</inkml:trace>
  <inkml:trace contextRef="#ctx0" brushRef="#br0" timeOffset="134562.37">12030 14358 0,'0'0'15,"-18"-18"16,18 1-15,35 17 0,-17 0-1,0 0-15,-1 0 16,1 0-16,0 0 0,-1 17 16,18-17-16,-35 36 0,18-36 15,0 17-15,17 19 0,-17-19 16,-1 1-16,1 17 0,-18 0 15,18-17-15,-18 35 0,0-35 16,0-1-16,0 36 0,-18-18 16,18-17-16,-53 53 15,18-54-15,17 19 0,-17-1 0,0-18 16,17 19-16,-17-19 0,-18 36 16</inkml:trace>
  <inkml:trace contextRef="#ctx0" brushRef="#br0" timeOffset="165438.37">13159 15099 0,'0'-18'15,"0"1"1,0-1 0,0 0-1,0 1 1,0-1-16,-18 0 16,18 1-16,0-1 0,-18 18 15,18-18-15,-17 18 0,-1-17 16,18-1-16,-18 18 0,-17 0 15,0 0-15,17 0 0,-35 18 16,36-18-16,-1 35 0,-35 0 16,35-35-16,1 18 0,-1 0 0,18-1 15,-17 1-15,-1 0 0,18 17 0,0-17 16,0-1-16,-18 1 0,18-1 16,0 19-16,0-19 0,0 1 15,36 17-15,-19-17 0,-17 0 16,18-1-16,35-17 15,-36 0-15,1 0 16,17 0-16,-35-17 0,18 17 16,0-36-16,-1 19 0,1-1 0,-1 0 15,1 1-15,0-19 0,-1 19 0,-17-1 16,18-17-16,0-18 0,-18 35 16,17 1-16,-17-19 15,0 19-15,0-1 0,0 36 63,0-1-63,0 1 15,0 0-15,0-1 0,0 19 16,0-19-16,0 1 0,18 17 16,-18-17-16,0 17 0,18 0 15,-18-17-15,0 0 0,0-1 16,17 1-16,-17 0 0,0-1 0,0 1 15,18-18-15,-18 17 16,0 1-16,0 0 31,0-1-15</inkml:trace>
  <inkml:trace contextRef="#ctx0" brushRef="#br0" timeOffset="168195.69">13406 15399 0,'-18'0'0,"0"0"94,18 17-94,-17-17 0,17 36 16,0-19-16,-18 36 15,0-35-15,18 17 16,0-17-16,0-1 0,0 1 16,0 0-16,0-1 0,18-17 15,-18 18-15,35-18 0,-17 0 16,0 0-16,-18-35 16,17 17-16,-17-17 0,18 17 15,-18 0-15,0 1 0,0-18 16,0 17-16,0 0 0,-35 1 15,35-19-15,-18 36 0,18-17 0,-18-1 16,18 0-16,-35 18 0,17-17 16,1 17-16,-1 0 0,0 0 15,18 17-15,-17 19 16,-1-19-16</inkml:trace>
  <inkml:trace contextRef="#ctx0" brushRef="#br0" timeOffset="168714.61">13353 14587 0,'0'0'0,"-36"0"0,19-17 16,-1 17 0,18-18-16,-18 18 0,18-18 15,0 54 17,0-19-17,0 1-15,0 0 16,0 35-16,0-36 0,0 1 15,0-1-15,0 1 0,0 0 0,0-1 16,36 19-16,-36-19 0,0 1 16,17 0-16,1-1 0,0 1 15,-1-1-15,1-17 16,0 0-16,-1 0 16,1 0-16,-1 0 15,1 0-15,-18-17 0,18 17 0</inkml:trace>
  <inkml:trace contextRef="#ctx0" brushRef="#br0" timeOffset="169112.33">13529 14658 0,'0'-18'0,"0"36"0,0-53 16,-18 17-16,18 0 15,0 1 1,36 17 0,-19 0-16,1 0 15,0 0-15,-1 0 0,1 0 16,-18 35-16,17-35 0,1 18 0,-18-1 16,0 19-16,0-19 15,0 1-15,-18-1 0,18 1 16,-52 35-16,16-35 15,19-18 1,17 17-16,-18-17 0,18-17 31,18 17-31,17-18 16,-17 18-16,-1 0 16,1-18-16,-1 18 0,19 0 15,-19 0-15,1 0 16,0 0-16,-1 0 0,1 0 15</inkml:trace>
  <inkml:trace contextRef="#ctx0" brushRef="#br0" timeOffset="169429.87">13811 14376 0,'-17'-36'32,"17"19"-17,17 17 1,19 0-16,-19 0 16,1 17-16,-1-17 15,1 0-15,0 18 0,-1-18 0,1 35 16,-18-17-16,18 0 0,-1-1 0,1 36 15,-18-35-15,18 70 16,-18-70-16,0 17 0,-36 18 16,36-18-16,-35-17 0,0 35 15,17-36-15,0 1 16,-17 17-16</inkml:trace>
  <inkml:trace contextRef="#ctx0" brushRef="#br0" timeOffset="170080.52">14446 15169 0,'-17'-17'0,"-1"-18"31,18 17-15,18 18-1,-1 0-15,1 0 16,35 0-16,-36 0 16,19-18-16,-1 18 0,18 0 0,-18 0 15,0 0-15,54-17 0,-36 17 16,-18-18-16,18 18 0,-18 0 0,0-18 15,1 18-15,17-17 0,-36 17 16,1 0-16,17-18 0,-17 18 16,-1 0-16,-34 0 31,-19 0-15,19 18-16,-1-18 15,1 0-15</inkml:trace>
  <inkml:trace contextRef="#ctx0" brushRef="#br0" timeOffset="170506.67">14852 14870 0,'-18'-18'0,"1"18"0,52 18 0,-88-54 16,35 19-16,1 17 0,17-18 15,17 18 17,-17 18-32,36-18 15,-36 35-15,35-35 0,-17 53 16,-1-36-16,36 54 16,-53-36-16,18 1 0,-1 69 15,-17-69-15,0 17 16,0-18-16,0-17 0,0-1 0,0 18 15,0-17-15,0 0 0,0-1 16,0-34 31,0-1-31,0 0-1,-17 18 32</inkml:trace>
  <inkml:trace contextRef="#ctx0" brushRef="#br0" timeOffset="173412.68">15946 14940 0,'0'-18'0,"-18"18"0,18-17 16,0-1 0,-18 18-16,18-17 15,0 52 16,-17-18-31,-1-17 16,18 36-16,-18-19 0,18 19 16,-17-19-16,-1 36 0,18-35 15,0 17-15,-18 18 0,18-35 16,0 17-16,0 0 16,0-17-16,0 0 0,36 17 15,-19-18-15,1 1 0,0-18 16,-1 0-16,1 0 0,35 0 15,-36 0-15,36-35 16,-35 17-16,0 18 0,17-53 16,-17 36-16,-18-1 0,35-35 15,-35 35-15,0-17 0,17-18 16,-17 36-16,0-19 0,0-17 16,-35 18-16,35 17 0,-35-34 15,0 34-15,17 0 0,-17-17 16,-1 17-16,19 18 15,-1 0-15,-52 0 16,52 0-16,-35 0 16,35 18-16,-17 17 0,18-17 15,17 0-15,-18 17 0,18-18 16,0 1-16,0 0 0,0-1 16,0 1-16,0 0 0,18 17 15,17-17-15,-18-1 0,1-17 16,17 0-16,-17 0 0,35 0 15,-35 0-15,-1 0 0,36 0 16,-35-17-16,-1 17 0,19 0 16,-19 0-16,1-18 0,0 18 15</inkml:trace>
  <inkml:trace contextRef="#ctx0" brushRef="#br0" timeOffset="174011.65">16334 15363 0,'0'-35'16,"-18"35"15,18-17-15,0 34 31,0 18-47,0-17 15,0 0-15,0 17 16,0-17-16,0 17 0,0 18 16,0-36-16,-18 36 15,18-17 1,0-54 31,0 0-32,0 1-15,0-1 16</inkml:trace>
  <inkml:trace contextRef="#ctx0" brushRef="#br0" timeOffset="174507.18">16545 15346 0,'18'-18'31,"-18"1"-31,18 17 15,-18-18 17,0 36 30,0-1-46,0 18-16,0-17 15,0 0-15,0-1 0,0 19 16,0-19-16,0 1 0,0 17 16,0-17-16,0-1 0,0 1 15,0 0-15,0-1 0,0 1 16,35-18 0,-35-18 30,0 1-46</inkml:trace>
  <inkml:trace contextRef="#ctx0" brushRef="#br0" timeOffset="175444.04">16528 14111 0,'0'-18'15,"-18"18"16,0 0 1,18 18-32,-17-18 0,-1 18 15,0-18-15,-17 53 0,35-36 16,-17 1-16,-1 35 0,0-36 16,18 1-16,-17 35 0,17-35 15,0-1-15,0 19 0,0-19 16,0 1-16,35 0 0,-35-1 15,0 1-15,18-1 0,-1 19 16,1-19-16,-1 1 16,1-18-16,0 0 15,-1 0-15,-17 18 0,18-18 16,0 0-16,-1 0 16</inkml:trace>
  <inkml:trace contextRef="#ctx0" brushRef="#br0" timeOffset="175849.39">16704 14323 0,'0'-18'0,"0"36"0,-18-36 0,1 18 15,-1 0-15,18-18 16,-18 18-16,18-17 15,36 17 1,-1 0-16,-17 0 16,35 0-1,-36 0-15,1 0 0,-1 17 16,-17 1-16,0 17 16,0-17-16,0 0 0,-35 17 15,18-17-15,-1 17 16,0-35-16,18 18 15,-17-18-15,52 0 47,-17 0-31,-1 0-16,1 0 0,-1 0 16,1 0-16,0 0 0,-1 0 15,1 0-15,0 0 16</inkml:trace>
  <inkml:trace contextRef="#ctx0" brushRef="#br0" timeOffset="176156.27">17004 14093 0,'-18'-17'31,"36"34"-31,-36-52 16,54 35-1,-19 0-15,18 35 16,18 1 0,-35-36-16,0 17 0,-1 1 0,1 0 15,0-1-15,-18 1 0,17 35 16,-17-36-16,0 1 0,0 17 0,0 1 15,-17-1-15,17 0 0,-53 36 16,17-18-16,1-18 0,-18 36 16,18-36-16,17-18 0,-35 19 15</inkml:trace>
  <inkml:trace contextRef="#ctx0" brushRef="#br0" timeOffset="178589.73">17851 15152 0,'0'-18'0,"-18"18"0,18-17 15,0-1-15,-18 18 0,18-18 16,0 1-16,0-1 15,0 0-15,-17 18 16,17-17-16,-18-1 16,0 0-16,1 18 15,-1 0-15,-17 0 16,0 0-16,17 0 0,0 0 16,-35 18-16,18 0 0,0 17 15,17-17-15,0-1 0,-17 19 16,18-19-16,17 1 0,-18 17 15,18-17-15,0 17 0,0-17 16,0-1-16,0 1 0,18 0 0,17-1 16,-35 1-16,17-18 0,1 0 15,17 17-15,1-17 0,-19 0 16,19 0-16,-19 0 0,1-35 16,35 18-1,-53-1-15,35-17 0,-35 17 0,18 0 16,-1-17-16,-17 17 0,0 1 15,0-1-15,0 1 0,0-1 16,0 0-16,0 1 16,0 34 46,0 1-62,0 17 16,0-17-16,18-18 0,-18 17 0,0 19 15,18-19-15,-18 1 0,0 17 16,0-17-16,0 0 0,0-1 16,0 1-16,0-1 15,0 1-15,17-53 47</inkml:trace>
  <inkml:trace contextRef="#ctx0" brushRef="#br0" timeOffset="179020.11">18045 15363 0,'0'-17'16,"0"52"62,0-17-62,0-1-16,0 1 15,0 0-15,0-1 16,0 1-16,0 0 16,0-1-1,0 1-15,0-1 16,0 1-16,0 0 15,-18-18-15,18 17 0,0 1 16,0 0-16</inkml:trace>
  <inkml:trace contextRef="#ctx0" brushRef="#br0" timeOffset="179843.31">18186 14446 0,'0'0'0,"0"-17"0,-18-36 31,0 53-15,18-18-1,-17 18-15,-1 0 32,18 35-32,-18-35 0,1 36 15,-1-19-15,18 19 0,-17-1 16,-1-18-16,18 19 0,-18 17 15,18-36-15,0 19 0,0-19 16,0 1-16,0-1 0,0 1 0,0 0 16,0-1-16,18 1 0,-18 0 0,53 17 15,-53-17 1,17-18-16,1 17 0,0-17 16,-1 0-16,1 18 15,0-18-15,-1 0 16</inkml:trace>
  <inkml:trace contextRef="#ctx0" brushRef="#br0" timeOffset="180285">18274 14658 0,'0'-18'0,"0"36"0,0-53 16,0 17 0,0 0-1,18 18 1,-1 0-16,18 0 16,-17 0-1,0 0-15,-18 18 0,17-18 16,-17 18-16,0-1 0,18 1 15,-18 0-15,0 17 0,0-18 16,0 1-16,-35 0 0,17-1 16,18 1-16,-18 0 0,1-18 15,17 17-15,-18-17 16,18-17 15,18 17-15,-18-18-16,17 18 15,19 0-15,-19 0 0,1 0 16,0 0-16,-1 0 0,19 0 16,-19 0-16,1 0 0</inkml:trace>
  <inkml:trace contextRef="#ctx0" brushRef="#br0" timeOffset="180636.08">18556 14323 0,'-18'0'0,"36"0"0,-36-18 0,1 18 15,17-18 1,35 18 15,0 18-15,-17-18-1,17 18-15,-17-1 0,17 19 16,-17-19-16,-1 1 16,36 53-16,-35-36 15,0 88 1,-54-17-16,36-71 15,-35 1-15,0-1 0,17 0 0,-17 0 16,0-17-16,-18 35 0</inkml:trace>
  <inkml:trace contextRef="#ctx0" brushRef="#br0" timeOffset="181787.01">19121 15222 0,'-18'0'16,"0"-17"0,18-1 15,36 18-16,-19 0-15,1 0 16,-1 0-16,36 0 0,-35 0 16,53 0-16,-1-18 15,-17 18 1,-18-17-16,1 17 0,17-18 16,-18 18-16,-18-17 0,36 17 15,-35-18-15,0 18 0,-1 0 0,1-18 16,0 18-16,-1 0 15,-52 0 32</inkml:trace>
  <inkml:trace contextRef="#ctx0" brushRef="#br0" timeOffset="182240.58">19509 14922 0,'-36'-35'31,"54"35"0,-18 18-15,18-1-16,-18 1 0,17 17 15,1 1-15,-18-19 16,0 1-16,18 17 0,-18-17 0,0 88 16,0-89-1,0 19-15,0-19 0,0 1 16,-18 0-16,18-1 0,0 1 15,0-1-15,0 1 16,0 0-16,0-1 16,0 1-1,0 0 1,18-18 0,-18 17-1</inkml:trace>
  <inkml:trace contextRef="#ctx0" brushRef="#br0" timeOffset="183451.83">20514 14693 0,'0'0'0,"-53"-35"31,35 35-31,1 0 16,-1 0-1,1 18-15,-1-1 16,0 18-16,1-17 16,17 0-16,-18-1 0,0 36 15,1-35-15,-1 17 0,0 53 16,18-52-16,-17-1 16,17-17-16,0 17 0,0 0 0,0 0 15,0 18-15,0-35 0,35 0 16,-17 17-16,-1-17 15,19-1-15,-19-17 16,54 0-16,-54 0 16,19-17-16,-1-19 0,-17 36 15,-1-35-15,19 17 0,-19 1 0,1-19 16,-1 19-16,1-36 0,0 18 16,-1-1-16,-17-34 0,0 34 15,0 1-15,0-35 16,-17 34-16,17 1 0,-71-53 15,54 53-15,-36-1 16,17 19-16,1 17 16,17 0-16,-17 0 0,0 35 15,17-35-15,1 18 0,-1-1 16,0-17-16,1 36 0,-1-1 16,18-18-16,0 1 0,0 0 15,0-1-15,0 1 0,0 0 16,35-1-16,1 1 0,-19-18 15,1 18-15,0-1 0,-1-17 0,18 0 16,1 18-16,17-18 16,-18 17-16,0-17 0,18 0 15,-35 0 1,-1 0-16,1 0 0,0 0 16</inkml:trace>
  <inkml:trace contextRef="#ctx0" brushRef="#br0" timeOffset="184071.15">20920 15205 0,'0'0'16,"0"-18"-1,0 0 1,0 36 46,-36-18-62,36 18 16,-35 52 0,35-52-16,-17 35 0,-1-36 15,18 1-15,0 17 0,-18-17 16,18 0-16,0-1 0,-17 1 15,17 0-15,0-1 0,0 1 16,0-36 47</inkml:trace>
  <inkml:trace contextRef="#ctx0" brushRef="#br0" timeOffset="184884.08">21078 15258 0,'-17'0'63,"17"-18"-32,0 0 0,17 18 0,1 0-31,17 0 16,1 0-16,-19 0 16,19 18-16,-19-18 15,-17 18-15,0-1 0,0 1 16,0 0-16,0 17 0,0-18 16,-17-17-16,17 18 0,-36 0 15,36-1-15,-17 1 0,-19 0 16,19-18-16,-1 17 15,0-17-15,36 0 63,0 0-63,17 0 16,-17-17-16,-1 17 0,19-18 15,-19 18-15,18-18 16,-17 18-16,35-17 0,35-1 15,-70 18 1,17-18-16</inkml:trace>
  <inkml:trace contextRef="#ctx0" brushRef="#br0" timeOffset="186695.11">20973 14076 0,'0'0'0,"-18"0"0,0 0 15,18-18 1,-17 18-16,-1 0 31,18 35-31,-18-17 16,18 0-16,-17-1 0,17 1 16,0 0-16,0-1 0,-18 36 15,18-35-15,0 35 16,0-18-16,0 0 0,0 1 15,0-1-15,0-17 0,0-1 16,0 18-16,18-35 0,-18 18 16,0 0-16,17-18 0,-17 17 15,18-17 1,0 0-16,-1 0 16</inkml:trace>
  <inkml:trace contextRef="#ctx0" brushRef="#br0" timeOffset="187309.16">21026 14217 0,'-18'0'0,"36"0"0,-54-18 16,36 1-1,18 17 17,0 0-17,-1 17 1,1-17-16,-18 18 16,17-18-16,-17 18 0,0-1 15,0 1-15,0-1 0,0 1 16,0 0-1,0-1-15,-17-17 16,-1 18-16,1-18 16,-1 0-16,0 0 31,36 0 63,-18 18 62</inkml:trace>
  <inkml:trace contextRef="#ctx0" brushRef="#br0" timeOffset="188613.31">20973 14252 0,'0'-17'16,"17"17"15,-17-18-31,18 18 16,-18-18 15,18 18-31,-1 0 15,1 0 1,-1 18 15,-17 0-31,0-1 16,18-17-16,-18 18 0,0-1 16,0 1-16,0 0 15,0-1-15,0 1 16,0 0-16,-18-18 15,18 17-15,-17 1 16,17 0-16,-18-18 0,1 17 16,-1-17-16,0 18 15,1-18 1,-1 0 15,18-18-15,0 1-16,0-1 31,0 0-31,0 1 31,35 17-31,-17 0 16,-18-18-16,18 18 16,-1 0-16,1 0 15,-1 35-15,1-35 16,17 18-16,-35 0 15,36 17-15,-19-17 16,1-1-16,-18 1 0,18-18 16,-18 17-16,17 1 0,-17 0 15,18-18 1,-18 17 0,17-17 15</inkml:trace>
  <inkml:trace contextRef="#ctx0" brushRef="#br0" timeOffset="188960.19">21290 14076 0,'-18'-18'0,"36"36"0,-53-36 16,35 1-1,17 17 17,1 0-32,17 0 15,-17 17-15,0-17 0,-1 18 16,1 17-16,0-17 0,17-1 15,-17 1-15,34 35 16,-52-18-16,18 36 16,-18-36-16,0-17 0,0 52 15,0-34-15,-18-1 16,-17 18-16,35-18 0,-35 0 16,0 1-16,17-19 0,0 1 15,1-1-15</inkml:trace>
  <inkml:trace contextRef="#ctx0" brushRef="#br0" timeOffset="194294.92">22348 14834 0,'0'-35'16,"0"17"-1,0 1-15,0-1 16,0 0-16,0 1 16,0-1-16,0 1 15,0-1-15,0 0 16,-35 18 15,18 0-15,-1 0-16,0 0 0,1 18 15,-19-18-15,19 35 0,-1-35 0,-35 53 16,36-35-16,-1-1 0,-17 36 16,17-17-16,0-1 0,-17 18 15,35-36-15,0 19 0,0-1 16,0-17-16,0-1 0,35 1 15,-35 0-15,18-18 0,-18 17 0,35-17 16,-17 0-16,0 18 0,-1-18 0,1 0 16,17 0-16,-17 0 0,17-35 15,0 17-15,-17 0 16,17-17-16,-17 0 16,-1-36-1,1 53-15,0-52 16,-1 52-16,-17 1 0,0-19 15,0 19-15,0-1 16,0 36 15,0 17-31,0-17 16,0 17-16,0-17 0,0-1 16,0 18-16,0-17 0,18 53 15,-18-54-15,0 19 16,18-1-16,-18-17 0,0-1 0,0 18 15,17-17-15,-17 0 16,0-1-16,0 1 16,0 0-16,0-1 15</inkml:trace>
  <inkml:trace contextRef="#ctx0" brushRef="#br0" timeOffset="194787.39">22666 15205 0,'0'0'0,"-18"0"15,36 0 16,17-18-31,-17 18 16,17 0-16,-17 0 16,-1 0-16,1 0 15,-18 18 17,0-1-32,0 1 15,0 0-15,-35-1 16,17 1-16,1 0 15,17-1-15,-53 1 16,53-1-16,-18-17 16,36 0 31,-1 0-47,19 0 15,-19 0-15,1-17 0,35 17 16,-18-18-16,-17 18 15,17 0-15,0 0 0,-17-17 16,17 17-16,-17 0 16,-1 0-16</inkml:trace>
  <inkml:trace contextRef="#ctx0" brushRef="#br0" timeOffset="196958.58">22807 14182 0,'0'0'0,"-18"0"15,18-18 1,-17 18-16,17-18 15,-18 18-15,18-17 16,-17 17 0,-1 0-1,0 17-15,1-17 16,-1 18-16,18 17 0,-18-17 16,1 17-16,-1-17 0,18-1 15,-18 36-15,18-35 0,0 17 16,-17-17-16,17 35 0,0-35 15,0-1-15,35 36 16,-17-53-16,17 53 16,-17-53-16,-1 18 0,1-18 15,0 0-15,-1 0 0,1 17 16,-1-17-16,1 0 0,0 0 16,-18-35-16,17 35 15,-17-18-15</inkml:trace>
  <inkml:trace contextRef="#ctx0" brushRef="#br0" timeOffset="197380.17">22931 14287 0,'0'0'0,"-18"-17"0,0-18 31,36 35-15,0-18 0,17 18-16,-18 0 15,1 0-15,0 0 0,17 35 16,-35-17-16,18-18 0,-18 17 16,0 1-16,17 0 0,-17-1 0,0 1 15,0 0-15,0-1 0,-35 19 16,0-19-16,17 1 15,18 0-15,-18-18 16,18-18 31,18 18-31,0 0-16,17 0 15,0-18-15,-17 18 0,0 0 16,17 0-16,0 0 0,-17 0 15,-1-17-15,1 17 0,0 0 16,-1-18-16</inkml:trace>
  <inkml:trace contextRef="#ctx0" brushRef="#br0" timeOffset="197738.77">23301 14093 0,'-18'-17'31,"18"-1"-31,18 18 31,17 18-15,-17-18-16,0 35 16,17-17-1,-18-1-15,1 1 0,0 0 0,-1 17 16,1 35 0,-18-52-16,0 0 0,0 52 15,-18-34-15,18-1 0,-70 35 16,52-34-16,-17-1 0,0 0 15</inkml:trace>
  <inkml:trace contextRef="#ctx0" brushRef="#br0" timeOffset="200332.48">23989 13988 0,'-18'0'15,"18"-18"-15,0 0 16,0 1 15,0-1-15,18 18 46,17 18-62,0-1 16,-17-17-16,0 36 0,35-19 16,-18 1-16,18 17 15,-36-17-15,19-18 0,-19 17 0,36 19 16,-35-19-16,0 19 16,17-1-16,0 18 15,0 53-15,-35-53 16,18 52-16,-18-52 0,0 0 15,0 71-15,0-71 0,0 0 16,-18-1-16,18 1 0,-35 0 0,35-17 16,-35 17-16,-18 17 0,35-17 15,1-18-15,-19 1 0,1-1 16,17-18-16,-17 19 0,-35 34 16,34-52-16,1 0 0,-18 34 15,-17-16-15,-19 17 16,72-36-16,-36 19 15,35-36-15,-17 17 0,35 1 0,-18-18 16,1 0-16,17 18 0,-18-18 0,36-18 63,-18-17-48</inkml:trace>
  <inkml:trace contextRef="#ctx0" brushRef="#br0" timeOffset="201967.63">23019 13811 0,'-18'0'0,"0"0"16,18-17 62,0-1-62,18 18 78,0 0-79,-1 0-15,1 0 16,0 0-16,17 0 0,0 0 15,0 0-15,1 0 0,52 0 16,-53 18-16,-17-18 0,17 0 16,0 0-16,36 0 0,0 0 15,-36 0-15,53 0 16,-70 0-16,-1 0 0,36 0 16,-18 0-16,1 0 0,17 0 15,-18 0-15,-17 0 0,52 0 16,-35 0-16,1 0 0,-1 0 15,0 0-15,1 0 0,-1 0 0,0 0 16,36 0-16,-36-18 0,0 18 16,18 0-16,-18 0 15,1 0-15,17 0 0,-18 0 16,0 0-16,18 0 0,-18 0 16,1 0-16,-1 0 0,0 0 0,-17-18 15,17 18-15,-17 0 0,17 0 16,-17 0-16,17 0 0,35 0 15,-34 0-15,-1 0 0,18-17 16,-18 17-16,-17 0 0,52 0 16,-34 0-16,-1 0 0,53 0 15,-53 0-15,1 0 0,70-18 16,-54 18-16,-16 0 0,-1 0 16,0 0-16,1 0 0,-1 0 15,35 0-15,-34 0 0,-1-18 16,36 18-16,-36 0 0,0 0 15,18-17-15,-18 17 0,-17 0 16,35-18-16,-18 18 0,-17 0 16,-1 0-16,1 0 0,17 0 0,-17-18 15,0 18-15,-1 0 0,1 0 0,0 0 16,17-17 0,-18 17-16,19 0 0,-19 0 0,1 0 15,17 0 1,-17 0-16,0-18 0,-1 18 15,1 0-15,-1 0 16,1 0-16,0 0 16,-1 0 46,-52 0 63,0 0-125,17 18 16</inkml:trace>
  <inkml:trace contextRef="#ctx0" brushRef="#br0" timeOffset="-192808.84">7373 13794 0,'0'-18'94,"0"0"-79,18 18 17,-18-17-17,0-1 17,0 0-1,0 1-16,0-1 1,0 0 187,0 1-172,0-1 79,17 18-95,1 0 1,-18-17-16,18 17 16,-1-18-1,1 18 1,0 0 0,-18 18-1,17 17 1,-17-18-16,0 1 15,0 0-15,0-1 0,0 1 16,0 0-16,18-1 16,-18 1-16,0 17 0,0-17 15,0 0-15,0-1 0,0 1 16,0-1-16,-35 1 0,35 0 16,-18-1-16,0-17 15,1 18-15,-1-18 16,0 0-16,-35 0 15,36 0-15,-1 0 0,-17 0 16,17 0-16,1-18 16,-1 18-16,0 0 15,1 0 1,17-17 15,0-1-15,0 0-1,17 18 1,-17-17-16,18 17 16,0-18-16,-1 18 15,1 0 1,-1 0 0,1 0-16,0 0 15,-18 18 1,17-18-16,1 0 0,-18 17 15,18-17-15,-18 18 16,0 0-16,17-18 0,-17 17 16,18-17-16,-18 18 0,18 0 15,-18-1-15,17-17 16,-17 18-16,18-18 16,-18 18-16,18-18 15,-18 17-15,17-17 16,1 0 15,-1-17 0,-17-1-15,18 18-16,-18-18 16</inkml:trace>
  <inkml:trace contextRef="#ctx0" brushRef="#br0" timeOffset="-191681.27">7302 13688 0,'0'17'15,"18"-17"110,0 0-109,-1 0-16,1 0 16,0 0-16,-1 0 15,1 0-15,0 0 16,-1 0-1,-17 18-15,18-18 16,-18 18-16,18-18 16,-18 17-16,17-17 15,-17 18-15,0 0 16,0-1-16,0 1 16,0 0-16,0-1 15,0 1-15,0-1 0,-35 1 16,35 0-16,-18-1 0,1 1 15,-1 0-15,0-18 16,18 17-16,-17-17 0,-1 0 16,0 0-1,1 0-15,-1 0 16,0 0 0,1 0-16,-1 0 15,1 0 16,17-17-31,0-1 16,-18 18 0,18-18-16,0 1 15,0-1 1,0 0 0,18 18-1,-18-17-15,17 17 16,1 0-16,-1 0 15,1 0 1,0 0-16,-1 0 0,-17 17 16,18-17-16,0 0 0,-18 18 0,17-18 15,-17 18-15,18-18 0,-18 17 0,18-17 16,-18 18-16,17-18 0,-17 18 16,18-18-16,0 35 15,-1-35-15,-17 18 16,0-1-16,18-17 15,-1 0 1,-17 18-16,18-18 16,0 0-1,-1 0 1</inkml:trace>
  <inkml:trace contextRef="#ctx0" brushRef="#br0" timeOffset="-138357.65">1358 2152 0,'0'18'297,"0"-1"-282,0 1 1,0-1 0,0 1-1,18-18-15,-18 18 16,0-1 0,17-17-1,-17 18-15,0 0 0,0-1 16,0 1-16,18 0 15,-18-1-15,0 1 32,0-36 46,0 1-63,0-1-15,0 0 16,-18 18-16,18-17 0,0-1 16,0 0-16,0 1 15,0-1 1,-17 18 0,17-18-16,0 1 0,0-1 15,0 1 1,0-1 31,0 36 15,0-1-62,0 1 16,0-1-16,0 1 15,0 0-15,0-1 0,0 1 16,0 17-16,0-17 16,0 17-16,0-17 15,0 0-15,0-1 0,0 1 16,0-1-16,0-34 172,0-1-157,0 1 1,0-1-16</inkml:trace>
  <inkml:trace contextRef="#ctx0" brushRef="#br0" timeOffset="-100375.7">23760 10213 0,'-18'0'15,"53"0"95,-17 18-95,-18-1-15,0 1 16,17-1-16,-17 1 0,18 17 16,-18-17-16,18 17 15,-18-17-15,17 17 16,1-35-16,-18 18 15,18-1-15,-1-17 16,1 0 0,0 0-16,17 0 0,-17-35 15,87-18-15,-52 36 0,0-1 16,35-17-16,-35 17 16,0-17-16,53 0 0,-53 17 15,-18 0-15,71-17 0,-71 17 16,1 1-16,52-19 0,-53 36 15,0-17-15,18-18 0,-35 35 16,17-18-16,0 18 0,-17-18 16,0 18-16,17-17 0,-17 17 0,-1-18 15,1 18-15,0 0 0,-1 0 0,1-18 16,0 18-16,-1 0 0,1 0 31,-18 18-15,0 0-1,0-1-15</inkml:trace>
  <inkml:trace contextRef="#ctx0" brushRef="#br0" timeOffset="-99197.24">24201 12030 0,'0'0'16,"0"-18"-16,0 0 0,-18 1 16,18-1-1,0 36 32,18-1-31,-18 19-16,0-19 0,0 1 15,17 35-15,-17-35 16,0 17-16,0-18 0,0 19 0,0-19 16,0 72-16,0-72 15,0 1-15,0 17 0,0-17 16,0-1-16,0 1 0,0 0 15,18-18 1,-1 0-16,36-36 16,-17 36-16,52-53 15,-35 36-15,0-18 0,141-54 16,-141 54-16,141-71 16,-141 71-16,88-53 15,-88 70-15,-18 1 0,53-19 16,-53 19-16,1-1 0,34 0 15,-35 1-15,1-1 0,34-17 16,-34 17-16,-19 18 0,54-35 16,-36 35-16,18-18 15,-35 18 1,-1-17-16,1 17 16,0 0-1,-18 17 48,-18 1-48,0-18-15,1 17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2T07:40:21.811"/>
    </inkml:context>
    <inkml:brush xml:id="br0">
      <inkml:brushProperty name="width" value="0.05292" units="cm"/>
      <inkml:brushProperty name="height" value="0.05292" units="cm"/>
      <inkml:brushProperty name="color" value="#FF0000"/>
    </inkml:brush>
  </inkml:definitions>
  <inkml:trace contextRef="#ctx0" brushRef="#br0">3316 4480 0,'-18'0'16,"18"-17"-1,0-1 16,0 0 16,18 18-31,17 0 0,-17 0-16,0 0 0,35 0 15,-36 0-15,1 0 0,-1 18 16,1-18-16,0 35 0,-1-17 15,1 0-15,-18-1 16,18 1-16,-18-1 0,0 1 16,0 0-16,-36 35 0,1-36 15,17 1-15,-17 35 0,0-36 16,17 1-16,-17 17 16,17-35-16,1 18 0,-19 0 15,19-1-15,17-52 47,0 17-47,17 18 0,19-35 16,-36 17-16,17 1 0,36-18 15,-35 17-15,0 0 0,17-17 16,-35 17-16,17-17 0,1 17 16,0 1-16,-1-1 0,19-52 15,-36 52-15,0 0 0,17 18 16,-17-17-16,0-1 0,0 0 15,0 36 32,-35-18-47,35 35 16,0-17-16,0 0 16,-18-1-16,18 1 0,0 35 15,0 0-15,71 229 31</inkml:trace>
  <inkml:trace contextRef="#ctx0" brushRef="#br0" timeOffset="1229.08">3792 4745 0,'-17'0'0,"17"17"94,17-17-78,-17 18-16,0 0 15,18-1-15,-18 1 0,18 17 16,-18-17-16,17 17 16,-17-17-16,0 0 0,0 17 15,0-18-15,0 1 0,0 17 16,0-17-16,0 0 15,0-1-15,0 1 16,0 0-16,0-36 63,0 0-63,0 1 15,0-1-15,0 0 16</inkml:trace>
  <inkml:trace contextRef="#ctx0" brushRef="#br0" timeOffset="3877.28">3845 4269 0,'0'0'0,"-17"0"16,-1 0 15,18-18-15,0 0-1,-18 1-15,1-1 16,-1 18-1,0-18 1,1 18-16,-1 0 16,1-17-16,-1 17 15,0 0-15,1 0 16,-1 0-16,0 0 0,1 0 16,-1 0-16,0 0 0,1 0 15,-1 0-15,0 0 0,1 17 16,-1-17-16,1 0 15,17 18-15,-18-18 0,0 0 16,-17 18 0,17-18-16,18 17 0,-17-17 15,-1 0-15,18 18 0,-18 0 16,1-18-16,17 17 0,-18-17 0,18 18 16,-17-18-16,17 18 0,-18-18 0,0 17 15,1 1-15,-1-1 16,18 1-16,-18-18 0,18 18 0,-17-1 15,-1-17-15,18 18 0,-18 0 16,18-1-16,-17 1 0,-1 17 16,1-17-1,17-1-15,-18 1 0,18 0 16,-18-1-16,18 1 0,0 0 16,-17-1-16,17 1 15,0 0-15,0-1 16,0 1-16,0-1 0,0 1 15,0 0-15,0-1 0,17 1 16,-17 0-16,0-1 0,0 1 0,18 0 16,0-1-16,-1 19 15,-17-19-15,35 18 16,-35-17-16,18 0 0,0 17 16,-18-17-16,17-18 0,1 35 15,0-17-15,-1-18 0,-17 17 0,18 18 16,0-35-16,-1 18 15,-17 0-15,0-1 0,18-17 0,-18 18 16,17 0-16,1-1 0,0 1 16,-1-18-16,-17 18 0,18-18 15,-18 17-15,18 1 0,-1-1 16,1 1-16,0-18 16,-1 18-16,1-18 15,-1 0 1,1 0-16,0 0 15,-1 0-15,1 0 0,0 0 16,-1 0-16,1 0 16,0 0-16,-1 0 0,19 0 15,-19 0-15,1 0 0,17 0 16,-17 0-16,-1-18 16,1 18-16,0-18 0,-1 18 0,1 0 15,0-17-15,-1 17 0,18 0 16,-17-18-16,0 18 15,-1-17-15,1 17 0,-18-18 0,35 18 16,-35-18-16,18 18 0,-18-17 16,18 17-16,-18-18 0,17 18 0,-17-18 15,18 1-15,-18-1 0,17 0 16,-17 1-16,0-1 16,18 1-16,-18-1 0,0 0 15,18 1-15,-18-1 16,17-17-16,-17 17 15,0 0-15,18 1 0,-18-1 16,0 1-16,18-1 0,-18 0 16,0 1-16,0-1 0,0-17 15,0 17-15,17 0 0,-17-17 16,0 17-16,0 1 0,0-36 16,0 35-16,0 1 15,0-1-15,-17 0 16,17 1-16,-36-1 0,36 0 15,-17 1-15,17-1 0,-18 1 16,18-1 0,-18 0-16,1 1 0,17-1 15,-18 18-15,18-18 0,-17 18 16,-1-17-16,18-1 0,-18 18 16,18-18-16,-35 1 0,35-1 15,-35-17-15,17 17 16,18 1-16,-18-1 0,1 0 15,-1 1-15,1-1 16,-1 18-16,0-18 16,1 18-16,-1 0 15,0 0-15,1 0 0,-19 0 16,19 0-16,-1 0 0,-17 18 0,-18-18 16,18 18-16,-18-1 15,35 1-15,0-18 0,-17 18 16,18-1-16,-19-17 0,1 18 15,17-18-15,1 18 0,-19-18 16</inkml:trace>
  <inkml:trace contextRef="#ctx0" brushRef="#br0" timeOffset="5391.48">3175 6914 0,'0'-35'32,"0"18"-17,18 17-15,-18-18 0,53 18 16,-36 0 0,1 0-16,-1 0 0,1 0 0,0 18 15,17 17-15,-35-18 0,18 1 16,-1 17-16,-17-17 15,0 0-15,0 35 0,0-36 16,-17 18-16,-19 1 0,36-1 16,-53 36-1,36-71-15,17 17 0,-18 1 16,18-53 15,0 17-31,18 18 16,-18-35-16,0 17 0,35 0 0,-17-17 15,-1 17-15,54-34 16,-53 34-16,-1 0 16,1-17-16,17-36 15,-35 36-15,0 18 16,0-1-16,0 0 0,0 1 16,0-1-16,-18 18 15,18 18 16,-17-18-31,17 35 16,0 0-16,0-17 0,0-1 16,0 1-16,0 17 15,0-17-15,0 53 16,0-54-16,0 1 0,0 52 16,0-52-16,0 35 15,17-35-15,-17-1 0,0 18 16,18-17-16,-18 0 0,0-1 0,0 1 15,0 0-15,18-18 0,-1 0 16</inkml:trace>
  <inkml:trace contextRef="#ctx0" brushRef="#br0" timeOffset="5807.26">3775 7197 0,'-18'0'0,"-17"0"31,70-18 1,-17 18-17,-1 0-15,1 0 0,17 0 16,-17 35-16,0-35 15,-1 18-15,-17 17 16,0-17-16,0-1 0,0 36 16,-17-35-16,17 0 0,-36-1 15,1 19-15,35-19 0,-35-17 16,35 18-16,-18-18 0,18 18 16,0-54 15,18 36-31,-18-17 15,17 17-15,19 0 0,-19 0 16,1-18-16,17 18 0,-17 0 16,-1 0-16,1 0 0,0 0 0,-1 0 15,1 0-15,0 0 0,-1 0 16</inkml:trace>
  <inkml:trace contextRef="#ctx0" brushRef="#br0" timeOffset="6975.31">4092 6809 0,'0'-18'15,"0"36"-15,0-54 0,-17 36 0,17-17 16,-18-1-16,0 0 16,1 1-16,-1 17 15,0-18-15,1 18 0,17-18 16,-18 18-16,0-17 0,1 17 0,-36-18 16,35 1-16,1 17 0,-19 0 15,19-18-15,-1 18 0,0 0 0,-52-18 16,17 18-1,35 0-15,-17 0 0,17 0 0,-17 0 16,17 0-16,1 0 0,-36 18 16,35-18-16,1 35 0,-1-35 15,0 18-15,1-1 0,-1-17 0,0 18 16,-34 17-16,34-17 0,0 0 16,-17 17-16,17-35 0,1 18 15,-19 17-15,19-17 0,-1-1 16,-52 54-1,52-54-15,0 1 0,1 35 0,-1-35 16,-17 17-16,35 0 16,-18-17-16,18-1 0,0 1 0,-18 17 15,18-17-15,0 17 0,0 18 16,0-18-16,0-17 0,0 35 16,0-35-16,0 17 0,0 0 15,18 0-15,-18-17 0,18 35 16,-18-35-16,17-1 0,-17 1 0,36 35 15,-19-36-15,1 19 16,-18-19-16,18-17 0,-1 36 16,1-19-16,0-17 0,-1 18 15,1 0-15,-1-18 0,19 17 16,-36 1-16,17-18 0,19 17 16,-19-17-16,1 18 0,17-18 15,-17 18-15,-1-18 16,1 0-16,0 17 0,-1-17 0,1 0 0,0 0 15,35 0 1,-18 0-16,0 0 0,-17 0 16,52 0-16,-52 0 15,0 0-15,35-17 0,-18 17 16,-18-18-16,1 18 0,35 0 16,-18-18-16,-17 1 0,0 17 15,17-18-15,-18 1 0,1 17 0,35-18 16,-35 0-16,-1 1 0,36-19 15,-35 36-15,-1-17 0,36-36 16,-35 35-16,17-35 16,-17 36-16,0-19 15,-18 19-15,17-1 0,1 0 0,-18 1 16,18-1-16,-1 1 0,-17-1 0,35-53 16,-35 54-16,0-19 15,18-17-15,0 36 0,-18-18 16,17-18-16,-17 35 0,0 0 15,18-35-15,-18 36 0,0-1 16,0-52 0,0 52-16,0-17 15,0 17-15,0 0 0,0-17 16,-18 18-16,18-1 0,-17 0 16,17 1-16,-18-1 0,0 0 15,18 1-15,-17 17 0,-1-18 16,1 0-16,-1 18 0,0 0 0,-17-17 15,17 17-15,1-18 0,-1 18 0,-17-18 16,17 18-16,0 0 0,-70-35 16,18 18-1,52-1-15,0 18 16,-34-18-16,34 18 0,0 0 0,-17-17 16,0 17-16,17 0 0,-17 0 15,17 0-15,1 0 16,-19 0-16</inkml:trace>
  <inkml:trace contextRef="#ctx0" brushRef="#br0" timeOffset="8989.66">3087 2134 0,'-18'0'15,"1"-17"17,52 17 14,-18 0-46,19 0 16,-1 0-16,-17 0 16,17 0-16,-17 17 0,-1-17 0,1 36 15,-1-1-15,-17-18 0,18 1 16,-18 17-16,0 18 0,0-17 16,-35-19-16,0 54 0,35-54 15,-36 1-15,19 35 16,-19-35-16,19-1 0,-1-17 15,0 0-15,18-17 16,0-19 0,0 19-16,36-36 15,-36 35-15,17 1 0,19-36 16,-19 35-16,1 0 0,17-35 16,0 36-16,-17-1 0,17-17 15,-17 17-15,0 1 0,-1-1 16,1 0-16,-18 1 0,18-1 0,-18 0 15,0 1-15,0-1 16,0 0-16,0 1 16,-18 17-1,0 35 17,1-17-32,17-1 15,0 1-15,0 0 0,-18 17 16,18 0-16,0-17 0,0 17 15,0 0-15,0-17 0,0 35 16,0-18-16,35-17 0,-35 35 16,18 0-16,0 0 15,-1-36-15,-17 1 16,0 0-16,18-18 0,-18 17 16,0-34 15,17-1-16</inkml:trace>
  <inkml:trace contextRef="#ctx0" brushRef="#br0" timeOffset="9289.54">3757 2346 0,'0'-18'0,"0"36"0,0-18 62,0 35-62,18-35 0,-1 36 16,1-19-16,0 1 16,-1-1-16,-17 19 15,18-19 1,-18 1-16,0 0 15,0-1-15,0-52 47</inkml:trace>
  <inkml:trace contextRef="#ctx0" brushRef="#br0" timeOffset="9989.69">3792 2364 0,'0'0'0,"0"-18"0,0 0 31,0 1 1,-17 17-32,-1 0 31,18 35-16,-18-35-15,18 18 0,-17-18 16,17 17-16,-18 1 0,18 0 16,-17-1-16,17 1 0,-18-1 0,18 1 15,0 0-15,0-1 0,0 1 16,-18 0-16,18-1 0,0 19 16,0-19-16,0 1 15,0-1-15,0 1 0,36 0 16,-19-1-16,1-17 15,-18 18-15,17-18 0,1 0 16,0 0-16,-1 0 16,1 0-16,-18-18 0,18 18 15,17-17-15,-35-19 0,18 36 16,-18-35-16,17 18 16,-17-1-16,0 0 0,0-17 15,0 17-15,-17-35 16,17 36-16,0-1 0,-36-17 15,19 35-15,17-18 0,-36 18 16,19-17-16,-1 17 0,-17 0 16,17 0-16,1 0 0,-1 0 15,0 0-15,1 0 0,-1 0 16,0 0-16,1 0 31,17 17-31,-18-17 0,0 18 16</inkml:trace>
  <inkml:trace contextRef="#ctx0" brushRef="#br0" timeOffset="11153.04">3863 1729 0,'0'0'0,"-18"-18"16,18 0-16,-35 18 15,17-17-15,1-1 0,-1 18 16,0-18-16,1 1 16,-1 17-16,1 0 0,-1-18 0,0 18 15,-35 0-15,36-18 0,-1 18 16,-17 0-16,-1 0 16,19 0-16,-18 0 0,17 0 15,-17 0-15,-1 18 0,1-18 16,17 0-16,1 18 0,-18-1 15,17-17-15,-53 36 16,54-19-16,-1-17 0,-17 36 16,17-36-16,1 17 0,-36 19 15,35-19-15,0 1 0,-35 17 16,36-17-16,-1-18 0,-17 53 16,35-36-16,-18 1 0,1 0 0,17-1 15,-18 1-15,18-1 0,-18 19 16,18-19-16,0 1 0,0 17 0,0-17 15,0 35-15,0-36 16,0 19-16,0 34 0,0-34 16,0 17-16,0-18 0,18-18 15,-18 36-15,18-17 0,-18-19 16,0 19-16,0-19 0,17 18 0,1-17 16,-1 35-16,-17-35 0,18 17 15,-18-17-15,18-1 0,-18 1 16,17-1-16,-17 1 0,18 0 0,-18-1 15,18 1-15,-1 0 0,1-1 16,0 1-16,17 0 16,-17-1-16,-1-17 0,54 18 15,-54-18-15,1 0 0,17 0 16,-17 18-16,17-18 0,-17 0 0,35 0 16,-36 0-16,1 0 0,35 0 15,-35 0-15,-1 0 0,18 0 16,-17-18-16,0 18 15,-1 0-15,1 0 0,17-18 0,1 18 16,-19 0-16,1 0 16,0-17-16,17 17 0,-18-18 15,54 0-15,-53 18 16,-1 0-16,19-17 0,-19 17 0,1-18 16,17 0-16,-17 18 15,17-17-15,0-1 0,-17 18 16,0-18-16,-1 1 0,1-1 15,-1 18-15,-17-17 0,18-1 0,0 0 16,-1 1-16,1-1 0,-18 0 0,35-17 16,-35 17-16,18-52 15,0 52-15,-18 1 0,17-19 16,-17 1-16,0 17 0,0-34 16,0 34-16,0-17 0,0-1 15,0 1-15,0 17 0,0-17 16,0 17-16,-17 1 0,17-18 0,0 17 15,-18-17-15,18 17 0,-18-17 0,18 17 16,-17 0-16,17 1 0,-18-18 0,0 17 16,-17-17-16,0-1 15,-18 1-15,35 17 0,-17 1 16,-18-18-16,35-1 0,-17 19 16,-18-1-16,18 0 0,0 1 15,17-1-15,-17 0 0,0 18 0,-1 0 16,1 0-16,-36 0 0,36 0 15,0 18-15,-53 17 16,52-17-16,-17 0 0,-35 17 16,35 0-16,0-17 0</inkml:trace>
  <inkml:trace contextRef="#ctx0" brushRef="#br0" timeOffset="13518.37">9066 2981 0,'18'0'16,"0"0"15,-18-18-16,0 1 1,0-1 0,0 0-1,-18 1-15,-17 17 16,17-18-16,0 18 0,1 0 16,-36 0-16,35 0 0,1 0 15,-19 35-15,19-35 0,-1 18 16,0-18-16,1 18 0,-1-1 0,1 1 15,-19 17-15,36-17 16,-17 0-16,17-1 0,-18 18 0,18-17 16,0 0-16,0-1 0,0 19 15,0-19-15,18 36 16,-18-35-16,17-1 0,19 1 16,-19-18-16,1 0 15,-1 0-15,1-35 16,0 35-16,-1-18 0,1 18 0,0-35 15,-1 17-15,-17 1 0,18-1 0,17-35 16,-17 35-16,-18-17 0,17 0 16,-17 0-16,0 17 15,0 0-15,0 1 0,0 34 47,0 1-31,0 0-16,0 17 15,0-17-15,0-1 0,0 1 16,0-1-16,0 1 0,0 0 16,18-1-16,-18 1 0,0 0 15,18-1-15,-18 1 0,0 0 16,0-1-16,17 1 16,-17-1-16,0 1 15,18-18 16,0 0 1,-18-18-32</inkml:trace>
  <inkml:trace contextRef="#ctx0" brushRef="#br0" timeOffset="14507.01">9243 3246 0,'-36'0'812,"19"0"-796</inkml:trace>
  <inkml:trace contextRef="#ctx0" brushRef="#br0" timeOffset="21029.7">9119 3263 0,'36'0'78,"-19"0"-47,-17-17-15,18 17-1,-18-18 16,17 18-31,1 0 94,-18 18-63,0-1-15,18-17 0,-18 18 15,0-1 203,0 1-218,0 0-16,0 17 16,0-17-16,0-1 15,0 1-15,0 0 0,0-1 0,0 1 16,0-1-16,0 1 0,0 17 15,0-17-15,0 0 16,0-1-16,0 1 0,0 0 16,0-1-1,17-17-15,-17 18 0,0 0 16,0-1 15,18-17-15,-18-17 15,0-1-15,0-17-16,0 17 15</inkml:trace>
  <inkml:trace contextRef="#ctx0" brushRef="#br0" timeOffset="21564.55">9402 2505 0,'-18'-18'15,"36"36"-15,-36-54 0,18 19 16,0 52 46,0-17-62,-18-1 0,18 1 16,-17 17-16,-1 18 16,0 18-1,18-36-15,-17 0 0,17-17 16,0 17-16,0 0 0,0-17 15,0 0-15,0-1 16,17 1 0,19-18-16,-19 0 15,1 0-15,17-18 16,-17 18-16,-1 0 0,19-35 16,-19 17-16</inkml:trace>
  <inkml:trace contextRef="#ctx0" brushRef="#br0" timeOffset="21977.44">9578 2611 0,'-18'0'0,"1"-18"31,52 0-16,-17 18 1,-1 0 0,18 0-16,-17 0 0,0 18 15,-1-18-15,-17 35 16,18-17-16,-18-1 16,0 1-16,0 0 0,0-1 15,0 1-15,-18 0 0,-17-1 16,17-17-1,18 18-15,18-18 47,0 0-31,-1 0-16,1 0 16,17 0-16,-17 0 15,0 0-15,-1-18 0,1 18 16,-1-17-16,1-1 0</inkml:trace>
  <inkml:trace contextRef="#ctx0" brushRef="#br0" timeOffset="22312.33">9860 2311 0,'0'-18'0,"18"18"31,17 0-15,-17 18-1,-1-18-15,1 17 0,0-17 0,-1 36 16,1-36-16,17 35 0,-17 0 15,-1-17-15,1-1 0,-18 1 0,18 17 16,-18-17-16,17 17 0,-17 1 16,0-19-16,0 1 0,0 17 0,-35-17 15,35-1-15,-70 36 16,34-35-16,1 0 0,-18-1 16,18 1-16</inkml:trace>
  <inkml:trace contextRef="#ctx0" brushRef="#br0" timeOffset="24115.6">10266 2293 0,'0'-18'0,"0"36"0,0-53 16,0 17-16,-35 18 16,35-18-1,0 1-15,-18 17 0,18-18 16,0 1-16,-18 17 15,18-18-15,-17 18 16,17-18-16,-18 18 0,-17-17 16,17 17-1,-17 0-15,17 0 0,-17 0 16,0-18-16,-1 18 0,19 0 16,-36 0-16,35 0 0,-17 0 15,0 0-15,-1 0 0,19 0 16,-19 0-16,1 0 0,0 18 15,17-18-15,-35 0 0,36 17 16,-19-17-16,-17 18 16,18-18-16,-53 18 15,53-18-15,-1 17 0,-52 1 16,71-18-16,-36 17 16,35-17-16,-17 0 0,-1 18 15,19-18-15,-1 18 0,1-18 16,-1 17-16,0-17 0,1 18 0,-19 0 15,36-1-15,-17 1 0,-1 17 16,0-17-16,18 0 0,-35 17 16,18-18-16,17 1 0,-36 35 15,36-35-15,-35 35 16,17-36 0,1 18-16,-1-17 0,18 0 15,-18-1-15,1 1 0,-1 0 16,18-1-16,-18 19 0,18-19 15,-17 1-15,17 17 0,-18-17 16,18 17-16,0-17 16,0-1-16,0 19 15,0-19-15,0 19 16,0-19-16,18 36 16,-18-35-16,0-1 15,0 1-15,0 0 16,0-1-16,0 1 0,0 0 15,0-1-15,0 1 16,0-1-16,0 1 0,0 0 0,0-1 16,0 1-16,0 0 15,17-1-15,-17 1 0,0 0 16,36 17-16,-36-18 16,17 1-16,-17 0 0,18-1 15,0 1-15,-18 0 0,17-1 16,-17 1-16,18-18 0,-18 18 0,18-1 15,-1 1-15,1 0 0,0-1 16,-1 1-16,1-18 16,-18 17-16,35 1 15,-17 0-15,-1-1 16,1 1-16,17 0 16,-17-18-16,17 35 15,-17-35-15,17 18 16,-17-18-16,-18 17 0,17-17 15,1 0-15,0 18 0,-1-18 16,1 0-16,0 0 16,-1 17-16,1-17 0,-1 0 15,1 0-15,0 0 0,-1 0 0,19 0 16,-19 0-16,1 0 16,53 0-16,-54-17 15,54-1-15,-54 18 16,19-17-16,-19 17 0,19-18 0,-19 18 15,1-18-15,35 1 0,-36 17 16,1-18-16,17 0 0,-17 18 16,0 0-16,17-17 15,-18-1-15,1 0 0,0 1 0,-1 17 16,1-18-16,0 18 0,17-35 16,-17 17-16,35-17 15,-36 17-15,36-35 16,-35 36-16,-18-1 0,35-17 15,-17 17-15,-1 1 0,-17-1 16,0 0-16,18 1 0,-18-19 16,18 19-16,-18-1 0,0 0 15,17 1-15,-17-1 0,0 1 16,18-1-16,-18 0 0,0 1 0,0-1 16,0 0-16,17 1 0,-17-1 15,0-17-15,0 17 16,0-17-16,0 17 15,0 1-15,0-1 0,0 0 0,0 1 16,0-1-16,-17 0 0,17 1 16,0-1-16,0 0 0,-18 1 15,18-1-15,0 1 0,0-19 16,-17 19-16,17-1 0,0 0 16,-18 1-16,18-1 0,0-17 15,0 17-15,0 1 0,-18-36 16,18 35-16,-17-35 15,17 35-15,0 1 0,0-18 16,0 17-16,0 0 0,0 1 16,0-1-16,-18 0 15,18 1-15,0-1 16,-18 18-16,18-18 0,-17 1 16,-1-1-1,0 18-15,18-18 16,-35 1-1,0-1-15,17 1 16,1 17-16,-1 0 16,0 0-16,1-18 0,-1 18 15,0 0-15,1 0 0,-1 0 16,0 0-16,1 0 0,-1 0 16,1 0-16,-1 0 15,0 0-15,1 0 0,-36 0 16,35 0-16,-17 18 0,-53-1 15,52-17-15</inkml:trace>
  <inkml:trace contextRef="#ctx0" brushRef="#br0" timeOffset="25460.48">9807 5521 0,'0'-18'16,"0"1"-16,0-1 15,0 0-15,-17 1 0,17-1 16,-36 0-16,36 1 0,-17 17 16,17-18-16,-36 18 0,19-17 15,-1 17-15,0 0 0,1 0 16,-18 0 0,17 17-16,0-17 0,1 18 0,-1-18 15,0 35-15,1-17 0,-36 17 16,35-17-16,1-1 0,-1 19 0,-17-1 15,17-17-15,18-1 0,-18 18 16,18-17-16,0 0 0,-17-1 0,17 19 16,0-19-16,35 1 15,-35 0-15,18-18 0,-1 0 16,1 0-16,17 0 0,36 0 16,-54 0-16,1-18 15,35-17-15,-35 35 0,17-18 16,-18 18-16,1-35 0,0 17 0,-1 0 15,1 1-15,0-1 0,-18 1 16,17-19-16,-17 19 0,0-1 16,18-17-16,-18 17 15,0 0-15,0 1 0,0 34 47,0 1-31,0 0-16,0-1 0,0 1 0,0 0 15,0-1-15,0 1 0,18 17 16,-18-17-16,0-1 0,0 1 0,17 0 16,-17-1-16,0 1 0,18 0 0,-18-1 15,0 1-15,0 0 0,17-1 16,-17 1-16,0-1 16,0 1-16</inkml:trace>
  <inkml:trace contextRef="#ctx0" brushRef="#br0" timeOffset="25859.55">10037 5803 0,'-18'0'0,"36"0"62,-1 0-46,1 0-16,-1 0 0,19 0 15,-19 18-15,1-1 16,-18 1 0,0 0-16,0-1 0,-35 1 15,35 0-15,-18-18 0,-17 35 16,17-35-16,-17 18 15,17-18 1,36 0 15,-18 17-15,35-17-16,-17 0 16,-1 0-16,1 0 0,0 0 0,-1 0 15,19 0-15,-19 0 0,19-35 16,-1 35-16,-18-18 15</inkml:trace>
  <inkml:trace contextRef="#ctx0" brushRef="#br0" timeOffset="43432.55">10019 4833 0,'0'-18'0,"0"1"16,18 17-1,-18-18 1,17 18-16,-17-18 31,0 54 78,-17-36-93,17 17-16,0 1 16,-18 0-16,0 17 15,18-17-15,-17-1 0,17 19 16,-18-19-16,18 1 0,0-1 0,0 1 16,0 35-1,0-35-15,0 17 16,0-17-16,18-1 15,-18 1-15,17-1 16,1-17-16,-18 18 0,18-18 16,-1 0-16,1 0 15,-1 0-15,1-18 16</inkml:trace>
  <inkml:trace contextRef="#ctx0" brushRef="#br0" timeOffset="43859.91">10213 4939 0,'0'0'0,"-18"0"0,18-18 16,0 1-1,18 17 32,0 0-31,-1 17-16,1-17 16,-18 36-16,17-36 0,-17 17 0,18 18 15,-18-17-15,0 0 16,0-1-16,-35 19 15,-18-1 1,53-17-16,-18-18 0,18 17 0,0-34 47,18 17-47,-18-18 16,18 18-16,-1 0 15,1-18-15,17 18 16,-17 0-16,-1 0 0,19 0 15</inkml:trace>
  <inkml:trace contextRef="#ctx0" brushRef="#br0" timeOffset="44222.46">10460 4780 0,'0'0'0,"-18"0"16,36 0 15,-1 18-15,1-1-1,0-17-15,-1 36 16,1-19-16,-18 1 0,18 17 15,-1-35-15,-17 18 0,18 0 16,-18-1-16,18 1 0,-18-1 0,0 1 16,0 0-16,0-1 0,0 1 15,0 0-15,-18-18 0,18 17 16,-35 1-16,17-18 16,0 0-16,1 0 15,17 18-15</inkml:trace>
  <inkml:trace contextRef="#ctx0" brushRef="#br0" timeOffset="46204.25">10795 4833 0,'0'-53'31,"-18"35"-15,18 1 0,0-1-1,-17 18-15,17-17 0,-18 17 16,18-18-16,-18 18 0,1 0 15,17-18-15,-18 18 16,1 0-16,-1-17 0,0 17 16,1 0-16,-1-18 0,0 18 15,1-18-15,-1 18 16,-35-17-16,35 17 16,1 0-16,-1 0 0,-17 0 15,0 0-15,17 0 0,0 0 16,-17 0-16,17 0 0,-17 0 0,-18 0 15,36 0-15,-19 0 0,19 0 16,-19 0-16,19 0 0,-18 17 0,-1-17 16,1 0-16,17 0 0,-17 0 15,17 0-15,1 0 0,17 18 0,-36-18 16,19 0-16,-18 18 16,17-18-16,0 0 0,-35 17 15,36-17-15,-1 0 16,0 0-16,1 0 0,-18 0 0,17 18 15,-17-18-15,17 18 0,0-18 16,-17 17-16,17 1 0,-17-18 16,0 17-16,17 1 0,1 0 15,-1-18-15,0 17 0,1 1 0,-1-18 16,0 18-16,1-1 0,-1 1 16,-17 17-16,17-17 15,18 0-15,-17-1 16,-1 1-16,0-1 0,1 19 15,-1-19-15,0 1 0,18 0 16,-17-1-16,17 1 0,-18 0 0,0-1 16,1 1-16,17-1 0,-18 19 15,1-19-15,17 1 16,0 0-16,0-1 0,0 1 16,0 0-16,0 17 15,0-18-15,0 1 16,0 0-16,0-1 0,0 19 15,0-19-15,0 1 16,0 17-16,0-17 16,0 0-16,0-1 0,0 1 15,0 17-15,0-17 16,0 17-16,0-17 16,0-1-16,0 1 15,0 0-15,0 17 16,17-18-16,1 19 15,-1-36-15,1 17 0,0 1 16,-1 0-16,1-1 0,0 19 16,-1-36-16,1 17 0,0 18 15,-1-35-15,1 18 0,-1 17 16,1-35-16,0 18 0,-1 0 16,1-1-16,0-17 0,-18 18 15,35 0-15,-17-1 0,-1 1 16,1-18-16,0 18 0,-1-1 15,1-17-15,-1 18 0,1-18 16,0 17-16,-1-17 0,1 0 16,17 18-16,-17-18 0,0 18 15,-1-18-15,1 0 0,-1 17 16,1-17-16,0 0 16,-1 18-16,1-18 0,0 0 0,-1 0 15,1 0-15,17 0 16,-17 0-16,-1 0 0,36 0 15,-35 0-15,35 0 16,-35 0-16,35 0 16,-36-18-16,1 18 15,-1 0-15,1 0 0,0 0 0,-1 0 16,1-17-16,0 17 0,-1 0 0,19-18 16,-36 0-16,35 18 0,0-17 15,-17 17-15,-1-18 0,1 18 16,17-17-16,-17-1 0,0 18 0,52-35 15,-52 17-15,35-17 16,-36 17-16,1 0 16,0 1-16,-1-1 0,1 18 15,-18-18-15,35-17 0,-17 18 0,-1-1 16,19-17-16,-19 17 0,1 0 16,0-17-16,-1 17 15,1 1-15,17-18 0,-17 17 16,-1 0-16,1 1 0,0-1 0,-18 0 15,17 18-15,19-53 16,-36 36-16,17-18 16,1 17-16,-18-17 15,0 17-15,18 0 0,-18 1 16,0-1-16,17 0 0,-17 1 0,0-1 16,18 0-16,-18 1 0,0-36 15,0 35-15,17 1 16,-17-1-16,0 0 0,0 1 0,0-1 15,-35-17-15,35 17 0,0 1 16,-17-36-16,-1 17 0,0-34 16,18 52-16,0-17 15,-17 0-15,17 17 0,-18 0 16,18 1-16,0-1 0,0 0 0,-18 1 16,18-1-16,0 0 0,-17 1 0,17-1 15,-18 18-15,0-35 16,1 17-16,-1 1 0,-17-1 0,17 18 15,1-18-15,-19 1 16,19-1-16,-1 18 0,-52-18 16,34 18-16,1 0 15,0 0-15,17 0 0,-17 0 16,17 0-16,-17 18 0,0-18 0,-18 18 16,35-18-16,-17 17 0,17-17 15</inkml:trace>
  <inkml:trace contextRef="#ctx0" brushRef="#br0" timeOffset="47421.25">9525 8467 0,'35'0'15,"-35"-18"-15,0-17 16,0 17-16,18 0 15,-18 1-15,0-1 0,0 1 16,0-1-16,0 0 16,0 1-16,-18 17 0,-17-18 15,17 18-15,1 0 16,-36 0-16,35 0 0,-17 18 16,-71 52-1,35 18 1,54-70-16,-36 88 0,53-71 15,0-17-15,0 17 0,0-17 16,0-1-16,0 19 0,18-19 16,-18 1-16,35 0 0,0-18 15,-17 0-15,-1 0 0,1 0 0,17 0 16,-17 0-16,17-18 0,1 0 16,-1 18-16,-18-35 0,19 17 0,17-70 15,0 18 1,-53 34-16,17 1 0,1-18 15,-18 35-15,0 1 0,0-18 16,0 17 0,0 53-1,0 0 1,0 1-16,0-19 0,0 19 16,0-1-16,0 0 0,0 0 15,0-17-15,17 70 16,1-70-16,-18 17 0,0-17 15,18 0-15,-18-1 0,0 18 16,0-17-16,0 0 16,0-1-16</inkml:trace>
  <inkml:trace contextRef="#ctx0" brushRef="#br0" timeOffset="47892.17">9966 8784 0,'-18'0'16,"18"-17"0,18 17 15,0 0-31,17 0 15,-17 0-15,17 17 16,-35 1-16,17-1 16,-17 1-16,0 17 15,0-17-15,-17 0 0,-18-1 16,17 1-16,0-18 16,1 0-16,-1 0 15,53 0 16,-17 0-15,0 0-16,17 0 16,-18 0-16,1 18 0,0-18 15,17 17-15,-17 18 16,-1-17-16,-17 0 0,0-1 16,0 1-16,-35 0 15,0-1-15,-1-17 16,19 0-16,-36 18 0,18-18 15,17 0-15,-35 0 0,18 0 16,-18 0 0</inkml:trace>
  <inkml:trace contextRef="#ctx0" brushRef="#br0" timeOffset="49002.42">10125 7885 0,'0'0'0,"0"-18"31,0 0-15,-18 18-16,0 0 31,1 36-16,-1-19-15,1-17 0,-1 18 16,18-1-16,-35 19 0,35-19 16,-18 1-16,18 17 15,-18-17-15,18 0 0,0 17 16,0-17-16,0-1 0,0 1 16,0-1-16,18 1 0,-18 0 15,35-18-15,-35 17 0,18-17 16,17 0-1,-17 0-15,-1 0 0,1-17 16</inkml:trace>
  <inkml:trace contextRef="#ctx0" brushRef="#br0" timeOffset="49360.53">10231 8043 0,'0'-17'0,"-18"17"15,18-18 1,18 18 0,-1 0-16,1 0 15,17 0-15,-35 35 16,18-35-16,-18 18 0,0 0 16,0-1-16,0 19 15,-36-19-15,19 18 16,-18-35-16,17 0 15,0 0-15,54 0 47,-19 0-31,1 0 0,-1 0-16,1 0 0,0 0 0,-1 0 15,1 0-15,17 0 0,18 0 16,-35 0-1</inkml:trace>
  <inkml:trace contextRef="#ctx0" brushRef="#br0" timeOffset="49717.21">10495 7920 0,'18'0'62,"-1"0"-46,19 0-16,-1 35 16,-17-35-16,-1 18 0,1-1 0,-18 1 15,18 0-15,-18-1 0,0 1 16,0 0-16,0-1 0,-36 19 16,19-19-16,17 1 0,-53 17 15,17-35-15,19 18 0,-19-18 16</inkml:trace>
  <inkml:trace contextRef="#ctx0" brushRef="#br0" timeOffset="51587.47">11042 7937 0,'-18'0'32,"18"-17"-17,-17 17-15,-1-18 16,0 1-16,1-1 16,-1 18-1,0-18-15,1 1 16,-18-1-16,17 18 0,0-18 15,1 18-15,-19 0 0,19-17 16,-1 17-16,-35-18 0,18 18 16,-36-18-1,54 18-15,-54-17 16,53 17-16,1-18 0,-18 18 16,17 0-16,0 0 0,-17-17 15,17 17-15,-17 0 0,-18 0 16,18-18-16,17 18 0,-17 0 15,17 0-15,-17 0 0,-18 0 16,18 0-16,0 0 0,-54 0 16,54 18-16,17-18 15,-34 0-15,16 17 0,-52 1 16,70-18-16,-17 17 0,-18-17 16,18 18-16,0-18 15,-18 18-15,18-1 0,-1 1 16,-17 0-16,18-18 0,17 17 15,-35 19-15,18-36 0,0 17 16,17 1-16,-35-1 0,36 1 16,-1 0-16,-17 17 15,0 0-15,17-17 16,0 0-16,1-1 0,-1 36 16,0-35-16,1 35 15,17-36-15,0 1 0,-18 0 16,18-1-16,-18 1 0,18 0 0,-17 17 15,17-18-15,-18 1 0,1 35 16,17-35-16,-18-1 0,18 36 16,-18-35-16,18-1 0,0 1 15,0 0-15,-17 17 0,17 18 16,0-18-16,-18 1 16,18-19-16,0 1 0,0-1 15,0 19-15,0-19 0,0 1 16,0 0-16,0-1 0,18 1 15,-18 0-15,0-1 0,17-17 16,-17 18-16,18-1 0,-18 1 16,18 0-16,-1 17 15,1-17-15,-1-1 0,1 19 16,-18-19-16,18 18 16,-1-35-16,1 36 15,-18-19-15,18 1 0,-1 0 16,-17-1-16,18-17 0,-18 18 0,18 0 15,-18-1-15,17-17 0,18 53 16,-35-35-16,18-1 16,0 1-16,-1 0 0,1-18 0,0 17 15,-1 1-15,1-18 16,17 18-16,-17-1 0,35 1 16,-36 0-16,1-18 15,17 17-15,-17 1 0,0-18 16,-1 17-16,36 1 15,0 0-15,-35-1 16,-1-17-16,19 0 16,-19 18-16,19-18 0,-19 0 0,1 0 15,-1 0-15,19 18 16,-19-18-16,1 0 0,35 0 16,-18 0-16,53 0 15,-52-18-15,34 0 16,1 1-1,-36-1-15,18 0 16,-18 1-16,-17-1 0,17 1 16,-17 17-16,52-36 15,-52 19-15,17 17 0,36-36 16,-36 19-16,36-19 16,-54 36-1,36-35-15,-17 18 16,-19-1-16,36-17 0,-35 35 15,52-53-15,-52 35 16,17 0-16,0 1 0,-17-1 16,0 0-16,17-17 15,-17 18-15,-1-19 16,1 19-16,-18-1 0,18-17 16,-1 35-16,1-36 15,-1 19-15,1-18 0,0-18 16,-1 35-16,19-35 15,-19 35-15,-17 1 0,18-18 16,-18 17-16,0-17 0,0 17 0,0 0 16,0 1-16,0-1 0,0 0 15,0-35-15,0 36 0,0-1 16,-18 1-16,18-19 0,0 19 0,0-1 16,-17-17-16,17-1 0,0 19 15,0-18-15,-18 35 0,18-18 16,0 0-16,-18-17 15,18 17-15,0-17 0,-17 17 0,17 1 16,0-1-16,-18 1 0,0-1 16,18 0-16,-17 1 15,-1-1-15,1 18 0,17-18 16,-18 18-16,0-17 0,1-1 16,-1 0-16,0 1 15,1 17-15,17-18 0,-18 18 16,0-18-16,18 1 0,-52-1 15,52 1-15,-53-1 16,35 18-16,-35-35 16,35 35-16,1-18 15,-1 18-15,1 0 0,-1 0 16,0 0-16,1 0 0,-1 0 16,0 0-16,-17 0 0,17 18 0,-17-18 15,0 0-15,0 17 0,-1-17 0</inkml:trace>
  <inkml:trace contextRef="#ctx0" brushRef="#br0" timeOffset="53867.53">15575 3175 0,'0'-18'78,"0"1"-62,0-1-1,-18 0 1,1 18-16,-1 0 15,-17 0-15,17 0 16,-17 0-16,17 0 0,-17 18 16,0-18-16,17 18 0,1-18 15,-1 35-15,0-17 0,1-1 16,-1 1-16,0 0 0,-17 17 16,17 0-16,1-17 0,-1 17 0,18-17 15,-17-1-15,17 19 0,0-1 16,0 0-16,0-17 0,17 52 15,-17-52-15,71 17 16,-54-17-16,36 0 16,-35-18-16,17 0 0,-17 0 15,-1 0-15,19-36 0,-19 36 0,1-17 16,17 17-16,-17-36 0,0 19 0,17-19 16,-18 19-16,-17-1 0,18-17 15,-18 0-15,0 17 0,0-17 16,0-1-16,0 19 15,0-36-15,0 35 16,0 1-16,0-1 16,0 0-16,0 36 62,0 0-46,0-1-16,0 18 15,0 1-15,0-19 0,18 54 16,-18-53-16,17 52 16,-17-52-16,0 35 15,0-36-15,18 1 0,-18 17 16,18-17-16,-18 0 16,0-1-16,17 1 15,1-53 16</inkml:trace>
  <inkml:trace contextRef="#ctx0" brushRef="#br0" timeOffset="54739.95">15946 3598 0,'0'0'0,"0"-17"16,0-1-1,0 0 1,0 54 31,0-19-32,17 1-15,-17 17 0,0-17 0,0 0 16,0 34-16,0-16 16,0-19-16,0 1 0,0 0 0,0-1 15,18 1-15,-18 17 0,0-17 16,0-1-16,0 1 16,0-53 15,0 17-16,0 1-15,0-1 0</inkml:trace>
  <inkml:trace contextRef="#ctx0" brushRef="#br0" timeOffset="55312.35">16104 2716 0,'0'0'0,"0"-17"15,-35 17 63,35 17-78,-18 1 0,1 17 16,-1 1-16,0-19 16,1 1-16,-1 35 0,18-36 15,0 1-15,-17 35 16,17-35-16,0-1 0,0 1 15,0 0-15,0-1 0,35 1 16,-18-1-16,1 1 0,17-18 16,-17 0-16,0 0 0,-1 0 15,1 0-15,0 0 0,-1 0 16,1 0-16,-1-18 0,1 1 16</inkml:trace>
  <inkml:trace contextRef="#ctx0" brushRef="#br0" timeOffset="55953.63">16334 2840 0,'0'-18'0,"-18"18"32,18-17-17,18 17 1,-1 0-1,1 0 1,0 0-16,-1 0 16,1 35-16,-1-35 15,-17 35-15,18-35 0,-18 18 16,0-1-16,0 1 0,-35 0 16,17-1-16,1-17 15,17 18-15,-18-18 16,36 0 31,-1 0-32,1 0 1,-1 0-16,1 0 0,0 0 16,-1 0-16,1 18 0,0-18 15,-1 17-15,-17 1 16,18-18-16,-18 18 15,-35-18-15,35 17 16,-18-17-16,-17 18 16,-18-1-16,35-17 15,1 0 1</inkml:trace>
  <inkml:trace contextRef="#ctx0" brushRef="#br0" timeOffset="56305.65">16598 2628 0,'0'0'0,"0"-17"16,0-1 0,18 18-1,-1 0 1,19 0-16,-19 0 16,1 0-16,17 18 0,-17-1 15,17-17-15,-17 35 0,-1-17 16,1 0-16,35 35 0,-53-36 15,18 1-15,-1 35 0,1-18 16,-18-17-16,18 35 16,-18-18-16,0-17 0,0 52 15,-36-17-15,-52 35 16,70-70-16,-34 17 0</inkml:trace>
  <inkml:trace contextRef="#ctx0" brushRef="#br0" timeOffset="58232.75">15998 6615 0,'0'-18'31,"0"0"-15,0 1-16,0-1 15,0 0 1,0 1 0,-17-1-16,-18 18 15,17 0 1,0 0-16,1 0 0,-19 0 16,19 0-16,-1 18 0,0-18 0,-17 17 15,18-17-15,-1 36 0,0-36 0,1 35 16,-1-17-16,18-1 0,-18 1 15,18-1-15,-17 19 0,17-1 16,0 0-16,0 36 16,0-53-16,0-1 15,0 1-15,0-1 0,17-17 0,19 18 16,-36 0-16,17-18 16,1 0-16,0 0 0,-1 0 0,1 0 15,17 0-15,-17-18 16,-1 18-16,36-18 0,-35-17 15,17 18-15,0-19 0,-17 19 16,17-1-16,1-35 0,-19 35 16,-17 1-16,36-54 15,-36 54-15,0-19 0,17 1 16,-17 0-16,0 17 0,0 0 16,0 1-16,-17-1 15,-1 18 16,18 35-31,-18-35 0,18 18 16,0 17-16,0-17 0,0 0 16,0-1-16,0 1 0,0 0 0,0 17 15,0 0-15,0 18 16,0-18-16,0-17 0,18 0 16,-18 17-16,0-17 0,0-1 15,0 1-15,0-1 0,18-17 16</inkml:trace>
  <inkml:trace contextRef="#ctx0" brushRef="#br0" timeOffset="59966.66">16369 6932 0,'-18'0'15,"18"-18"438,18 1-437,17 17 0,-17 0-1,-1 0-15,1 0 0,0 0 16,-1 0-16,1 0 0,-18 17 15,18 1-15,-1 17 16,-17 1 0,0-19-16,0 1 0,-35 17 15,17-17-15,-17 17 0,17-17 16,1-18-16,-36 35 16,35-17-16,1-18 0,-19 0 15,19 0-15,17-18 31,17 18-15,1 0 0,17 0-16,1 0 15,-19 0-15,1 0 0,35 0 16,-36 0-16,1 0 0,17 0 16,-17 0-16,0 0 15,-1-18-15,1 1 16</inkml:trace>
  <inkml:trace contextRef="#ctx0" brushRef="#br0" timeOffset="60576.32">16686 5891 0,'0'-17'31,"0"-1"-31,-17 18 16,17-18-16,-18 18 16,0 0-1,1 0-15,-18 53 16,17-53-16,0 36 16,1-1-16,-1-17 15,-17 34-15,17-16 0,18-1 0,-18 0 16,18 1-16,-17-1 0,17-17 15,0 17-15,0 18 0,0-36 16,0 1-16,35 17 0,-35-17 0,18-18 16,-18 18-16,35-1 0,-17 1 15,-1-18-15,36 0 0,-35 0 16,-1 0-16,54-18 16,-53 18-16</inkml:trace>
  <inkml:trace contextRef="#ctx0" brushRef="#br0" timeOffset="61144.36">16775 6103 0,'0'-18'0,"0"36"0,-18-36 16,18 1-16,0-1 16,0 0-16,35 1 15,-17 17 1,17 0-16,-17 0 15,-1 0-15,1 0 0,0 17 16,-18 1-16,0 17 16,0-17-16,0 0 0,-18 17 15,18-17-15,-35-1 16,35 1-16,-18-18 0,18 18 0,-18-18 16,36 0 46,0 0-46,17 0-16,-17 17 15,-1-17-15,1 18 0,0-18 16,-1 17-16,1 1 16,-18 0-16,0-1 15,-35-17-15,17 36 16,-17-36-16,-18 17 15,35-17-15,0 0 0,1 18 16,-1-18-16</inkml:trace>
  <inkml:trace contextRef="#ctx0" brushRef="#br0" timeOffset="61497.85">17057 5838 0,'17'0'31,"1"0"-31,35 0 16,-35 18-16,35 0 16,-36-18-16,18 35 15,-35-17-15,18-1 0,17 71 16,-35-70-16,0 17 0,0 36 16,0-53-16,0 17 0,-35 18 15,0-18-15,17 0 0,1-17 16,-1 0-16,-17 17 0,17-17 15,-53 17 1</inkml:trace>
  <inkml:trace contextRef="#ctx0" brushRef="#br0" timeOffset="63328.03">17709 5944 0,'0'0'0,"18"-35"31,-18 17-15,0 1 0,0-1-1,0 0-15,-18 18 16,18-17-16,-35-1 0,35 1 0,-17 17 16,-1-18-16,-17 0 15,17 1-15,0-1 0,-17 0 16,17 1-16,1 17 0,-36-18 15,35 0-15,1 18 0,-36-17 16,35-1-16,0 18 0,-17 0 0,-18-17 16,36-1-16,-36 18 15,35 0-15,0 0 0,-35-18 16,36 18-16,-18 0 0,17 0 16,-17 0-16,-1 0 0,19 0 15,-54 0-15,36 0 0,0 0 16,-54 18-16,54-18 0,0 0 0,0 18 15,17-18-15,-17 0 0,-1 17 16,-17-17-16,36 18 0,-1-18 16,-17 0-16,0 17 0,-1-17 15,-34 18-15,52 0 16,-17-18-16,-18 17 0,18 1 16,-1 0-16,-34-1 0,52-17 15,-17 18-15,-18 17 16,35-35-16,-17 18 0,17-1 0,1 1 15,-1-18-15,1 18 0,-1-1 0,0 19 16,1-19-16,-1 19 0,0-19 16,18 18-16,-17 1 0,-1-19 0,-17 107 15,17-71 1,18-18-16,-35 53 16,17-70-16,1 0 15,17-1-15,0 1 0,-18 17 0,18-17 16,0-1-16,-18 1 0,18 0 0,0-1 15,0 1-15,0 0 0,-17-1 0,17 1 16,0 17-16,0-17 0,-18-18 16,18 35-16,0-17 0,0-1 15,-18 36 1,18-35-16,0 17 16,0-17-16,0-1 0,0 1 15,0 0-15,0-1 0,0 19 16,0-19-16,18 1 0,-18 17 15,0-17-15,0-1 0,18 36 16,-18-35-16,0 0 0,0 17 16,17-17-16,-17-1 0,18 18 15,-18-17-15,0 0 0,18-1 0,-1 19 16,1-19-16,-18 1 16,17 17-16,1-17 0,0 35 15,-18-36-15,17 1 16,1 17-16,-18-17 0,18 0 15,-1-1-15,1 1 0,0-18 16,17 35-16,-17-35 16,-1 18-16,1-18 0,-1 0 0,-17 17 15,18-17-15,0 0 0,-1 18 0,1-18 16,0 0-16,17 18 16,18-18-16,-36 17 15,1-17-15,17 0 0,1 0 16,-1 0-16,18 0 0,-36 0 15,19 0-15,17-35 16,-18 35-16,0 0 0,-17 0 0,17 0 16,0 0-16,-17-18 0,17 18 0,18-17 15,-35 17-15,0-18 0,-1 18 16,18 0-16,-17 0 0,0-17 0,35-1 16,-36 18-16,1-18 0,52 1 15,-34-1-15,34-17 16,-52 17-1,53-35-15,-54 36 0,18-1 16,18-17-16,-35 17 0,0-17 16,17-1-16,-17 19 0,-1-1 15,18-17-15,-17 17 16,0 1-16,-18-1 0,17 0 0,1-17 16,0 17-16,-1 1 0,19-19 15,-1 1-15,0 0 16,-17 17-16,-1-17 0,19 0 15,-19 17-15,1 0 0,17-17 16,-17 18-16,-18-1 0,18-17 16,-1 17-16,-17 0 0,0 1 15,18-1-15,-18 0 0,0-17 16,17 17-16,-17 1 0,18-18 16,0 17-16,-18 0 0,35-35 15,-17 0 1,-18 36-16,17 17 15,-17-35-15,0 17 0,0 0 16,0 1-16,0-1 0,0 0 16,0-17-16,0 17 0,-17 1 15,17-18-15,0 17 0,0 0 16,0 1-16,0-19 0,0 19 16,0-1-16,-18 0 0,18 1 15,0-1-15,-18-17 16,18 17-16,-17-17 15,-1 17-15,18 1 16,0-1-16,-18 0 0,18 1 16,-17 17-16,17-18 0,-18 0 15,18 1-15,-17-1 0,-1 1 16,0-1-16,1 0 16,-1 18-16,0-17 15,1 17-15,17-18 0,-18 18 0,0-18 16,1 1-1,-19-19-15,19 36 16,-1-35-16,1 35 16,17-17-16,-18 17 0,0 0 0,1-18 15,-1 18-15,0 0 16,1 0-16,-36 0 0,18 0 16,-1 0-16,-17 35 0,18-35 15,0 0-15</inkml:trace>
  <inkml:trace contextRef="#ctx0" brushRef="#br0" timeOffset="66089.12">17110 2364 0,'0'0'0,"0"-18"15,-18 18-15,18-18 0,-18 1 16,1-1-1,-1 18 1,1-18-16,-1 18 0,0-17 16,1 17-16,-1 0 0,0 0 15,1 0-15,-1-18 0,0 18 16,1 0-16,-36 0 16,-35-18-16,52 18 0,1 0 15,17 0-15,-52 0 16,35 0-16,-1 0 0,1 0 0,17 0 15,-17 0-15,0 0 0,-36-17 16,36 17-16,17 0 0,-52 0 16,35 0-16,17 0 0,-53 0 15,36 0-15,17 0 0,-17 0 0,0 0 16,17 17-16,-17-17 0,0 0 0,-18 18 16,35-18-16,-17 18 0,-18-1 15,18-17-15,-18 36 16,35-19-16,0 1 0,-17 17 15,18-35-15,-1 18 0,0 17 16,1-35-16,-1 18 0,0 17 16,1-35-16,-1 18 0,0-1 15,18 1-15,-17 0 0,-1-1 16,1 1-16,17 0 0,-18-1 0,0 1 16,18-1-16,-35 19 0,17 17 15,-17-18-15,17-17 16,18-1-16,-52 36 15,52-35-15,-36 17 0,36-17 16,-17-1-16,-1 1 0,0 0 16,1-1-16,17 1 0,-18 0 15,0-1-15,18 1 0,-17-1 16,-1 1-16,18 0 0,-18-1 16,18 1-16,0 0 0,-17 17 15,-1-17-15,18 34 16,-17-34-1,17 0-15,0-1 0,0 1 0,0 0 16,0-1-16,0 1 0,0 0 16,-18-1-16,18 1 0,0-1 15,0 19-15,0-19 0,0 1 16,35 17-16,-35-17 0,0 0 16,0-1-16,18 19 0,-18-19 0,17 1 15,-17-1-15,18 36 16,0-35-16,-18 17 0,35 1 15,-35-1-15,18-18 0,-1 19 16,1-36-16,0 17 0,-1 19 16,1-19-16,0 1 15,-18 0-15,17-1 0,1 1 16,-1-1-16,1 1 16,0 0-16,-1-18 0,1 17 15,0-17-15,-1 18 0,19 0 16,-19-18-16,1 0 0,35 17 15,-36-17-15,19 18 16,-19-18-16,36 18 16,-35-18-16,-1 0 0,19 17 15,-19-17-15,1 0 16,17 0-16,-17 0 0,17 0 0,-17 0 16,17 0-16,18 0 0,-18 0 15,-17 0-15,35 0 0,-18 0 16,-17 0-16,-1 0 0,19 0 0,17-17 15,0-1 1,-18 18-16,-18 0 0,19-18 16,-1 18-16,-17 0 0,-1-17 15,19 17-15,-19 0 0,1-18 0,35 0 16,-36 18-16,19-17 0,17-1 16,-36 18-16,1-18 0,35 1 15,-18-1-15,-17 1 0,35-19 16,-18 19-16,-17-1 0,17 0 15,0-17-15,-17 17 0,-1 1 16,19-18-16,-19 17 16,-17 0-16,36-35 0,-19 18 15,1 17-15,0 1 16,-1-18-16,-17 17 0,18 0 16,-1-17-16,1 0 0,-18 17 15,35-17-15,-35-1 16,18 19-16,0-1 0,-18 1 0,17-1 15,-17 0-15,0-17 16,18 17-16,-18-17 16,0 17-16,0 1 0,0-18 15,0 17-15,0 0 0,18-17 16,-18 17-16,0 1 0,0-19 16,0 19-16,0-1 0,0-17 15,0 17-15,0 1 0,0-36 16,0 35-16,0 0 0,0-35 15,0 36-15,17-1 0,-17-35 16,0 18-16,18-18 16,-18 35-16,0 1 15,0-1-15,0 1 16,0-1-16,0 0 0,0 1 16,0-1-16,0 0 0,0 1 15,0-1-15,0 0 0,0 1 16,0-1-16,0 1 0,0-1 15,0 0-15,-18 1 16,18-1-16,0 0 0,-17 1 16,-1-1-16,18 0 15,-18 1-15,1-1 16,-1 18 0,18-18-16,-18 18 0,18-17 15,-17 17-15,-1 0 16,0 0-16,1 0 0,-1 0 15,1 0-15,-1 0 0,0 0 16,1 0-16,-1 0 0,0 0 16,1 17-16,-1-17 0,0 0 15,-35 0-15,36 18 0,-1-18 16,-35 18-16,18-18 0,17 0 16,-35 0-16,18 17 0,18-17 15,-36 0-15,35 18 0</inkml:trace>
  <inkml:trace contextRef="#ctx0" brushRef="#br0" timeOffset="69330.45">24659 4516 0,'-17'0'515,"17"-18"-499,-18 18-16,18-18 16,0 1-16,-18 17 15,1-18-15,-1 18 16,0 0-16,1-18 16,-1 18-16,0 0 0,-17 0 15,-53 0 1,70 0-16,1 18 0,-1-18 15,0 18-15,1-18 0,-19 35 16,19-17-16,-1-1 0,-17 36 16,17-35-16,18-1 15,-17 19-15,-1-19 0,18 1 16,0 35-16,0-36 0,0 19 16,0-1-16,0 0 0,0-17 15,18 53 1,17-19-16,-17-34 15,-1 0-15,1-18 16,-1 17-16,1-17 0,0 0 0,-1 0 16,1 0-16,17 0 0,1 0 15,-19-35-15,36 17 16,-18 1-16,-17-1 0,17-17 16,-17 0-16,0 17 0,17-53 15,-35 54-15,18-19 0,-1 1 0,1-53 16,-18 70-16,17-17 15,-17 17-15,0 1 0,0-1 16,0 1 0,0 34 46,-17 1-62,17 17 16,-18 0-1,-17 36-15,35-53 16,0-1-16,-18 36 0,18-18 16,-17-17-16,17 35 0,0-18 15,0-17-15,0 17 0,0-17 16,0-1-16,0 1 0,0 0 0,0-1 16,0 1-16,0 0 0,0-1 15,0 1-15,17-18 0,-17 18 16,0-1-16,18-17 15,-18 18-15,18-18 16,-18-18 47,-18 1-63,18-1 15</inkml:trace>
  <inkml:trace contextRef="#ctx0" brushRef="#br0" timeOffset="70405.62">24924 5168 0,'0'-17'32,"0"-1"-17,17 18 48,-17 35-63,0-17 15,0-1-15,0 1 0,0 0 16,0-1-16,0 1 0,0 17 16,0-17-16,0 0 15,0-1 1,0 1-1,-35-18-15,35 17 16</inkml:trace>
  <inkml:trace contextRef="#ctx0" brushRef="#br0" timeOffset="72300.48">25312 3792 0,'-18'0'110,"1"18"-110,-1 0 15,0-18-15,1 17 16,-1 19-16,0-19 0,1 1 0,-19-1 15,36 1-15,-17 0 16,-1 17-16,0-17 0,18-1 16,-17 1-16,-1 17 0,1 0 15,17-17-15,-18 17 0,18-17 16,-18 0-16,18 17 16,0-17-16,0-1 0,0 1 0,0 0 15,0-1-15,0 1 0,18-1 16,-18 1-16,18-18 15,-18 18-15,35-1 0,-18-17 16,-17 18-16,18-18 0,0 0 16,-1 0-1,1 0-15,0 0 16,-1-18-16</inkml:trace>
  <inkml:trace contextRef="#ctx0" brushRef="#br0" timeOffset="72811.73">25329 4145 0,'0'0'15,"0"-18"-15,-17 18 16,17-17-16,0 34 47,0 1-32,0 17-15,17-35 0,-17 36 16,0-19-16,0 1 0,18 0 16,-18-1-16,18 19 15,-1-36-15,-17 17 16,18-17-16,17 0 15,-17 0-15,0 0 16,-1 0-16,-17-17 0,18 17 16,-1-18-16,-17 0 0,18-17 15,-18 17-15,0 1 16,18 17-16,-18-18 0,0 0 0,0 1 16,0 34 30,0 19-46,17-19 16,-17 1-16,0 0 16,18-1-16,-18 1 15,0 0-15,18-18 16</inkml:trace>
  <inkml:trace contextRef="#ctx0" brushRef="#br0" timeOffset="73080.67">25717 3969 0,'-17'0'16,"17"17"15,17-17-15,1 18-16,35 17 15,-35-17-15,35 35 16,-36-36-16,1 1 16,-18 17-16,18 18 15,-18-35-15,0 0 0,-36 17 0,1 0 16,0-17-16,17-1 0,-17 1 16,17-18-16,0 18 0,1-1 0,-1-17 15</inkml:trace>
  <inkml:trace contextRef="#ctx0" brushRef="#br0" timeOffset="75247">26264 4039 0,'0'0'0,"0"-17"15,0-1 1,0 0-16,0 1 16,0-1-16,0 0 15,-17 18-15,17-17 0,-18 17 16,18-18-16,-18 18 15,18-17-15,-17 17 0,-1-18 16,0 18 0,18-18-16,-17 18 0,-1 0 15,1-17-15,-1 17 16,18-18 0,-18 18-16,1 0 15,-1-18 1,0 18-1,1 0 1,-1-17 0,0 17-1,18-18-15,-17 18 0,17-18 16,-18 18-16,1 0 0,17-17 16,-18 17-16,18-18 0,-18 18 15,1 0-15,17-17 16,-18 17-16,18-18 0,-18 18 0,1 0 15,17-18-15,-18 18 0,0-17 16,1 17-16,-1 0 0,18-18 0,-53 0 16,36 18-1,-19-17-15,19 17 0,-19 0 16,1-18-16,0 18 0,17 0 16,1-18-16,-19 18 0,19 0 0,-1 0 15,-17-17-15,17 17 0,0 0 0,1 0 16,-1 0-16,-35 0 15,36 0-15,-1 0 0,-17 0 0,17 17 16,-17-17-16,-1 18 16,19-18-16,-18 18 0,17-18 0,-35 17 15,35 1-15,-52 0 16,35-18-16,-1 17 0,-34 1 16,52-18-16,-17 18 0,-18-1 15,18 1-15,17-1 0,-35 1 16,18 0-16,17-1 0,0 1 15,-17 0-15,18-1 0,-1 1 16,0-18-16,1 18 0,-1-1 0,0 1 16,1-18-16,17 17 0,-18 1 0,-35 0 15,36-1-15,-1 1 0,0 0 16,-17 17-16,17-17 16,18-1-16,-35 18 0,17-17 0,18 0 15,-17 17-15,-1-17 16,1-1-16,17 1 0,-18 0 0,18-1 15,-18 1-15,18 0 0,-17-1 0,17 1 16,-18-18-16,0 17 0,18 1 0,-17 0 16,-1-1-16,18 1 0,-35 17 15,17-17-15,18 0 0,-35 34 16,35-34-16,0 0 0,-18 17 16,18-17-16,0-1 0,0 1 15,0 0-15,0-1 0,0 1 0,0 17 16,0 0-16,35-17 0,-35 0 15,0-1-15,0 1 0,0 0 16,18 17-16,-18-17 0,0-1 0,0 1 16,0 17-16,0-17 0,18-1 15,-18 1-15,0 0 0,0-1 0,17 1 16,-17 17-16,0-17 0,18-1 16,-18 1-16,18 17 0,-18-17 15,0 0-15,0-1 0,17-17 0,-17 18 16,0 0-16,18-1 0,-18 1 0,0-1 15,0 1-15,18 0 0,-18-1 16,17-17-16,1 36 0,0-19 16,-18 1-16,17-18 15,-17 18-15,18-1 0,-1 1 16,1-18-16,-18 18 0,0-1 0,18 1 16,-1-18-16,-17 17 0,36 1 15,-36 0-15,35-18 16,-35 17-16,18-17 0,17 0 15,-18 18-15,1-18 0,0 0 16,-1 0-16,1 0 0,0 0 0,17 18 16,-17-18-16,17 0 0,-18 0 0,19 0 15,-19 0-15,19 0 0,-19 0 0,19 0 16,-1 17-16,0-17 0,-17 0 16,35 0-1,-36 0-15,36 0 0,-35 0 16,0 0-16,17 0 0,-18 0 15,19 0-15,-19 0 0,19-17 16,-19 17-16,36 0 0,-35-18 16,-1 18-16,1 0 0,35-18 15,-35 18-15,-1 0 0,19-17 16,-19 17-16,1 0 0,17-18 16,-17 18-16,-1 0 0,54-18 15,-53 18-15,-1-17 0,19 17 16,-19-18-16,1 18 0,17-17 15,-17 17-15,-1-18 0,1 18 0,35-35 16,-35 35-16,17-18 16,0 0-16,-17 1 0,-1 17 0,36-36 15,-35 36-15,0-17 16,-1-19-16,1 36 0,0-17 16,17-1-16,-18 1 0,19-19 15,17 1 1,-36 17-16,1-17 0,0 17 15,34-34-15,-52 34 16,18 0-16,0-17 16,-1 17-16,-17 1 0,18-1 0,-18 0 15,18 1-15,-18-1 0,35-17 16,-35 17-16,18-17 0,-18 17 0,17 1 16,-17-1-16,0 0 0,18 1 0,-18-36 15,0 35-15,0 1 0,17-36 16,-17 35-1,0 0-15,0 1 0,0-1 0,18 0 16,-18 1-16,0-1 0,0 1 0,0-19 16,0 19-16,0-1 0,18 0 15,-18 1-15,0-1 0,0 0 16,0 1-16,0-1 0,0 1 16,0-1-16,-18 0 15,18 1-15,-18-1 16,1-17-1,17 17-15,0 0 0,0 1 16,0-1-16,0 0 0,0 1 16,0-1-16,0 1 15,0-1-15,0 0 0,-18 18 16,18-17-16,-17-1 16,17 0-16,-18 18 15,18-17-15,-18 17 0,18-18 16,-17 0-16,-1 1 15,0-1-15,1 1 16,-1 17-16,0-18 0,1 18 16,-18-18-16,17 18 0,0-17 15,1 17-15,-1-18 0,0 18 16,-17-18-16,17 18 0,1-17 16,-1 17-16,1 0 0,-1-18 15,0 18-15,1 0 0,-1 0 16,-17 0-16,-1 0 0,1 0 15,0 0-15,-18 0 16</inkml:trace>
  <inkml:trace contextRef="#ctx0" brushRef="#br0" timeOffset="77262.36">26423 4692 0,'0'0'0,"-18"0"15,18-18 1,18 18 109,0 0-109,-1 0-16,19 18 15,-19-18-15,19 0 0,87 18 16,53-18-1,-123 0-15,18 0 0,70 0 16,-70 0-16,-1 0 0,142 0 16,-142 0-16,54-18 15,-71 18-15,0 0 0,52 0 16,-52 0-16,0-18 0,35 18 16,-35 0-16,0 0 15,0-17-15,53 17 0,-53 0 0,0-18 16,123 18-1,-123 0-15,0 0 0,18 0 0,-18 0 16,-1 0-16,37 0 0,-54 0 16,0 0-16,18 0 15,-18 0-15,-17 0 0,17 0 0,-17 0 16,0 0-16,-1 0 16,1 0-16,0 0 15,-1 0 1,1 0-16,-1 0 0,1 0 15,0 0-15,-1 0 16,-17-18 15,18 18-31,-18-17 78,-18 17-78,18-18 16,-17 18-16</inkml:trace>
  <inkml:trace contextRef="#ctx0" brushRef="#br0" timeOffset="77652.53">29104 4392 0,'0'0'0,"-17"0"16,-1 0-16,18-18 15,0 36 32,0 17-31,18-17-16,-1 0 15,1 17-15,-1-17 16,72 34 0,-72-34-16,1-18 0,0 18 15,-1-1-15,36 19 16,-35-36-16,-18 17 0,17 1 16,-17 0-16,0-1 15,-35-17-15,0 35 16,0-35-16,17 18 0,-35 0 15,35-1-15,1-17 0,-36 18 16,53 0-16,-18-18 0,1 17 16,-1-17-16</inkml:trace>
  <inkml:trace contextRef="#ctx0" brushRef="#br0" timeOffset="78159.55">29916 4480 0,'-18'0'15,"36"0"-15,-36-17 0,0 17 0,18-18 16,-17 18 0,-1 0-1,0 0-15,-17 18 16,17 17-16,-17-35 0,-18 53 16,36-36-16,-1 19 15,0-1-15,1-17 16,17-1-16,0 36 0,0-35 15,0-1-15,0 1 0,0 0 0,35-1 16,-35 1-16,53 0 0,-18-18 16,-17 0-16,52 0 0,-34 0 15,-19 0-15,54-36 16,-54 1-16,19 17 0,34-52 16,-52 52-16,-18 1 0,18-36 15,-18 35-15,0-17 0,-53 0 16,53-1-16,-36 19 0,-17-1 15,18 0-15,0 18 0,0 0 16,17 0-16,0 0 0,-17 0 16,35 18-16,35 0 15</inkml:trace>
  <inkml:trace contextRef="#ctx0" brushRef="#br0" timeOffset="78529.13">30445 4216 0,'-36'0'16,"72"0"-16,-72-18 0,36 0 16,0 1-16,0-1 15,0 53 16,18-35-31,-18 18 0,18 17 16,-18-17-16,0 0 0,17 35 16,-17-18-16,0 0 0,0 0 0,0 1 15,0 17-15,0-18 0,0 18 0,-17 0 16,17 0-16,-36 17 0,-16 107 16,34-125-16,0 1 15,-17 36-15,17-54 0,1 0 16,-1-17-16,0 17 0,18-17 0,0-1 15,36-34 17</inkml:trace>
  <inkml:trace contextRef="#ctx0" brushRef="#br0" timeOffset="78825.45">30745 4780 0,'-18'-18'0,"-17"1"16,35 52 15,0 0-31,35 54 16,-35-54-16,0 71 15,0-71-15,0 0 16,0 36-16,0-36 0,0-17 16,-18 35-16,1-18 0,17-17 15,-18 17-15,0-35 16,18 17-16,-17-17 16,17-17-16</inkml:trace>
  <inkml:trace contextRef="#ctx0" brushRef="#br0" timeOffset="79141.75">30762 4657 0,'0'0'0,"-17"-18"0,-1-17 16,18 17-16,0 0 15,18 18 1,17 0-1,-18 0-15,36 0 0,-35 0 16,17 18-16,1 17 0,-1-35 16,-17 18-16,17 17 0,-18-17 15,-17 0-15,18-1 0,-18 1 16,0-1-16,0 19 0,0-19 16,-18 1-16,18 0 0,-35-18 15,0 17-15,17-17 0,-35 18 16,18-18-16,17 0 0,-35 18 15,36-18-15,-18 0 0,-18 0 16,35 0-16,0 0 16</inkml:trace>
  <inkml:trace contextRef="#ctx0" brushRef="#br0" timeOffset="81244.89">15646 653 0,'0'-18'94,"-18"18"-94,18-18 31,-18 18-31,1 0 0,-1 0 16,0 0-1,1 0 1,-1 18 0,1-18-16,-1 0 0,-17 18 15,17-1-15,18 1 0,-35 17 16,35-17-16,-18 17 15,18-17-15,0-1 0,0 19 16,0-19-16,0 1 0,18 17 16,-18-17-16,35-18 0,-17 35 15,17-35-15,-17 18 16,-1-18-16,1 0 0,-1 0 0,1 0 16,0-36-16,-1 36 15,-17-17-15,18 17 0,-18-18 0,18 18 16,-1-53-16,1 36 15,-18-1-15,18-17 0,-18 17 0,0 0 16,17-17-16,-17 18 0,0-1 16,0 0-16,0 1 15,0-1-15,0 53 47,0-17-31,0 0-16,0-1 15,0 1-15,18 17 16,-18-17-16,0-1 0,0 1 0,18 0 16,-18-1-16,17 1 15,-17 0-15,18-1 0,-18 1 16,0-1-16,0 1 16,17-18-1,-17 18-15,0-1 16,18-17-1</inkml:trace>
  <inkml:trace contextRef="#ctx0" brushRef="#br0" timeOffset="81576.75">15946 935 0,'-18'0'16,"36"0"46,-18 17-46,0 19-16,0-19 15,0 1-15,0 0 16,0-1-16,0 19 16,0-19-1,0 1-15,0 0 0,0-1 16,0 1-16,0-1 16</inkml:trace>
  <inkml:trace contextRef="#ctx0" brushRef="#br0" timeOffset="83136.39">15998 935 0,'-17'0'110,"17"17"-95,-18-17-15,18 18 16,0 17-16,-17-35 0,-1 18 16,18 0-16,-18-1 15,18 19-15,-17-19 16,17 1-16,0 0 15,0-1-15,0 18 16,0-17-16,0 0 0,0-1 16,35-17-16,-35 18 15,0 0 1,18-18-16,-1 0 0,1 0 16,-1-36-1,-17 19-15,18 17 16,0-18-16,-18 0 0,17 1 15,-17-18-15,18 17 0,-18 0 16,0-17-16,0 17 0,0 1 16,0-1-16,0 0 0,-35 1 15,35-1-15,-18 18 16,0-18-16,1 18 16,-1 0-16,1-17 0,-1 17 15,0 0-15,1 0 16,-1 0-16,18 35 15,-18-35 1,1 0-16</inkml:trace>
  <inkml:trace contextRef="#ctx0" brushRef="#br0" timeOffset="83673.69">15893 353 0,'0'0'15,"-18"0"-15,18-18 16,-18 18 31,18 18-32,-17-18-15,17 17 0,-18 19 16,18-19-16,-18 1 0,18 0 16,0 17-16,-17-17 0,17-1 15,0 1-15,0-1 0,0 1 0,0 0 16,0-1-16,0 1 0,0 0 15,0-1-15,17 1 0,-17 0 16,18-18-16,0 17 16,-1-17-16,1 0 15,0 0-15,-1 0 0,1-17 16,0 17-16</inkml:trace>
  <inkml:trace contextRef="#ctx0" brushRef="#br0" timeOffset="84136.84">16034 459 0,'-18'0'32,"36"0"-1,17 0-16,-17 0-15,-18 17 16,17-17-16,1 18 0,-18 0 16,0-1-1,0 1-15,-18-1 0,18 1 16,-35-18-16,17 0 16,36 0 30,17 0-30,-17 0-16,0 0 0,-1 0 16,1 0-16,-1 0 15,1 35-15,0-35 0,-1 0 16,-17 18-16,0 0 16,-35-18-1,17 17-15,-17-17 16,18 0-16,17 18 15,-18-18-15,0 0 0</inkml:trace>
  <inkml:trace contextRef="#ctx0" brushRef="#br0" timeOffset="84425.45">16245 388 0,'0'0'0,"-17"0"15,52 0 17,-17 0-17,-18 18-15,53-18 0,-36 17 16,36 19-16,-35-19 15,-1 1-15,-17 0 0,18-1 16,-18 1-16,0 17 0,0-17 16,-35-1-16,35 1 0,-18 0 15,-17-1-15,0 1 16,17 0-16</inkml:trace>
  <inkml:trace contextRef="#ctx0" brushRef="#br0" timeOffset="85806.14">16739 370 0,'-17'-35'16,"17"17"-1,-18 18-15,18-17 16,0-1-16,-18 18 0,18-17 16,-17 17-16,-1-18 0,0 0 15,1 18-15,-36-35 16,18 35-16,-18-18 15,17 18-15,-16-17 16,34 17-16,-17 0 0,-1 0 0,-17 0 16,18 0-16,17 0 0,-52 17 15,52-17-15,-17 0 0,-36 18 16,36 0-16,0-18 16,17 17-16,-17-17 0,0 18 0,-1-18 15,19 18-15,-54-1 0,54-17 16,-19 18-16,1-18 15,17 17-15,-17 1 0,0 0 16,17-18-16,-35 35 0,18-35 16,17 18-16,-17-1 15,17-17-15,1 18 0,-36 0 16,35-1-16,1 1 0,-1-18 0,-17 35 16,17-35-16,0 18 0,-17-1 15,18 1-15,-1 0 16,0-18-16,18 17 0,-35 19 15,17-19-15,1 19 16,-1-19-16,18 1 16,-18-1-16,18 1 0,0 0 15,0 17-15,0-17 0,0-1 16,0 1-16,0 0 0,0-1 16,18 18-16,-18-17 0,18 0 15,-1-1-15,-17 1 0,18 0 16,0 17-16,-1-17 0,-17-1 15,18 1-15,0 35 16,-1-36-16,1 19 16,-1-19-16,19 1 0,-19 0 15,1-1-15,0 1 0,17 17 16,-17-35-16,-1 18 0,36-1 16,-35 1-16,-1-18 0,19 18 15,-19-18-15,1 17 0,17-17 16,-17 18-16,-1-18 0,1 0 0,0 18 15,-1-18-15,1 0 0,35 17 16,-35-17-16,17 0 16,0 0-16,-17 0 0,35 0 15,-36 0-15,19 0 0,-1 0 16,0 0-16,-17 0 16,17-17-16,-17 17 0,-1 0 0,1 0 15,0 0-15,17-18 0,-17 18 16,-1 0-16,18-18 0,-17 1 15,17 17-15,1-18 0,-19 0 16,19 18-16,-1-35 0,0 35 16,-17-17-16,35-1 15,-18 0-15,-17 1 0,35-1 16,-36 0-16,1 1 0,17-19 16,-17 19-16,-1-1 0,19-17 15,-19 17-15,1 1 0,0-1 0,-1 0 16,1 1-16,-18-1 0,17 0 15,1 1-15,-18-1 0,18-17 16,-1 17-16,1 1 0,0-19 16,-18 19-16,17-19 15,-17 19-15,0-1 16,0 0-16,0 1 0,0-1 16,0 1-16,0-1 0,0 0 15,0 1-15,0-1 16,0-17-1,0 17-15,0 0 0,0 1 16,0-1-16,0-17 16,0 17-16,-17 18 0,17-35 15,-18 17-15,18 1 0,-18-19 16,1 19-16,-1-1 16,18 0-16,-18 18 0,-17-35 15,18 18-15,-54-1 16,53 0-16,-52 1 15,35 17-15,-18-18 16,35 18-16,-17 0 0,-53 0 16,35 0-16,-53 0 15,70 0 1,-52 18-16</inkml:trace>
  <inkml:trace contextRef="#ctx0" brushRef="#br0" timeOffset="87484.34">9031 600 0,'0'-18'78,"0"0"-62,-18 18-1,1 0 1,-1 0-16,1 0 0,-1 0 16,0 0-16,1 0 15,-1 18-15,0-18 0,18 35 16,-17-35-16,17 18 0,-18-18 0,18 35 16,-18-17-16,18 0 0,0-1 15,0 18-15,0 1 0,0-19 16,0 1-16,0 0 0,0-1 0,18-17 15,17 53 1,-17-35 0,0-18-16,17 0 0,-17 0 15,-1 0-15,1 0 0,-1-18 16,1 18-16,0-17 0,-1 17 16,1-36-16,0 36 0,17-35 15,-35 17-15,18 1 0,-1-1 0,1-17 16,-18 17-16,17 1 0,-17-19 15,18 19-15,-18-1 0,0 0 16,0 1-16,0-1 0,0 0 16,0 1-16,-35 17 15,35-18-15,0 53 47,0-17-47,0 0 16,0 17-16,0-17 0,0-1 15,0 19-15,0-19 0,0 1 16,0-1-16,35 19 0,-17-19 16,-18 19-16,17-19 15,-17 1-15,0 0 16,18-18-16,-18 17 0,18 1 16,-18-1-1,0 1 1</inkml:trace>
  <inkml:trace contextRef="#ctx0" brushRef="#br0" timeOffset="88497.89">9190 635 0,'0'18'16,"0"-36"46,-35 18-46,35-18-16,0 1 16,-18-1-1,0 18-15,18-18 16,-17 18-16,-1-17 15,0 17-15,1 0 16,-1 0-16,0 0 0,1 0 16,-1 0-16,1 0 15,-1 0-15,0 0 32,18 17-17,-17 1-15,-1 0 16,18-1-16,-18 1 15,18 0-15</inkml:trace>
  <inkml:trace contextRef="#ctx0" brushRef="#br0" timeOffset="89146.43">9543 882 0,'0'0'15,"-18"-18"16,0 18-15,1 0 0,-1 36-16,0-36 0,18 17 15,-35 1-15,18-1 16,17 1-16,0 0 0,-18-18 16,18 17-16,0 1 0,0 0 15,0-1-15,0 1 16,18-18-16,-18 18 0,0-1 15,35-17-15,-18 0 16,1 0-16,0-17 16,-1 17-16,-17-36 15,18 36-15,-18-17 0,18 17 0,-18-18 16,0 0-16,0 1 0,0-1 16,0 0-16,0 1 0,-18-1 15,-17 18 1,17 0-16,0 0 15,1 0-15,-1 0 16</inkml:trace>
  <inkml:trace contextRef="#ctx0" brushRef="#br0" timeOffset="89563.19">9490 300 0,'0'-35'16,"17"35"-1,-17 17 32,0 1-31,-17 17-16,17 0 16,-18-17-16,18 17 15,0-17-15,0 17 0,0 1 16,0-19-16,0 1 0,0-1 0,0 1 15,0 0-15,18-1 0,-18 1 16,35 0-16,-17-18 0,-1 17 16,1-17-16,0 0 0,-1 0 15,1 0-15,17 0 16,-17-17-16,-1 17 0,-17-18 16</inkml:trace>
  <inkml:trace contextRef="#ctx0" brushRef="#br0" timeOffset="89948.93">9772 441 0,'-18'0'0,"1"0"16,17-18-1,35 18 1,-35-17-1,18 17-15,-1 0 16,1 0-16,-1 0 16,-17 17-16,18 1 15,-18 17-15,0 1 16,-35-19 0,35 1-16,-18-18 0,18 17 15,-17-17-15,34 0 47,1 0-31,-1 0-16,1 0 15,0 0-15,17 0 16,-17 0-16,-18-17 0,35 17 16,-35-18-16,18 18 0</inkml:trace>
  <inkml:trace contextRef="#ctx0" brushRef="#br0" timeOffset="90234.32">10001 282 0,'0'0'15,"18"0"16,0 0-15,-1 0-16,1 18 16,17-1-16,-17 19 15,-1-19-15,-17 1 16,18 0-16,-18 17 0,0-17 16,0-1-16,0 36 15,-18-35-15,-17 35 0,35-36 16,-18 1-16,-17 0 0,35-1 15</inkml:trace>
  <inkml:trace contextRef="#ctx0" brushRef="#br0" timeOffset="91644.93">10460 370 0,'-18'-35'32,"18"17"-17,0 1-15,-17-1 16,17 1-16,0-1 15,-18 18-15,18-18 0,-18 18 16,1-17-16,-1 17 0,0-18 16,1 18-16,-1-18 0,-17 18 15,17 0-15,1-17 0,-1 17 0,-17-18 16,17 18-16,0 0 0,1 0 16,-1-18-16,-17 18 0,0 0 15,17 0-15,0 0 16,-52 0-16,17 0 15,17 0-15,19 0 0,-18 0 16,17 18-16,0-18 16,-17 0-16,17 0 0,1 18 0,-1-18 15,-17 0-15,-18 0 0,35 17 16,-17-17-16,0 0 0,17 18 0,-17-18 16,17 0-16,-35 18 0,18-18 15,17 17-15,-17-17 0,0 18 16,-18 0-1,35-18-15,1 0 0,-1 17 16,0-17-16,-17 18 16,17-18-16,-17 17 0,0 1 15,17-18-15,-17 18 0,17-18 0,-17 35 16,17-35-16,-17 18 0,17-1 16,1-17-16,-1 18 0,-17 0 15,0 17-15,17-35 16,18 18-16,-18-18 0,1 17 15,-19 18-15,36-17 0,-35 0 16,35-1-16,-18 1 0,-17 17 16,35-17-16,-17 0 15,-1-1-15,18 1 0,0-1 16,-18 19-16,18-19 16,0 1-16,0 0 0,0-1 0,0 1 15,0 0-15,36-1 16,-36 1-16,0-1 0,17 19 15,1-19-15,-18 1 0,35 35 16,0 0 0,-35-35-16,18 17 0,0 0 15,-18-17-15,17-1 0,1 19 16,0-19-16,-1 1 0,19 17 16,-19-17-16,1-1 0,-1 1 0,19 0 15,-19-1-15,1 1 16,17-18-16,-17 18 0,17-18 0,18 0 15,0 17 1,35-17-16,-70 0 16,52 0-16,-52 0 0,17 0 15,-17 0-15,17 0 0,1 0 0,-19 0 16,18 0-16,-17-17 0,17 17 0,-17 0 16,17-18-16,1 0 0,-1 18 15,-18 0-15,36-17 0,-35-1 16,0 0-16,35 1 0,-36 17 15,1-18-15,35 1 16,-36-1-16,1 18 0,53-35 16,-54 17-16,19-17 15,-1 17-15,-18 18 0,1-18 0,17-17 16,-17 18-16,0-1 0,-1-17 16,1 17-16,0 0 0,-1 1 15,1-1-15,-18 0 0,35 1 16,-35-1-16,18 0 0,-1-17 15,1 18-15,0-1 0,-18 0 16,17 18-16,-17-17 0,0-1 16,18-17-16,0 17 0,-18-17 15,0 17-15,0 1 16,0-1-16,0 0 0,0 1 16,0-19-16,0 19 0,0-1 15,0-17-15,0 17 16,0 1-16,-18-1 0,18 0 15,0 1-15,-18-1 16,18 0-16,-17-17 16,-1 0-16,-17-1 15,17 19-15,0-18 16,1 17-16,-1 0 0,1 1 0,-1-1 16,0 0-16,1 1 15,-1-1-15,0 18 0,-17-18 16,17 18-16,-17 0 0,-18 0 15,36 0-15,-19 18 16,-34 17-16,34-35 0,1 18 16,-35 17-16</inkml:trace>
  <inkml:trace contextRef="#ctx0" brushRef="#br0" timeOffset="96041.74">4516 2028 0,'0'0'15,"0"-17"1,0-1-16,0 1 31,0 34 63,17-17-78,-17 18-16,35-1 15,-17 1-15,17-18 0,18 18 16,-17-18-16,-1 17 0,35 1 15,-34-18-15,105 35 16,-88-35-16,0 18 0,0 0 16,-1-18-16,-16 17 0,17 1 0,52-1 15,-69 1-15,17-18 0,0 18 16,35-1-16,-35-17 0,0 18 16,-18-18-16,18 18 0,0-1 0,-18 1 15,53 0-15,-53-1 0,1 1 16,17 0-16,-18-1 0,0-17 15,18 35-15,-18-35 0,1 18 16,87 17 0,-70-17-16,88 17 15,-106-35-15,18 18 0,53 17 16,-70-35-16,16 18 0,37-1 16,-54 1-16,18-18 0,35 18 15,-53-1-15,18-17 0,35 18 16,-52-18-16,-1 0 0,0 0 0,1 0 15,-19 0-15,18 18 0,1-18 16,-19 0-16,1 0 0,17 17 16,-17-17-16,0 0 0,-1 18 15,1-18-15,-1 0 16,1 0 0,0 0-16,-1 0 0,1 0 15,17 0-15,-17 0 0,0 0 16,-1 0-16,36 0 0,-35 0 15,-1 0-15,1 0 0,0 0 0,-1 0 16,1 0-16,0 0 0,-1 0 16,1 0-16,0 0 15,-1 0-15,18 0 16,-17 0-16,0 0 0,35 0 16,-18 0-16,-17 0 0,34 0 15,-34 0-15,0 0 0,17 0 16,-17 0-16,-1 0 15,1 0 32,0 0-47,-1 0 16,1 0-16,-1 0 0,1 0 16,0 0-16,-1 0 15,-52-18 16,17 1-15,-17-1-16,35 0 16,-17 18-16,-1-17 0,0-1 0,1 0 15,-19 1 1,19-1-16,-1 18 16,18-17-16,-18 17 15,18 17 63,36 1-62,-19-1-16,1 1 16,0-18-16,-1 18 0,1-1 15,0 1-15,-1-18 0,1 0 16,-1 18-16,1-18 0,-18 17 15,0 1-15,0 0 16,-18-18-16,18 17 0,-52-17 16,34 18-16,-53-1 0,18 1 15,18-18-15,-71 18 0</inkml:trace>
  <inkml:trace contextRef="#ctx0" brushRef="#br0" timeOffset="97508.5">4498 2152 0,'-35'-18'31,"35"1"-15,0-1-1,0 0 17,17 18 15,-17 18-47,36-18 0,-19 18 0,1-18 15,35 53-15,-18-36 0,71 54 16,-71-54-16,0 19 15,36 17-15,-18-18 0,70 71 16,-87-71-16,17 0 16,-1 1-16,37 16 0,-36-16 15,-1-1-15,1-17 0,0 17 16,0 0-16,35 18 0,-35-18 16,-17-17-16,87 70 15,-88-70-15,1 0 0,17 34 16,-18-34-16,35 35 15,-34-35-15,-19-1 0,72 36 16,-54-18-16,0-17 0,0 0 16,18-1-16,-17 19 0,69-1 15,-52 0-15,0-17 0,-18 17 0,71 0 16,-53 1-16,-17-1 0,52 18 16,-35-35-16,-18 17 0,35 0 15,-34 0-15,-1-17 0,53 35 16,-35-35-16,-18 17 15,54 0-15,-36 0 0,-18-17 16,18 17-16,17 18 0,-34-35 16,-1-1-16,35 36 0,-34-35 15,-1 0-15,18 17 0,-36-17 16,19-18-16,-1 35 0,-17-17 16,17-18-16,0 35 15,1-18-15,-19 1 0,36 0 16,-18-1-16,-17 1 0,53 17 15,-54-17-15,18-18 0,36 53 16,-36-53-16,18 35 16,-35-35-16,17 35 15,-17-35-15,-1 18 16,-17 0-16,18-18 16,0 17-16,-1-17 0,1 0 15,0 18-15,-1 0 0,19-18 16,-36 17-16,17-17 0,1 18 0,-1-18 15,1 17-15,0 1 0,-1-18 16,1 18-16,-18-1 0,18-17 16,-1 18-16,1 0 0,0-18 15,17 17-15,0 1 16,-17 0-16,17-18 0,-17 17 0,17 1 16,-17-18-16,17 18 0,-18-1 0,1-17 15,0 18-15,17-1 16,-35 1-16,18-18 0,-18 18 15,0-1 1,0 1 15,0-36 47,-18 18-78,18-35 16,-18 35-16,18-18 0</inkml:trace>
  <inkml:trace contextRef="#ctx0" brushRef="#br0" timeOffset="97845.26">8872 4957 0,'-17'0'0,"17"17"93,0 1-77,35-18 0,-35 17-16,18-17 0,-18 18 0,17-18 15,1 0-15,0 0 16,-1 18-16,1-18 0,-1 0 0,1 0 0,0 0 16,-1 0-16,1 0 15,0-18-15,-1 18 0,-17-35 16,18 35-16,0-18 0</inkml:trace>
  <inkml:trace contextRef="#ctx0" brushRef="#br0" timeOffset="98057.08">9225 4692 0,'0'0'0,"-35"-18"32,35 54-1,-18-19-16,18 1-15,0-1 0,0 1 16,0 35-16,-17-35 16,17 17-16,0 0 0,0-17 15,-18-18-15,18 35 0</inkml:trace>
  <inkml:trace contextRef="#ctx0" brushRef="#br0" timeOffset="100359.58">4463 2240 0,'0'-18'15,"-18"18"-15,18-17 0,0-36 16,0 35 0,0 1-16,0-1 15,0 0 17,-18 18-17,1-17-15,-1 17 16,0 0-16,1 0 15,-1 0-15,1 0 0,-1 0 16,0 0-16,1 0 0,-1 0 16,36 0 46,-1 0-62,-17 17 16,36-17-16,-19 36 0,1-36 15,17 35-15,-17-17 0,17-1 16,36 36-16,-1 18 16,-35-36-16,-17 0 15,17 1-15,18 16 0,-35-16 16,-1-1-16,19 0 0,-19 1 0,19-1 16,-19 0-16,36 18 0,-35-18 15,17 1-15,36 34 0,-36-35 16,-17 1-16,52 52 15,-35-53-15,1 0 0,34 36 16,-52-36-16,17 1 0,36 34 16,-54-35-16,19 1 0,34 17 15,-52-18-15,17 0 0,-17 0 0,52 36 16,-52-18-16,17-18 0,18 36 16,-18-18-16,-17-18 0,53 35 15,-36-17-15,0-17 0,18 34 16,-18-35-16,-17 1 0,17-1 15,1 0-15,-19 1 0,1-1 0,17-17 16,36 70 0,17 0-16,-53-70 0,0-1 15,36 36-15,-36-35 16,-17-1-16,52 19 0,-52-1 16,17-17-16,1 34 0,-1-34 15,-17 17-15,35 54 16,-36-72-16,1 54 0,-1-54 15,1 19-15,0-19 0,17 36 16,-17-35-16,-1 17 0,36 0 16,-35-17-16,-1 0 0,36 35 15,-35-36-15,0 1 0,35 17 16,-36-17-16,1-1 0,35 19 16,-36-19-16,1 1 0,17 17 15,-17-17-15,0 0 0,-1-1 16,1 19-16,0-1 0,-1-18 15,1 1-15,-1 0 0,1-1 0,0 19 16,17-1-16,-17-17 0,17-1 16,0 18-16,-17-17 0,-1 0 15,36 17 1,-35-17-16,17 17 0,-17-17 0,0-1 16,-1 1-16,18 35 0,1-18 15,-19-17-15,36 35 0,-35-18 16,17-17-16,18 52 0,-18-52 15,-17 17-15,35 18 16,-18-35-16,-17 17 0,17 18 16,-17-36-16,17 1 0,-17 17 0,-1-17 15,1 17-15,0-17 0,-1-1 0,36 36 16,-35-17-16,-1-19 0,19 36 16,-1-35-16,-17 0 0,17 34 15,-17-34-15,-1 0 0,19 17 16,-19-17-16,1-1 0,-18 1 15,17 0-15,-17-1 0,18 1 0,-18-1 16,18 1-16,-1 0 0,-17-1 16,0 1-16,18 0 0,0-1 15,-1 1-15,1 0 16,17-1-16,-35 1 16,18-1-16,-1-17 15,-17 18-15,0 0 47,18-18-31,0 0-1,-18 17 1,17-17 0,-17 18-1,18-18 1,0 18-1,-1-1 1,-17 1-16,18-18 0,-18 18 16,18-18-16,-18 17 0,17-17 15,-17 18-15,18-18 16,-18 18-16,17-18 16,-17 17-16,18-17 0,-18 18 15,18-18-15,-18 17 16,17 1-16,1 0 0,0-1 15,-18 1-15,17 0 16,1-1-16,0 1 16,-1-18-1,-17 18 1,0-1 0,18 1-1,-18-1-15,18 1 16,-1-18-16,-17 18 15,18-18-15,-18 17 16,17-17-16,1-17 78,-18-1-62,0-17-16,0 17 15,0 1-15</inkml:trace>
  <inkml:trace contextRef="#ctx0" brushRef="#br0" timeOffset="100720.7">8978 7655 0,'0'0'0,"18"0"47,17 0-47,-17 0 15,-1 0 1,1 0-16,0 0 0,-1 0 15,1 0-15,17 36 16,-17-36-16,-1 17 16,1-17-16,0 0 0,-1 0 15,1 0-15,0 0 16,-1 0-16,1-17 16,0 17-16,-1-18 0,1 0 15,0 1-15,-1-19 16</inkml:trace>
  <inkml:trace contextRef="#ctx0" brushRef="#br0" timeOffset="100903.75">9454 7549 0,'0'-17'16,"0"-1"-16,-35 89 0,70-107 0,-17 1 0,-18 18 16,-18 17 31,18 17-32,-17 1-15,-1 17 16,18-17-16,0-1 15,-17 1-15,17 0 16,-18-1-16,18-34 31</inkml:trace>
  <inkml:trace contextRef="#ctx0" brushRef="#br0" timeOffset="104638.1">4233 4621 0,'-17'-17'31,"17"-1"0,-18 18-31,18 18 78,35-18-62,-17 0-16,17 0 16,-17 0-16,17 0 0,0 0 0,1 0 15,-1-18-15,0 18 0,53-18 16,-35-17-16,-17 18 0,17 17 0,-1-18 15,-16 0-15,17 1 0,0-1 0,35-17 16,-35 17-16,0-17 0,52 0 16,-52 17-16,0 0 0,53-35 15,-35 36-15,-18-19 0,0 19 16,70-36-16,-70 18 16,141-54-16,-141 72 0,17-19 15,54-34-15,-71 35 0,17 17 16,54-53-16,-54 36 0,-17 0 15,88-18-15,-88 18 0,18-1 16,35 1-16,-36 17 16,-17-17-16,53 18 0,-71-1 15,18 0-15,0 1 0,35-1 16,-52 0-16,-1 1 0,53-1 16,-53 0-16,71 1 15,-71-1-15,36 1 16,-53 17-16,-1 0 0,19-18 15,-19 18-15,1 0 0,-18-18 0,17 18 16,1 0-16,-18-17 0,18 17 16,-18-18-16,17 18 15,1 0-15,-18-18 0,18 18 0,-1-17 16,1 17-16,0-18 16,-1 18-16,1-18 15,0 18 1,-1-17-16,1 17 0,-1 0 15,1-18-15,0 18 0,-1 0 16,1 0-16,0-17 0,-1 17 0,1 0 16,0 0-16,17-18 0,-18 18 15,1 0-15,17-18 16,-17 18-16,0 0 16,-18-17 15,17 17-31,1 0 15,0 0 1,-1-18-16,1 18 0,-1 0 16,1 0-16,0 0 0,-1-18 15,1 18-15,0 0 16,-18-17-16,17 17 16,-52 0 15,17 0-16,-17 0-15,17 0 16,1 0-16,-36 0 0,35 0 16</inkml:trace>
  <inkml:trace contextRef="#ctx0" brushRef="#br0" timeOffset="104949.4">8273 2893 0,'-18'17'0,"0"-17"16,36 36 47,0-36-48,-18 17-15,17-17 0,-17 18 16,36 0-16,-19-1 0,1 1 15,-1 0-15,1-1 16,0 18-16,-18-17 16,17 0-16,-17-1 15,0 1-15,0 0 0,-35-1 16,0 1-16,35 0 16,-35-18-16,17 17 0,0 1 0,-17-18 15</inkml:trace>
  <inkml:trace contextRef="#ctx0" brushRef="#br0" timeOffset="106504.69">4127 4621 0,'18'0'31,"0"0"1,-1 0-17,1 0 1,0 0-16,-1 0 15,1 0-15,0 0 0,-1 0 16,19 0-16,-1 0 0,-18 0 16,1 18-16,0-18 0,17 0 0,-17 0 15,17 18-15,18-18 16,-18 0-16,0 0 0,36 17 16,-36-17-16,0 0 0,36 0 15,-36 0-15,1 0 0,52 0 16,-53 0-16,18 0 0,35 0 15,-35 0-15,0 18 0,35-18 16,-53 0-16,18 18 0,-17-18 0,70 17 16,-54-17-16,1 0 0,0 18 15,0-18-15,18 0 0,-18 17 0,70 1 16,1 0-16,-1-18 16,-52 17-16,-18 1 0,70 0 15,-70-18-15,17 17 0,-17-17 16,0 18-16,0 0 0,0-18 0,0 17 15,35 1-15,-17 0 0,-18-18 16,0 17-16,17 1 0,-17-18 16,18 17-16,52 1 0,-70 0 15,0-18-15,53 35 0,-53-35 16,0 18-16,35-1 16,-53-17-16,53 18 0,-17 0 15,-36-18-15,0 17 0,36-17 16,-36 18-16,1-18 0,52 17 15,-53-17-15,18 18 0,17-18 16,-17 18-16,-17-18 0,52 0 16,-53 17-16,-17-17 0,35 0 15,-36 18-15,1-18 0,0 0 16,-1 0-16,1 0 0,0 0 16,17 0 30,-18 0-30,1 0-16,0 0 16,-1 0-16,-34 0 47,-19-18-32,19 18-15,-1 0 0,-17-17 16,17 17-16,1 0 15,-1-18-15,0 18 0,18-18 16,-17 18-16</inkml:trace>
  <inkml:trace contextRef="#ctx0" brushRef="#br0" timeOffset="106914.74">8625 5080 0,'-17'0'31,"52"0"16,-35 18-47,18-18 0,17 35 15,-17-35-15,17 18 16,-17-1-16,-1 1 0,1-1 16,-1-17-16,-17 18 0,18 0 15,-18-1-15,18 1 0,-18 0 16,0-1-16,0 1 0,0 17 16,-18-17-16,-17-1 15,35 1-15,-35 0 0,17-1 16,0 1-16,1-18 0,-36 35 15,35-17 1,0 0-16,18-1 16,-17-17-16,17 18 0,-18-18 15</inkml:trace>
  <inkml:trace contextRef="#ctx0" brushRef="#br0" timeOffset="108900.95">4286 4568 0,'0'-17'31,"18"17"-15,-18-18-1,18 18-15,-18 35 78,35-35-62,-18 18-16,1 17 16,0-35-16,-1 18 0,19 17 15,-19-17-15,1 0 0,35 17 16,-18 0-16,-17-17 0,52 52 16,-34-34-16,-1-1 0,35 53 15,-34-53-15,17 1 0,-18-19 16,0 19-16,0-1 0,1 0 0,-1-17 15,53 35-15,-53-18 0,1-17 16,-1-1-16,0 18 0,1 1 0,-1-19 16,35 36-16,-34-17 0,-19-19 15,36 36-15,-17-35 16,34 70-16,-35-53 0,-17-17 16,53 35-16,-54-18 15,18-17-15,1 17 0,-1-17 16,0 17-16,-17-17 0,17 17 0,0-18 0,1 19 15,-19-19-15,19 19 0,17 17 16,-18-18-16,-17-17 0,34 34 16,-16-16-16,-19-19 0,54 54 15,-53-53-15,17 17 0,0-18 0,0 19 16,1-19-16,-1 19 0,0-19 0,36 36 16,-36-35-16,18-1 0,18 19 15,-36-19-15,0 1 0,36 35 16,-36-35-16,0-1 0,18 19 15,-18-19-15,1 1 0,17 17 16,-18 0-16,0-17 16,18 17-16,-18 1 0,-17-19 15,35 36-15,-18-35 0,-17 17 16,17 0-16,0 1 0,-17-19 16,0 1-16,17 17 0,0 0 15,-17 1-15,35-1 16,-36-17-16,36 52 0,-35-52 15,17-1-15,0 19 16,-17-19-16,0 1 0,-1 0 0,19 17 16,-19-17-16,1-1 0,0 1 15,-1-18-15,1 17 0,0 1 0,-1 0 16,1-1-16,-1-17 0,19 18 16,-19 0-16,-17-1 0,36 1 15,-19-18-15,1 18 0,17-1 16,-17 1-16,-1-18 0,36 17 15,-53 1-15,18-18 16,-18 18-16,18-18 0,-18 17 47,17-17-31,-17 18-16,18-18 15,0 0 1,-18 18-16,17-18 15,1 0 32,-1 0-31,1 0 0,0 0-1,-1 0 1,1 0-1,0 0-15,-1 0 16,1 0-16,0 0 16,-1 0-16,1 0 0,0 0 15,17 17-15,-18 1 16,1-18-16,0 0 0,-1 0 16,-17 18-1,18-18 1,-18 17-1,18-17 17,-36 0 77,0 0-109,-17 0 16,35-17-16,-35 17 0</inkml:trace>
  <inkml:trace contextRef="#ctx0" brushRef="#br0" timeOffset="109231.51">8431 8061 0,'0'0'0,"-17"0"0,-1 0 31,36 0 1,17 0-17,-17 0 1,-1 0-16,1 0 0,0 0 15,-1 0-15,1 0 0,17 0 16,-17 18 0,17-18-16,-17 0 0,-1 0 15,1 0-15,0 17 16,-1-17-16,1 0 16,-18-35-1,18 35 1,-18-18-16,17 18 0</inkml:trace>
  <inkml:trace contextRef="#ctx0" brushRef="#br0" timeOffset="109512.83">8837 7849 0,'0'-17'0,"0"-1"15,-18 18 1,18 35 31,0-17-32,0 0-15,0-1 0,0 1 16,-17 17-16,17-17 16,0-1-16,0 19 0,0-19 15,-18 1-15,18 0 16,0-1-16,0 1 0,0 0 15,0-1-15,0 1 16</inkml:trace>
  <inkml:trace contextRef="#ctx0" brushRef="#br0" timeOffset="114977.08">4463 6862 0,'0'17'0,"-18"-17"31,18-17 47,0-1-62,0 0 0,18 1-16,-18-1 15,17 18-15,19-35 16,-19 17-16,1 0 0,17-17 16,18 0-16,18-18 15,-36 35-15,0-17 16,0 17-16,-17 1 0,17-19 0,36 1 15,-36 18-15,0-19 0,54-17 16,-54 18-16,18 0 0,35-18 16,-35 18-16,0-18 0,35-18 15,-35 36-15,0 0 0,-18-1 16,0 19-16,18-19 0,-17 1 0,-1 17 16,0-17-16,0 18 0,1-19 0,-1 19 15,18-36-15,-18 35 0,0 0 16,18-34-16,-17 16 0,-1 19 15,53-36-15,-53 17 0,18 1 16,36-18-16,-54 36 0,18-19 16,-18 19-16,18-19 0,-18 1 0,0 17 15,36-34-15,-36 34 16,1-17-16,-1 17 0,18-35 16,-36 35-16,1-17 0,53 0 15,-54 0-15,19-1 0,34-17 16,-52 36-16,17-19 0,36-16 15,-54 34-15,1 0 0,35-17 16,-36 17-16,1 1 0,0-1 0,-1 0 16,1 1-16,0-1 0,-1 1 15,-17-1-15,18 18 0,-18-18 0,18 1 16,-18-1-16,17 18 0,-17-18 0,35-17 16,-17 17-1,17-17-15,-17 18 0,0-1 16,35 0-16,-36 1 0,1-1 15,17 0-15,-17 1 0,-1-1 16,1 18-16,17-35 0,-17 17 16,0 18-16,-1-18 0,1 1 15,-1-1-15,1 1 0,0-1 16,-1 18-16,-17-18 16,18 18-16,-18-17 0,18 17 15,-1-18-15,1 18 0,-18-18 16,18 18-16,-1-17 0,36-1 15,-18 0-15,18-17 16,-35 35-16,17-17 0,1-1 16,-19 0-16,1 18 0,-1-17 15,1-1-15,0 18 0,-1-18 16,1 1-16,-18-1 0,35 0 16,-35 1-16,18 17 0,17-35 15,-17 17 1,-1 18-1,-17-18 17,18 18-17,-18-17-15,18 17 0,-1-18 16,1 0-16,0 18 16,-1 0-16,-17-17 0,18 17 15,0-18-15,-36 18 47,0 18-31,1-18-16,-1 17 15,0-17 1,18 18 0,-35-18 15</inkml:trace>
  <inkml:trace contextRef="#ctx0" brushRef="#br0" timeOffset="115332">8396 3545 0,'0'0'0,"0"-17"31,18 17 16,-1 0-47,-17 17 0,18-17 16,0 0-16,-1 36 0,19-36 0,-19 17 15,18 1-15,-17-18 0,0 18 16,17-18-16,-17 17 0,-18 1 0,17-18 15,19 35-15,-36-17 16,17 17-16,-17 0 16,-35 1-1,35-19-15,-18-17 0,18 18 0,-35 0 16,0-1-16,17 1 0,0-1 16,1-17-16,-1 18 0,1 0 15</inkml:trace>
  <inkml:trace contextRef="#ctx0" brushRef="#br0" timeOffset="117223.58">4551 6773 0,'0'0'0,"17"0"204,-17-17-204,18 17 0,53-18 15,-36 18-15,-17-18 0,52 1 16,-35 17-16,54-18 15,-54 0-15,18 18 0,35-17 16,-35-1-16,0 18 0,70-35 16,-70 35-16,0-18 0,71 1 15,-71-1-15,-1 0 0,125-17 16,-124 17-16,0 1 0,0-1 16,-1 18-16,-16-17 0,17-1 15,35 0-15,-18-17 16,19 17-16,-36 1 0,-18-1 15,71-17-15,-53 17 0,-1 1 16,72-19-16,-71 36 0,17-35 16,1 17-16,-18 1 0,17 17 0,-17-18 15,0 0-15,0 1 0,0-1 0,-18 18 16,142-53 0,-160 36-1,1-1-15,70 0 16,-17-17-16,-1 17 15,-34 18-15,-1 0 0,35-17 16,-52-1-16,17 18 0,18-18 16,-35 18-16,0 0 0,17-17 15,-17 17-15,-1 0 16,1-18-16,-1 18 16,1 0-16,0-17 15,-1 17-15,1 0 0,0 0 16,17-18-16,-17 18 15,17-18-15,-18 18 16,1 0-16,0 0 16,-18-17-16,17 17 15,1 0 1,0-18-16,-1 18 16,1 0-16,0 0 15,-1 0-15,18-18 16,-17 18-16,0 0 15,-1 0-15,1 0 16,0 0-16,-1 0 31,1 0-15,0 0 0,-1 0-1,1 0-15,0-17 0,-1 17 16,18 0-16,-17 0 15,0 0-15,-1 0 79,-17-18-64,18 18-15,0 0 16,-1 0-1,-17-18-15,-35 18 79,17 0-64,1 0-15,-1 0 0</inkml:trace>
  <inkml:trace contextRef="#ctx0" brushRef="#br0" timeOffset="117540.93">8643 5574 0,'0'0'0,"-18"0"31,54 0 1,-19 0-32,1 0 15,0 0-15,-1 0 0,1 0 16,0 18-16,-1-18 0,1 17 16,-1-17-16,1 18 0,0-1 15,-18 1-15,0 0 0,0-1 16,0 1-16,0 0 15,0-1-15,0 1 0,0 0 16,-18-1-16,0 1 0,18-1 16,-35 1-16,18-18 0,-1 18 15,-35-1-15</inkml:trace>
  <inkml:trace contextRef="#ctx0" brushRef="#br0" timeOffset="119209.93">4498 6897 0,'0'-18'47,"0"1"-16,18 17 63,17 17-94,18-17 15,-18 18-15,71 17 16,-71-35-16,18 18 0,35 17 16,-52-35-16,16 18 0,54 17 15,-53-17-15,0-18 0,159 52 16,-177-34-1,53 0-15,-52-1 0,16-17 16,19 36-16,-36-19 0,1 1 16,34 17-16,-35-17 0,1-18 15,34 35-15,-35-17 0,1-18 16,34 35-16,-52-35 0,17 18 16,1-1-16,-19-17 0,18 18 0,1-18 15,-1 18-15,-17-1 0,17-17 0,0 18 16,53 17-1,-52-35-15,-1 18 0,35 17 16,-34-35-16,17 18 0,35 17 16,-53-35-16,0 18 0,71 17 15,-53-35-15,-18 18 0,54 17 16,-36-35-16,-18 17 0,18 1 0,-18-18 16,0 18-16,-17-1 0,17-17 0,18 36 15,-35-36-15,-1 17 0,19 1 16,-19-18-16,1 18 0,88 34 31,-53-34-31,-18 0 0,0-1 16,18 1-16,-18 0 0,1-18 0,17 35 15,-18-35-15,0 0 0,36 35 16,-54-35 0,19 18-16,-1-18 0,-17 18 15,-1-18-15,1 0 0,0 17 16,-1-17-16,1 0 0,-1 0 15,1 18-15,0-18 16,-1 0-16,1 17 16,0-17-16,-1 0 15,1 0 1,0 0 0,-1 0-1,1 0-15,-1 0 0,1 0 16,0 0-16,-1 0 15,1 0-15,0 0 16,-1 0 31,1 0-31,0 0-1,-36 0 95,18-17-95,-35 17-15,35-18 0</inkml:trace>
  <inkml:trace contextRef="#ctx0" brushRef="#br0" timeOffset="119556.18">8520 7973 0,'0'0'0,"-36"0"16,36 35 30,18-35-30,0 0-16,-1 18 16,1-18-16,35 35 15,-36-17-15,36-1 16,-35 1-16,0-18 16,-1 18-16,1-1 15,-18 1 1,0-1-16,-35 1 15,35 0-15,-18-18 0,18 17 16,-35 1-16,-1 0 0,19-18 0,-89 53 16,53-18-1,35-18 1,18 1-16,0 0 0</inkml:trace>
  <inkml:trace contextRef="#ctx0" brushRef="#br0" timeOffset="144797.5">10425 811 0,'35'0'1109,"-35"-17"-1109</inkml:trace>
  <inkml:trace contextRef="#ctx0" brushRef="#br0" timeOffset="148395.94">10442 917 0,'18'0'235,"-1"0"-220,1 0-15,0 18 16,-1-18-16,36 17 16,-35-17-16,17 18 15,-17 0-15,0-1 0,34 1 16,-34 0-16,17-1 0,1 1 15,-1 0-15,-17-1 0,17 19 16,0-19-16,-17 1 0,35 17 16,-18-17-16,-17-1 0,34 19 15,19-1-15,17 18 16,-70-36-16,17 1 16,0 0-16,-17-1 0,17 1 15,54 35-15,-72-53 0,18 35 16,18 0-16,-17-17 15,-19 0-15,54 17 0,-36-17 16,0-1-16,36 19 0,-36-19 16,1 1-16,16 0 0,-34-18 15,17 17-15,1 1 0,34 17 16,-35-35-16,1 18 0,52 35 16,-53-53-16,0 17 0,18 19 15,-17-19-15,-1-17 0,18 35 16,-18-17-16,0 0 0,36-1 15,-53 1-15,17 0 0,18-1 16,-36 1-16,19 0 0,-1-1 16,-17 1-16,17-1 0,-17-17 15,17 18-15,0 0 0,-17-18 16,17 35-16,0-35 16,-17 18-16,53 35 15,-54-53-15,18 35 0,-17-17 0,0-18 16,35 35-16,-36-18 15,1 1-15,0-18 0,-1 18 16,1-1-16,-1-17 16,1 18-16,0 0 0,-1-18 0,1 17 0,0 1 15,-1-18-15,19 35 16,-19-35-16,18 18 0,1-1 16,17 19-16,0-19 15,-18-17-15,-35 18 0,35-18 16,-17 18-16,-1-18 0,19 17 15,-19-17-15,1 18 16,0-18-16,-1 18 0,1-18 16,0 17-16,-1-17 0,36 18 15,-35-1-15,-1-17 0,1 18 16,17-18-16,-17 18 0,0-18 0,-1 17 16,1-17-16,-1 18 15,19 0-15,-19-18 16,1 17-16,0-17 0,-1 18 15,1-18-15,0 18 16,-1-18-16,1 17 0,0-17 16,-1 18-16,1-18 15,-1 18-15,1-18 0,0 0 0,-18 17 16,17-17-16,1 0 0,0 0 16,-18 18-16,17-18 0,1 0 15,-18 17 16,18-17-15,-1 0 0,-17 18-1,18-18 1,-1 0 15,-17 18-31,18-18 0,0 0 16,-1 17-1,1-17-15,0 0 16,-1 0-16,1 0 16,0 0-16,-36 0 78,0 0-63,1 0 1,-1 0 0,0-17-16</inkml:trace>
  <inkml:trace contextRef="#ctx0" brushRef="#br0" timeOffset="148769.81">14764 2928 0,'0'18'0,"0"-36"0,-18 36 15,0-18 1,18 17 0,0 1-1,0 0 1,0-1-1,18-17-15,-18 18 0,35 0 16,-17-1-16,-18 1 0,35-1 16,-17 1-1,-18 0-15,18-18 16,-18 17-16,0 1 0,0 0 16,-36-1-16,1 1 15,17-18-15,1 18 0,-19-1 16,1 1-16,0-18 0,17 17 15,-17 1-15,17-18 16,1 18-16,-1-1 16,0-17-16</inkml:trace>
  <inkml:trace contextRef="#ctx0" brushRef="#br0" timeOffset="171756.81">10301 2699 0,'0'0'0,"-18"0"15,1 0-15,-1 0 0,1 0 16</inkml:trace>
  <inkml:trace contextRef="#ctx0" brushRef="#br0" timeOffset="177888.66">10142 1288 0,'0'-18'31,"0"0"-15,0 1 15,0 34 157,0 1-188,36 0 15,-36-1-15,0 1 0,17 0 16,19-1-16,-36 1 0,52 17 16,19 18-1,-53-35-15,-1-1 0,36 1 16,-35 0-16,-1-1 0,19 18 16,-19-17-16,1-18 0,35 35 15,-35-17-15,-1 0 16,1-1-16,0 1 0,-1 0 0,1-18 15,17 35-15,0-17 16,18 34 0,-35-34-16,0-18 0,-18 18 15,17-1-15,1-17 0,-18 18 0,17 0 16,1-1-16,0 1 0,-1 0 16,1-1-16,0 1 15,-1-1-15,1 1 0,17 0 16,-17-1-16,-1 1 0,19 0 15,-19-1-15,1 1 0,17 0 16,1 17-16,34 0 16,-52-17-16,-1-1 0,1 1 15,0 0-15,17-1 0,-17 1 16,-1 0-16,1-1 0,0 1 0,-1 0 0,18 34 16,-17-34-16,0 0 15,17 17-15,0-17 0,-17-1 16,35 19-16,-36-19 0,19 1 15,17 35-15,-18-36 0,-17 1 16,52 35-16,-17-18 16,-18 0-1,-17-17-15,17 17 16,-17-17-16,0 0 0,17 17 16,-18-17-16,54 52 15,-53-52-15,17 17 16,0-35-16,-17 18 0,35 35 15,-18-36-15,-17 1 0,17 17 16,-17-17-16,70 52 16,-35-17-1,-18-35-15,-17 0 0,52 52 16,-35-52-16,36 70 16,-53-70-1,52 70-15,-35-71 16,36 54-16,-36-53 15,-17 17-15,17 0 0,1 0 16,34 18-16,-52-17 16,17-19-16,36 36 15,-19-18-15,1 18 16,-35-35-16,70 35 16,-53-35-16,36 35 15,-36-36-15,18 36 16,-17-35-16,34 35 15,-52-36-15,-1 1 0,54 35 16,-53-36-16,34 19 16,-16-19-16,-19 1 0,72 53 15,-19-19 1,-35-16-16,-17-19 0,70 54 16,-52-36-16,16 18 15,-34-35-15,17-1 0,-17 19 16,35-1-16,-18 0 0,53 18 15,-52-18-15,-19-17 16,54 17-16,-36-17 0,0 0 16,1-1-16,-1 1 0,0 0 0,-17-1 15,0-17-15,34 35 16,-16 1-16,-19-36 16,1 17-16,0 1 15,-18 0-15,17-1 16,1-17-16,0 18 0,-1 0 15,1-18-15,-1 17 16,1-17-16,-18 18 0,18-18 0,17 18 16,-17-18-16,-18 17 0,17-17 15,1 0-15,-18 18 0,18-18 0,-1 0 16,-17 17-16,0 1 78,35-18-78,-17 0 16,-18 18-1,0-1 17,18-17-17,-18 18-15,17-18 16,-17 18-16,18-18 15,-18 17 1,18-17-16,-1 0 31,-52 0 47,35-17-62,0-1-16</inkml:trace>
  <inkml:trace contextRef="#ctx0" brushRef="#br0" timeOffset="178233.13">15663 5539 0,'-17'0'15,"-1"0"1,0 0 0,18 17-1,0 1-15,-17 0 16,17 17-16,0-18 16,0 1-16,35-18 0,0 35 15,-35-17-15,18 0 16,0 17-16,-1-17 0,1-1 15,-18 1-15,0-1 16,0 1-16,-18 0 16,-17-1-16,0-17 15,17 18-15,-35-18 0,18 18 16,0-1-16,-18-17 0,35 18 16,0-18-16,1 18 0,-1-18 15,18 17-15,-18-17 0,18 18 0,0-1 16,36-17-16</inkml:trace>
  <inkml:trace contextRef="#ctx0" brushRef="#br0" timeOffset="179701.68">10178 2893 0,'0'-36'234</inkml:trace>
  <inkml:trace contextRef="#ctx0" brushRef="#br0" timeOffset="185806.52">20602 5133 0</inkml:trace>
  <inkml:trace contextRef="#ctx0" brushRef="#br0" timeOffset="204627.4">10266 2875 0,'0'-18'47,"-35"18"47,35 18-63,0 0 32,17-18-48,1 17 1,-1-17-16,1 18 0,17 0 16,-17-18-16,17 17 0,18 1 15,-18 0-15,1-1 0,-1-17 16,0 18-16,-17 0 0,17-18 0,36 35 16,-36-35-16,0 17 0,106 36 15,-105-35 1,70 35-16,-71-35 15,53 17-15,-53 0 0,1-17 16,-1-1-16,18 1 0,-18 17 0,18-17 16,-18 0-16,1-1 0,-1 1 15,0 17-15,18-17 0,-18-1 0,1 19 0,-1-1 16,53 18-16,-53-35 16,1 17-16,-1 0 0,35 18 15,-52-35-15,17 17 0,54 35 16,-54-34-16,53 34 15,-53-34-15,36 16 16,-36-34-16,0 17 0,54 18 16,-54-17-16,0-19 0,0 1 15,36 35-15,-36-18 0,1-17 0,34 17 16,-35 0-16,-17-17 0,35 17 16,-18-17-16,-17-1 0,35 19 15,-36-19-15,19 1 16,70 35-1,-89-35-15,36-1 0,-35 1 16,35 17-16,-18-17 0,-17-1 16,52 19-16,-52-19 15,-1 1-15,1 0 0,0-1 0,-1 1 16,1 0-16,35 17 16,-36-18-16,1 1 0,35 0 15,-18-1-15,1 19 0,-1-19 0,35 19 16,-34-19-16,122 54 15,-122-54-15,52 19 16,-70-19-16,70 36 16,-53-35-16,-17-1 0,35 19 15,-36-36-15,19 17 0,-1 19 16,0-36-16,-17 17 0,17 1 16,-17 0-16,17-18 0,-17 17 0,17 1 15,0 0-15,0-1 0,1 1 0,-19-1 16,54 19-16,-54-19 0,19-17 15,34 53 1,-52-35-16,53 17 0,-54-35 16,18 18-16,-17-1 0,17-17 15,18 18-15,-35 0 16,17-18-16,18 17 0,-35-17 16,17 0-16,-17 18 0,17-18 15,-17 0-15,-18 18 0,17-18 16,1 0-16,-1 0 125,-17 17-110,18-17-15,-18-17 110,0-1-95,0 0-15,-18 18 16</inkml:trace>
  <inkml:trace contextRef="#ctx0" brushRef="#br0" timeOffset="204929.65">15469 5803 0,'0'0'0,"0"-17"0,-17 17 15,-1 0 1,36 0 46,-18 17-62,35 1 16,-17-1-16,-1 19 16,-17-19-16,18 1 0,-18 0 15,0-1-15,17 1 0,-17 35 16,0-36-16,0 19 15,0-19-15,0 1 0,-35 0 16,35-1-16,-17 1 0,-19 0 16,1-1-16,17-17 0,1 0 0,-36 18 15,18 0 1,17-18-16</inkml:trace>
  <inkml:trace contextRef="#ctx0" brushRef="#br0" timeOffset="206743.34">10954 5115 0,'0'0'16,"-18"0"-16,0 18 0,1-18 15,-1 0 1,36-35 47,-1 17-48,1 18-15,53-53 16,-36 35-16,35-34 15,-34 34-15,158-106 16,-141 107-16,70-36 16,-70 18-16,123-36 15,-105 53-15,0-17 0,70 0 16,-71 0-16,1 17 0,-1-17 0,1 17 16,-1-17-16,1 17 0,88-35 15,-89 18-15,-17 17 0,18-17 16,52-18-16,-17 0 15,0 0-15,-53 36 0,-18-1 16,71-35-16,-71 35 0,1-17 16,52-18-16,-53 36 0,18-19 15,-18 19-15,53-36 0,-52 35 16,-1 0-16,53-17 0,-53 18 16,-17-1-16,53 0 0,-54 1 15,1 17-15,35-36 0,-36 36 16,1-17-16,17-1 15,-17 0-15,17 1 16,-17 17-16,0-18 0,34 0 16,-16 18-16,-19-17 0,1 17 15,17 0-15,-17-18 0,17 18 0,1 0 16,-1-17-16,-18 17 0,1 0 16,-18-18-16,18 18 0,-1 0 0,1 0 15,0 0 126,-1 0-126,1 0 1,0 0-16,-1-18 16,1 18-16,-1-17 15,1 17-15,-18-18 16,0 0 0,-18 1-1,1 17 1,-1-18-16,-17 18 15,17-18-15,1 1 16,-1 17 0,0 0-1,18 17 63,18-17-62,-18 18-16,18 0 16,35-1-16,-18 1 15,-18 0-15,1-18 0,17 35 16,-17-17-16,0-1 16,-18 1-16,0-1 0,0 19 15,-36-19-15,36 1 0,-70 35 16,35-35-16,-1 17 0,-17-17 15,18 17-15,-18-18 0,0 1 0</inkml:trace>
  <inkml:trace contextRef="#ctx0" brushRef="#br0" timeOffset="207892.84">11077 5009 0,'0'0'16,"-17"0"-16,-19 0 0,19 0 15,-1 0 1,36 0 47,-1 0-63,1 0 0,0 0 15,-1 0-15,54 36 16,-36-19-16,36 1 0,-36 0 15,0-1-15,36 19 16,-36-19-16,18 1 0,17 17 16,-17-17-16,-17-1 0,122 36 15,-105-35-15,0-18 0,71 35 16,-71-35-16,0 18 0,70-1 16,-17 1-16,53 17 15,-89-17-15,-17 0 16,53 17-16,-53-17 0,0-1 15,0 19-15,0-19 0,-1 1 0,1-1 16,71 19-16,-54-19 0,1-17 16,-18 18-16,17 0 0,1-18 0,0 17 15,70 1-15,-53-18 0,-18 18 16,54-1-16,-54-17 0,1 0 16,105 35-16,-70-17 15,0 0 1,-53-18-16,0 0 0,53 17 15,-53-17-15,-18 18 0,53 0 16,-35-18-16,-18 17 0,54 1 16,-54-18-16,0 18 0,0-18 15,1 17-15,-1-17 0,-17 18 0,17-1 16,-18-17-16,1 0 0,0 18 16,-1-18-16,1 0 0,0 18 15,17-18-15,0 17 16,0-17-16,1 0 15,-19 0-15,1 0 0,0 0 16,-1 0-16,1 0 0,-36-17 47,1 17-31,-1 0-16,18-18 15,-18 18-15,1 0 16,17-18-1,-18 18-15,18-17 16,-18 17-16,1-18 16</inkml:trace>
  <inkml:trace contextRef="#ctx0" brushRef="#br0" timeOffset="208173.41">15452 5891 0,'0'0'0,"-18"0"16,18 18 62,18 17-78,-18-17 16,17 17-1,1-17-15,17 17 0,-35-17 16,18-1-16,-18 1 0,35 35 15,-35-18 1,0-17-16,-35 0 16,0-1-16,-1-17 0,-17 18 15,18-1-15,0-17 0,-71 0 16</inkml:trace>
  <inkml:trace contextRef="#ctx0" brushRef="#br0" timeOffset="210420">10971 7990 0,'-35'0'0,"35"18"46,18-36 17,-1 1-47,1-1-16,-18 0 15,18 1-15,-1-1 0,1 1 16,0-1-16,17-17 15,-18 17-15,19-17 0,17-18 0,-18 35 16,-17-17-16,52-18 16,-52 18-16,17-1 0,18-16 15,-18 16-15,-17 1 0,52-36 16,-52 36-16,17-18 0,89-70 16,-89 87-16,18-16 0,35-37 15,-52 54-15,16 0 0,19-53 16,-36 52-16,1 1 0,16-36 15,-16 36-15,-19 0 0,36-53 16,-17 52-16,-19 1 16,18-18-16,18-35 0,-17 35 0,-1 0 15,0 0-15,1 0 0,-1 0 0,18-17 16,17-18-16,-17 35 0,-18 0 16,36-18-16,-18 18 0,-35 18 15,52-35-15,-35 34 0,1 1 16,-1 0-16,-17-18 0,17 18 0,0-1 15,0-17-15,18-17 16,-17 17-16,34-35 0,-35 52 16,1-16-16,-1 16 0,36-52 15,-36 53-15,0-1 0,18-34 16,-18 52-16,1-17 0,17-18 16,-36 35-16,18-17 0,18 0 15,-17-18-15,34 0 16,-35 18-16,18 0 15,-35 17-15,0 0 0,-1 1 16,1-1-16,0 0 16,-18 1-16,17-1 15,-17 0-15,18 18 0,-1-35 16,1 17-16,0 1 16,-1-1-16,1 18 0,-18-17 15,18 17-15,-18-18 0,17 18 0,-17-18 16,18 18-16,0-17 0,-1-1 15,1 0-15,0 1 16,-1-1-16,1 0 16,17 1-16,-35-1 15,18 18-15,-1-17 0,1-1 16,0 18-16,-1-18 16,1 1-16,0 17 15,-18-18-15,17 18 31,-17-18-31,18 18 16,-1 0-16,-17-17 16,18 17-16,0 0 15,-1 0 17,-52 0 30,17 0-62,1 0 16,-18-18-1,17 18-15,0 0 0,1 0 16,17-18-16,-18 18 0,0-17 16,1 17-16,17-18 15,-18 18-15,18-17 0,-18 17 16,54 17 31,-19 1-32,1-18-15,0 17 0,17 1 16,0 0-16,-17-1 16,35 1-16,-36-18 0,1 18 15,35 17-15,-35-17 16,-18-1-16,17 1 0,-17-1 0,0 1 15,0 0-15,0 17 0,0-17 16,-35 17-16,0 0 0,17 0 16,-17-17-16,-18 35 0,18-35 15,-1 17-15,-34 18 0,34-35 16</inkml:trace>
  <inkml:trace contextRef="#ctx0" brushRef="#br0" timeOffset="211955.43">10883 7920 0,'0'-18'47,"18"18"47,17 0-79,-17 0-15,88 0 16,-54 0-16,37 0 15,-36 0-15,17 0 0,89 0 16,-106 0-16,0 0 0,0 0 16,0 0-16,-1 0 0,1 0 0,71-17 15,-54 17-15,1 0 16,0 0-16,-19-36 0,19 36 0,17-17 16,53-1-16,-52 0 0,-19 1 15,159-36-15,-158 53 16,123-53-16,-123 35 15,-19 1-15,19 17 0,-18-18 0,17 0 16,-17 1-16,0-1 0,18 0 0,-18 1 16,17 17-16,36-35 0,-35 17 15,-1 0-15,36 1 16,-35-1-16,-18 0 0,52 1 0,-52-1 16,0 0-16,35 1 15,-35 17-15,-17-18 0,87-17 16,-88 35-16,89-53 15,-107 53-15,19-18 16,-19 18-16,-17-17 0,18 17 16,0-18-16,-1 18 15,-17-18-15,18 18 16,-18-17-16,18 17 31,-18-18-15,17 18-1,1 0-15,0 0 16,-1 0 0,-17-18-16,35 18 0,-17 0 15,0 0-15,17-17 0,-17 17 16,-1 0-16,1 0 0,0 0 16,-1 0-16,1 0 0,-1 0 0,1 0 31,0 0 31,-1 0-62,1 0 16,0 0 0,-1-18-16,-34 18 78,-1 0-47,0 0-31,1-17 16,-1 17-16,0 0 15,1 0-15</inkml:trace>
  <inkml:trace contextRef="#ctx0" brushRef="#br0" timeOffset="212294.39">15222 6985 0,'0'-18'0,"0"36"0,-17-36 0,-1 18 15,18-17-15,-18 17 16,18-18-16,-17 18 16,-1 0-1,1 0 1,17 18 15,0-1-15,35-17-16,-18 36 15,1-36-15,0 17 0,35 1 16,-36-18-16,19 18 0,-19-18 16,1 17-16,-1 1 0,1-18 15,-18 17-15,0 1 16,0 0-16,-18 17 15,18-17-15,-52-1 0,-1 36 16,35-35-16,-17-1 0,-89 54 16,89-53-16,-71 35 15,88-36-15,-17 1 16</inkml:trace>
  <inkml:trace contextRef="#ctx0" brushRef="#br0" timeOffset="-213480.34">16722 1288 0,'-18'0'94,"18"-18"-1,18 18 17,-1 0-95,1 0 1,0 0-16,-1 0 16,1 0-16,-1 0 15,1 18-15,0-18 0,-1 17 16,1 1-16,0-18 0,-1 18 15,1-1-15,0-17 0,17 18 16,-17-18-16,-1 17 0,1 1 0,17-18 16,18 35-16,-35-35 0,17 18 15,0 17-15,0-35 0,-17 18 16,35 0-16,-35-1 0,35 18 16,-36-35-1,18 18-15,-17 0 0,35 17 16,-18-17-16,-17-18 0,53 35 15,-36-17-15,-18-1 0,19 1 16,-1-18-16,0 18 0,1-1 0,-1 1 16,18-1-16,-18-17 0,18 18 0,-18 0 15,18-1-15,-18-17 0,1 18 0,17 0 16,-18-1-16,0 1 0,0-18 0,1 18 16,-1-1-16,0 1 0,1-1 0,-1 1 15,-18-18-15,19 18 0,-1-1 0,53 19 16,-53-19-16,1 1 0,52 17 15,-53-17-15,1-1 0,52 1 16,-35 0-16,-18-1 16,53 36-16,-35-35 0,-18 0 15,18-1-15,18 36 0,-18-35 16,-18 17-16,0-17 0,1-1 0,-1 1 16,0 17-16,36 1 0,-36-19 15,18 1-15,-18 17 0,53 0 16,-35-17-16,53 17 15,-71 1-15,18-19 0,53 18 16,-71-17-16,18 0 0,0-1 0,35 19 16,-52-19-16,52 19 15,-35-19-15,0 1 0,-18 0 0,71 17 16,-53-18-16,0 1 0,52 17 16,-52-17-16,0 17 0,35 1 15,-35-19-15,0 1 0,36 17 16,-37-17-16,-16-1 0,87 54 15,-88-71-15,1 18 16,-1-1-16,0 1 0,1-1 0,16 1 16,1 0-16,-17-1 0,-1 1 15,36 17-15,-54-17 0,18-18 16,36 35-16,-53-35 0,17 18 16,-17 0-16,17-18 0,-18 17 15,1-17-15,0 18 0,17-1 16,18 1-16,-18 0 15,0-1-15,-17 1 0,53 0 16,-36-1-16,-17-17 0,35 36 16,-18-36-16,-18 17 0,36 1 15,-35-18-15,0 0 0,17 17 16,-17-17-16,-1 18 0,1-18 16,-1 0-16,1 18 0,0-18 15,-1 0-15,1 17 0,35-17 16,-35 18-16,-1-18 0,54 18 15,-36-18-15,-17 17 0,52 1 16,-34-18-16,-1 18 16,-18-18-16,19 0 0,-19 17 0,19-17 15,-1 0-15,-17 18 0,-1-18 16,1 0-16,-1 0 16,1 17-1,0-17-15,-1 0 16,1 0-1,17 18-15,-17-18 16,0 0-16,-1 0 16,1 0-16,-1 0 31,-17 18-15,18-18-16,0 0 0,17 17 15,0-17-15,-17 0 0,0 0 16,-1 18-16,1-18 0,0 0 0,17 0 15,-18 0-15,1 18 16,-36-54 15,1 36-15,17-17-16,-18 17 16,1-18-16,-1 18 0,0 0 31,18-18-16,-17 18 1,17-17 0,0-1-16</inkml:trace>
  <inkml:trace contextRef="#ctx0" brushRef="#br0" timeOffset="-213132.97">23865 3951 0,'-17'-18'15,"-19"1"1,19 17-16,17-18 16,-18 18-16,18 35 47,18-35-47,-1 36 15,1-1 1,0-17-16,-1-1 0,1 1 15,-18 0-15,18-1 0,-18 18 16,17-17-16,-17 0 0,0-1 16,0 1-16,-35 0 15,35-1-15,-18-17 0,-17 18 16,17 0-16,1-18 0,-36 0 16,35 17-16,1-17 0,-19 0 15,36 18-15,-17-18 0,-1 0 16,18 18-16,-18-18 0,1 0 15</inkml:trace>
  <inkml:trace contextRef="#ctx0" brushRef="#br0" timeOffset="-209887.1">17251 3034 0,'-18'0'31,"36"0"110,-1 0-141,1 0 16,0 0-16,-1 0 0,19 0 0,17 0 15,-18 18-15,0-18 0,53 0 16,-52 0-16,17 17 0,52-17 15,-69 0-15,17 18 0,52-18 16,-52 0-16,0 0 0,53 17 16,-71-17-1,1 0-15,34 18 0,-52-18 0,17 0 16,36 18-16,-36-18 16,0 0-16,71 17 0,-53-17 0,0 18 15,53 0-15,-53-18 16,17 17-16,54 1 0,-71-18 15,17 18-15,36-1 0,-53-17 16,0 18-16,35-1 0,-35-17 16,-18 18-16,0-18 0,36 18 15,-53-1-15,35-17 0,-18 18 16,0-18-16,18 18 0,-18-18 0,53 17 16,-35-17-16,-17 0 0,52 18 15,-53-18-15,0 18 0,36-18 16,-36 17-16,1-17 0,-1 0 0,0 0 15,-17 0-15,17 18 0,36-18 16,-36 0-16,0 17 0,53-17 16,-35 18-16,-17-18 0,-1 18 15,53-1-15,-17 1 16,-1 0-16,-17-18 0,-18 17 16,53 1-16,-52 0 15,-19-18-15,19 0 0,-19 17 0,19-17 16,-19 18-16,36 0 0,-18-18 15,-17 17-15,53 1 0,-54-18 16,19 17-16,16 1 0,-16-18 16,-1 18-16,36-1 0,-36-17 15,-18 18-15,54 0 16,-53-1-16,17-17 0,36 18 16,-54 0-16,18-18 0,1 17 0,17 1 15,-18-18-15,-17 0 0,17 17 16,-18-17-16,1 18 0,17-18 0,1 18 15,-1-18-15,-17 0 0,34 17 16,-34 1-16,0-18 0,17 18 16,-17-18-16,-1 0 0,36 17 15,-35-17-15,0 18 0,-1-18 16,18 18-16,1-1 16,-1-17-16,-17 18 15,-1-18-15,36 17 0,-35-17 16,-1 0-16,36 18 0,-35-18 15,17 18-15,1-18 0,-19 0 16,1 17-16,17-17 0,-17 0 16,-1 0-16,1 0 0,0 0 15,-1 0-15,-17 18 0,18-18 16,0 0-16,-1 0 16,1 0-1,0 0-15,17 18 16,0-18-16,-17 0 0,35 17 15,-18-17-15,-17 0 0,17 18 16,-18-18-16,1 0 0,0 18 0,-1-18 16,1 0-16,-18 17 15,18-17-15,-1 0 47,1 0-47,-18 18 16,18-18-16,-1 0 0,1 0 15,-18 18-15,17-18 16,-34 0 47,17-18-48,0 0 1,-18 1-16,18-1 0,-17 0 15,-1 1-15,0 17 16,18-18-16,-17 18 16,-1 0-16,18-18 15,-18 18-15,1 0 16,-1 0 15,18 18-15,0 0-1,0-1 1,0 1-16,0 0 16,35-1-16,-35 1 0,18 0 15,-18-1-15,0 1 16,0-1-16,0 1 0,-35 0 16,-1-1-16,19-17 15,-1 18-15,-17-18 0,-53 18 16,52-18-16,-16 0 0,-37 17 15</inkml:trace>
  <inkml:trace contextRef="#ctx0" brushRef="#br0" timeOffset="-207895.45">17956 6227 0,'0'17'0,"0"-34"0,-17 34 0,-1 1 15,0-1 1,1 1 0,17 0 15,-18-18-16,1 17 1,-1-17 0,36 0 62,-18-17-78,35 17 0,0-18 15,36-17-15,-18 17 16,-18 1-16,18-1 0,53-35 16,-53 35-16,123-52 15,-17-1-15,-89 54 16,-35-1-16,124-35 16,-106 35-16,-18 1 0,71-1 15,-53 0-15,0 1 0,71-18 16,-72-1-16,19 19 0,-18-1 15,0 0-15,17 1 0,-17-1 0,53-17 16,-53 17-16,18 1 0,17-1 16,-35 0-16,0 1 0,0-1 15,-18 18-15,18-18 0,-18 1 0,18-1 16,0 0-16,-18 1 0,18-1 0,0 0 16,53 1-16,-53-1 0,0 1 15,70-19-15,-70 19 0,0-1 16,70-17-16,-70 17 0,-17 18 15,69-35-15,-52 17 0,0 18 16,0-17-16,-17-1 0,16 0 16,1 1-16,36-1 0,-37 0 15,1 1-15,88-19 16,-88 19-16,0-1 0,36 1 16,-54-1-16,71 0 15,-71 1-15,0-1 0,36 0 16,-54 18-16,19-17 0,17-1 15,-18 0-15,-18 18 0,36-35 16,-17 35-16,-19-18 0,72-17 16,-72 35-16,1-17 0,17 17 15,-17-18-15,-1 18 0,1 0 0,35-18 16,-35 18-16,-1-17 16,36 17-16,-35-18 0,-1 18 0,1-18 15,17 18-15,-17-17 0,0 17 16,17-18-16,-18 18 0,19-18 15,-19 18-15,19-17 0,-19-1 16,1 18-16,0 0 0,-1-17 16,1 17-16,17-18 0,-17 18 15,17 0-15,0-18 0,-17 18 16,0 0-16,17-17 16,-17 17-16,-1-18 15,1 18-15,-1 0 16,1 0 15,0 0-15,-1 0-1,1 0-15,-18-18 16,18 18-16,-36 0 125,18-17-109,-18 17-16,1 0 0,-1 0 15,0-18-15,1 0 16,-18 18-1,35-17-15,-18 17 16,0 0-16,1 0 16,17-18-16,-18 18 0,0 0 31,18 18 16,36-18-47,-36 17 0,17-17 0,-17 18 15,53 17-15,-35-35 16,-1 36-16,1-36 0,-18 17 16,18 19-16,-18-19 15,0 1-15,0-1 16,0 1-16,-36 17 0,-16-35 16,16 18-16,1 0 0,-18-1 15,0 1-15,0-18 0,-70 53 16,52-36-16,-52 19 0</inkml:trace>
  <inkml:trace contextRef="#ctx0" brushRef="#br0" timeOffset="-204425.16">2981 11853 0,'0'-17'0,"0"34"0,-18-52 16,18 17-1,-17 18-15,17-17 16,0-1-16,0 36 78,0 17-62,0-17-16,0 17 0,0-17 0,0 70 15,0-53 1,0 0-16,0-17 0,0 17 0,0-17 15,0 35-15,0-36 0,0 1 16,0 0-16,0-36 31,0-17-15,0 0-16,-36-36 0,19 0 16</inkml:trace>
  <inkml:trace contextRef="#ctx0" brushRef="#br0" timeOffset="-204123.77">2734 11642 0,'-18'0'0,"36"0"0,-53 0 16,17 0 0,53 0 15,-17 0-31,17 0 15,-17-18-15,0 18 0,-1-18 16,1 1-16,-1-1 0,-17 0 16,0 1-16,0-1 15,-35 18-15,0 0 16,35-17-16,-35 17 0,17 0 16,0 0-16,-17 0 0,17 0 15,1 35-15,-1-18 16,18 1-16,35-18 15,1 18-15,17-18 16</inkml:trace>
  <inkml:trace contextRef="#ctx0" brushRef="#br0" timeOffset="-203727.96">3193 11483 0,'0'-18'0,"0"1"32,-18 17-17,18 35 17,18-17-32,-18-1 15,0 1-15,35 35 16,-17-18-16,-1 88 15,1-70-15,-18 124 16,0-124-16,0 17 0,0 18 16,0-35-16,0-17 0,0 17 15,0-36-15,0 1 0,0 17 16,-18-17-16,18-1 16,0 1-16,0 0 15,0-1-15,0 1 31,18-18-31,-1 0 16,1-35-16,0 35 0,17-71 16</inkml:trace>
  <inkml:trace contextRef="#ctx0" brushRef="#br0" timeOffset="-203208.69">3581 11942 0,'-36'0'15,"19"-18"1,-1 18 0,18 18-1,0 17 1,0-18-16,0 19 0,0 34 16,0-34-16,18-1 0,-18 53 15,17-35-15,-17-18 0,0 18 0,0-18 16,0-17-16,0 17 0,0-17 15,0 0-15,0-1 0,0-52 32,0 0-32,0-1 0,0 1 15,0-35-15,0 17 0,0 17 16,0-52-16,0 35 0,0 0 16,0 18-16,0 0 0,0 0 0,0 17 15,0 0-15,-17 1 0,17-1 0,0 0 16,-18 18-16,18-17 0,-18 17 15,54 0 17,-1 0-17,0 17-15,-17-17 0,17 0 16,-17 18-16,17-18 0,0 18 16,-17-1-16,0-17 0,-1 18 15,-17 0-15,0-1 16,-35 1-16,35-1 0,-35 1 0,-18 17 15,35-35-15,-17 18 0,-18 17 16,35-35-16,-17 18 0,-18 17 16,36-17-1</inkml:trace>
  <inkml:trace contextRef="#ctx0" brushRef="#br0" timeOffset="-202508.41">2487 12806 0,'-18'-18'0,"1"-35"31,-1 36-31,18-1 0,0 0 16,0 1-16,0 52 31,18-35-16,-18 35-15,0 1 0,17-1 16,-17-18-16,18 54 0,0-36 16,-18 1-16,17-19 0,-17 18 0,18 1 15,-18-19-15,18 19 0,-1-19 16,-17 19-16,18-19 0,-18 1 0,18 0 16,-18-1-16,17 18 15,1-35 1,-1-17-1,1 17-15,-18-35 0</inkml:trace>
  <inkml:trace contextRef="#ctx0" brushRef="#br0" timeOffset="-201076.64">3016 12929 0,'0'-17'15,"0"34"-15,-35-34 16,17 17-16,-17-18 0,0 18 15,17 0-15,-52 35 16,52-17-16,-17 17 0,17-17 16,0-1-16,1 54 15,17-53-15,0-1 0,35 1 16,-35 0-16,18-18 0,17 17 16,0-17-16,-17 0 0,88-35 15,-18 0 1,-70 35-16,-1-36 0,1 19 15,-18-1-15,17 0 0,-17-17 16,0 18-16,-35-1 16,35 0-16,-17 18 15,-1 0-15,0 0 16,1 36-16,17-19 16,0 18-16,0-17 15,0 0-15,17 17 16,19 0-16,-1-17 15,-18-18-15,1 0 0,0 0 16,-1 0-16,36 0 16,-35 0-16,0-18 0,17 1 0,-18 17 15,1-36-15,-18 19 0,35-19 16,-35 19-16,0-1 0,18 1 16,-18-1-16,0 0 0,0 1 15,0-1 1,-18 18-1,1 35 1,17-17-16,-18 17 16,18-17-16,0-1 15,0 1-15,0 0 0,35-18 0,-35 17 16,18 1-16,0-18 0,-1 0 16,1 0-16,0 0 0,-1 0 0,1 0 15,-1-35-15,1 17 16,0-17-16,-1 0 15,1-18 1,-18 35-16,18-35 16,-18 35-16,-18 18 31,18 18-15,-18 0-16,18 17 15,0-17-15,0-1 0,18 1 16,-18 17-16,35-17 0,-17 105 15,17-87-15,-35 17 0,36 70 16,-36-70-16,0 0 0,17 35 16,-17-53-16,18 36 15,-18-54-15,-35-34 32,17-18-32,18-1 15,-35 19-15,17-36 0,0 17 16,18 19-16,0-36 0,0 35 15,0 1-15,18-19 0,17 1 16,1 0-16,-19 35 16,1-18-16,35-17 15,-18 17-15,-17 1 0,52-19 16,-52 19-16,17-1 0,36-35 16,-54 35-16,-17 1 0,18-1 15,-18 1-15,0-1 0,0-17 16,-18 35-16,18-18 0,-17 18 15,-19 0-15,19 0 16,-1 0-16,0 0 0,1 0 0,-1 18 16,1-1-16,-1-17 0,18 71 15,0-54-15,0 1 16,0 0-16,35-1 0,-35 1 16,18 0-16,17-1 0,-17-17 15,17 18-15,-17-18 0,-1 0 16,19 0-16,-19 0 0,1 0 15,-1-18-15,1-17 16,0 35-16,17-88 16,-17 35-1,-18 35-15,0 1 16,0-1-16,0 0 0,0 36 47,0 0-32,35-18-15,-35 35 0,18-17 16,-18-1-16,0 1 0,17-1 16,-17 1-16,0 0 15,0-36 17,0 0-17,-17-17-15,17 18 16,0-1-16,0-35 0,0 35 15,0 1-15,0-19 0,35 19 16,-35-1-16,35 1 0,-17 17 16,-1-18-16,54 0 15,-53 18-15,-1 0 0</inkml:trace>
  <inkml:trace contextRef="#ctx0" brushRef="#br0" timeOffset="-200329.54">3457 14235 0,'0'0'0,"-17"-18"16,17 0-1,0 1 1,0 52 31,0-17-47,0 17 0,17-18 16,1 89-1,-18-70-15,0-19 0,0 19 16,0-19-16,0 1 0,17-18 15,-17-35 1,0-1 0,0 19-16,0-19 15,0 19-15,0-19 0</inkml:trace>
  <inkml:trace contextRef="#ctx0" brushRef="#br0" timeOffset="-199715.45">3492 14041 0,'0'0'0,"-35"-53"31,18 53-31,17-18 0,-18 18 0,0-18 16,1 18 0,17-17-1,-53 17 1,17 0-16,19 0 15,17 35-15,-35-17 0,17-18 16,0 17-16,-17 19 0,35-19 16,-18 1-16,1 17 0,-1 0 15,18-17-15,-18 35 16,1-35-16,17-1 0,0 36 16,0-18-16,0-17 0,0 53 15,0-36-15,35-17 0,-17 105 16,-1-88-16,-17 1 0,53 16 15,-35-16-15,35 34 16,-36-52-16,1 0 0,0-1 16,-1-17-16,19 0 0,-1 0 15,-17 0-15,-1 0 0,18-17 16,1 17-16,-19-18 0,1 18 16,17-35-16,-17 17 0,0 0 0,17 1 15,-17-1-15,-1-17 0,18 17 0,-17-17 16,17-18-16,1-18 15,-1 1-15,-35 35 16,18-1-16,-1-34 0,-17 34 16,0 1-16,0-35 0,-53 34 15,53 1-15,-35 0 0,17 0 0,-17-1 16,17 1-16,-17 17 0,0 1 0,0-19 16,17 19-16,-17-1 0,-18 1 15,17-1-15,1 18 0,0-18 16,0 18-16,17 0 0,-35 0 15,18 36-15,-18-19 16,35 1-16,1 17 0,-19 18 16,19-35-16,-1-1 0</inkml:trace>
  <inkml:trace contextRef="#ctx0" brushRef="#br0" timeOffset="-197214.46">8220 11307 0,'0'0'0,"0"-18"0,0 0 15,-18 1-15,18-1 16,0 0-1,0 1 1,0 52 15,18-35-31,-18 18 0,17 17 0,-17-17 16,36-1-16,-36 18 0,17-17 0,-17 17 16,18 1-16,17 17 15,-35-18-15,0 0 0,0 0 16,18-17-16,-18 17 0,0-17 0,0 17 15,0-17-15,0-1 0,-35 1 16,35 0-16,0-1 16,-18-17-16,18-35 31,-18 17-31,18 1 16,-17-1-16,17 1 0,0-1 15,0 0-15,0 1 16,35 17-16,-35-18 0,18 18 15,17-18-15,-18 18 16,1 0-16,0 0 0,17 0 16,0 0-16,-17 0 15,0 0-15,-1 18 0,1-18 16,-1 18-16,1 17 16,0-17-16,-18-1 0,0 1 15,0-1-15,0 1 16,0 0-16,0-1 0,0 1 31,17-18-15,-17-35-16,18 35 15</inkml:trace>
  <inkml:trace contextRef="#ctx0" brushRef="#br0" timeOffset="-197030.88">8837 11571 0,'0'18'47,"0"-1"-47,0 1 15,0 0 1,0-1-16,0 1 0,0 0 16</inkml:trace>
  <inkml:trace contextRef="#ctx0" brushRef="#br0" timeOffset="-196887.68">8767 11359 0,'0'18'47,"35"-18"-47,-18 18 0,19-18 15</inkml:trace>
  <inkml:trace contextRef="#ctx0" brushRef="#br0" timeOffset="-196383.4">9349 11430 0,'0'0'0,"-36"0"0,1 18 16,17-18-16,1 0 0,-19 17 15,1-17-15,18 18 0,-19 0 16,19-18-16,-1 17 0,0 18 16,1-17-16,-1 0 0,18 17 15,-18-17-15,18-1 0,0 19 16,0-19-16,36 1 16,-19-1-16,36-17 15,-35 0-15,0-35 16,-1 35-16,1-17 0,-1-1 0,1 0 15,17-35-15,-17 18 0,0 0 16,17-36-16,-17 36 0,-18-18 16,17-35-16,-17 53 0,0-18 15,-35-36-15,35 37 0,-18 16 16,18 1-16,-35 0 0,35 17 16,-35 0-16,17-17 15,0 35 1,18 35-16,0 1 15,36 87 1,-36-88-16,35 1 0,0 52 16,1-53-16,-19 18 0,19 18 15,-1-36-15,-18 0 0,1 1 0,-18-1 16,18-18-16,-18 19 0,17 34 16,-17-52-16,0 35 15,0-36-15,36-34 31</inkml:trace>
  <inkml:trace contextRef="#ctx0" brushRef="#br0" timeOffset="-195368.69">9913 11430 0,'0'-18'0,"0"36"0,0-53 15,-18 35 1,-17-18-16,0 18 15,17 0-15,1 0 0,-54 35 16,53-17-16,-17 17 16,17-17-16,1 0 0,-1 34 15,18-34-15,-17-18 0,17 35 16,0-17-16,35 0 16,0-18-16,-17 0 15,-1 0-15,1-18 0,0 18 16,35-71-16,-1 1 15,-52 35-15,18 17 16,0-53-16,-18 36 0,0 0 16,0-53-16,0 52 0,0 1 15,-18-53-15,18 70 16,-35-17-16,17 0 0,18 17 16,-17 18-16,-1 35 15,18 1 1,0 52-1,0-53-15,0 0 0,35 54 16,0-54-16,-35 18 0,36 70 16,-36-70-16,35 18 15,-17-36-15,-18-17 0,0-1 0,17 19 16,-17-19-16,18-17 0,-18 18 16,18-18-16,-1 0 15,1-35-15,0 35 0,-18-36 0,17 19 16,1-1-16,-1 0 0,36-87 15,-53 69 1,0 1-16,0 17 0,0 1 0,0-1 16,0 0-1,-17 18-15,-1 36 16,18-1 0,-18-35-16,18 35 0,0-17 15,0 0-15,0 17 0,0-18 16,36 1-16,-36 0 0,17-18 15,1 17 1,0-17-16,35-35 16,-36 35-16,18-70 15,-17 52-15,0 0 0,-1-17 16,-17 17-16,0 1 0,0-19 16,0 19-16,0-1 15,-35 18-15,17 18 16,18-1-1,0 19-15,0 17 16,36-36-16,-36 1 16,17 0-16,-17-1 0,18 1 15,-18-1-15,18-17 0,-18 18 16,0-36 15,0 1-31,-18 17 16,18-35-16,-18-1 15,18 19-15,-17-1 0,17-17 16,0 17-16,0 0 0,0 1 16,17-1-16,1 18 15,-18-17-15,88 17 16,-70 0-16,17 0 0,18 17 16,-35-17-16,17 35 0,-17-35 0,17 53 15,-17-35-15,-1 0 16,-17 52-16,0-52 0,0 17 0,-17 18 15,17-18-15,-36-17 16,1 17-16</inkml:trace>
  <inkml:trace contextRef="#ctx0" brushRef="#br0" timeOffset="-194867.75">8449 12453 0,'0'-18'0,"0"36"0,0-53 0,0 17 16,35-17-16,-35 17 16,36 1-16,-36-1 15,17 0-15,1 1 16,-18 34 15,0 19-15,0-19-16,0 1 0,0 35 15,0-18-15,0 0 0,0 18 16,0-17-16,35-1 0,-35 18 16,18-18-16,-18-17 0,0 17 15,17-17-15,-17-1 0,0 1 0,18-1 16,-18 1-16,0-53 31</inkml:trace>
  <inkml:trace contextRef="#ctx0" brushRef="#br0" timeOffset="-193976.55">9049 12382 0,'0'-17'0,"0"34"0,-18-34 15,-17 17 1,35 35 0,-18-35-16,18 18 0,-53 35 15,36-36-15,-1 1 0,18 0 0,-18 35 16,1-36-16,17 1 0,0 17 16,0-17-16,0-1 0,0 1 15,35-18-15,-17 18 16,17-18-16,18-36 15,-36 36-15,1-17 0,0 17 16,-18-36-16,17 36 0,-17-17 0,0-18 16,0 17-16,0 0 0,0 1 15,0-1-15,0 0 0,-17 1 16,17-1-16,-18 18 16,18 35-1,-18-35 1,18 53-16,0-35 0,0 0 15,0-1-15,36 1 0,-36-1 16,17 1-16,1-18 16,0 18-16,-1-18 15,1 0-15,0 0 0,-1-36 16,1 19-16,-1-18 0,-17 17 16,0 0-16,18 1 0,-18-19 15,0 19-15,0-1 0,0 0 0,0 1 16,0-1-16,0 0 15,0 54 17,0-1-32,0-17 0,0-1 15,0 19-15,0-19 0,0 1 16,0 0-16,35-1 0,-35 1 0,18-18 16,0 17-16,-1-17 0,1 18 15,0-18-15,35 0 16,-36-35-16,18 17 0,-17 18 15,0-35-15,-1-18 16,-17 35-16,18 1 0,-18-36 16,0 35-16,0 0 0,0 1 0,0-1 15,0 1-15,0-1 16,-18 18-16,18 35 31,0-17-31,0 17 16,0-17-16,0 17 0,0-17 0,0 52 15,0-34-15,0-1 0,36 35 16,-36-34-16,17 17 0,-17-18 16,0 18-16,0-18 0,0-17 15,0 17-15,0-17 16,-17-18-16,-1 0 16,-17 0-16,17 0 15,-17-18-15,17 18 0,1 0 16,-1-18-16,0 18 15,1-17 1,34 17 0</inkml:trace>
  <inkml:trace contextRef="#ctx0" brushRef="#br0" timeOffset="-193304.52">9790 12577 0,'-36'0'15,"72"0"-15,-54 0 47,36-18-47,17 18 16,-35-18-16,17-17 0,19 35 15,-36-18-15,17-35 16,-17 36-16,0-1 16,0 0-16,-35 18 0,35-17 15,-18 17-15,1 0 0,-18 0 16,35 35-16,-18-35 0,0 18 16,18 17-16,-17-17 0,17 17 15,0-17-15,0-1 0,35 19 16,-35-19-16,18-17 0,-1 18 15,18-18-15,18 0 16,-35 0-16,35-35 16,-35 35-16,17-36 15,-35 19-15,0-1 0,18 0 16,-18-17-16,0 17 0,0 1 16,0-1-16,0 0 0,0 1 15,0 34 32,0 19-47,35-1 16,-18-17-16,1 35 15,0-18-15,-18-17 0,17-1 16,-17 1-16,0-36 31,0-17-15,-17 17-16,17-17 0,0 17 0,-18-52 15,18 52-15,0-17 0,-18 0 16,18 17-16,0-17 0,0 17 16,36-35-16,-19 18 15,19 17-15,-19 18 16,19 0-16,-19 0 16,1 0-16</inkml:trace>
  <inkml:trace contextRef="#ctx0" brushRef="#br0" timeOffset="-192520.51">10883 12136 0,'-17'0'0,"34"0"0,-34-18 15,-1 18-15,18-18 16,0 54 15,-18-36-15,18 17-16,-17 1 0,17-1 0,-36 1 16,19 17-16,-1-17 0,0 0 15,1 17-15,-1-17 16,18-1-16,-17-17 15,17-17 17,35-19-32,-35 19 0,17-1 15,-17 0-15,18 1 0,0-36 16,17 18 0,-35 17-16,0 53 46,0 0-30,0-17 0,35 0-16,-35-1 0,0 1 0,0 0 15,0 35-15,0-36 0,0 1 16,0 70-16,0-53 16,0 36-1,0-53-15,0-1 0,0 1 0,0-1 16,-17-17 46,-1 0-46,0 0 0,18 18-16,-17-18 15,-1 18-15,0-18 16,18 17-1,-17-17-15,17 18 16,17-18 15,1 0-15,17 0-16,-17-18 16,17 18-16,53-53 15,-35 53-15,-35 0 16,17-17-16</inkml:trace>
  <inkml:trace contextRef="#ctx0" brushRef="#br0" timeOffset="-191531.86">9719 13794 0,'-18'0'15,"18"-18"1,-17 18 15,17-18-15,-18 18-16,0 0 15,1-17-15,-1 17 16,18-18-16,-17 18 0,17-18 16,0 1-16,-18 17 15,18-18-15,0 0 16,35 18-1,0 0-15,-17 0 16,0 0-16,-1 18 16,1-18-16,-18 35 0,18-17 0,-18 0 15,0-1-15,17 19 0,-17-19 0,0 19 16,0-1-16,0-18 0,-53 19 0,53-1 16,-53 18-16,18-18 0,18-17 15,-36 17-15,35-17 0,-17-18 16,17 17-16,-17-17 0,17 0 15,1 0-15,-1 0 0,0 0 16,1-17-16,-1-19 16,18 19-16,0-1 15,0 1 17,18 17-17,-1 0-15,1 0 16,0 0-16,-1 0 0,1 0 0,-1 17 15,1-17-15,0 0 0,-1 18 16,1-18-16,-18 17 0,35 1 16,1 17-1,-19-17-15,1 0 16,-1-1 0,1-17-16,0 0 15,-1 0-15</inkml:trace>
  <inkml:trace contextRef="#ctx0" brushRef="#br0" timeOffset="-190757.47">9948 13529 0,'0'-18'0,"0"36"0,-17-53 15,-1 35-15,0-18 0,-35-35 16,36 36-16,-1-1 0,-17-35 16,17 35-1,1 1-15,-19-19 0,1 19 16,17-1-16,1 18 0,-1-17 16,-35 17-16,36 0 0,-19 0 15,-17 0-15,18 0 0,0 17 16,-18 1-16,18-18 0,-1 35 15,-17 0-15,18-17 0,18 17 16,-19-17-16,-17 52 0,36-52 16,-1 17-16,0 1 0,1-1 15,-1 0-15,-17 89 16,17-89-16,1 0 0,-1 36 16,0-36-16,18 0 0,0 36 15,-17-36-15,17 0 0,0 36 16,0-36-16,0 1 0,0 16 15,0-16-15,0-1 0,0-17 0,35-1 16,-35 19-16,18-19 0,35 36 16,-18-35-16,-18-1 0,19 19 15,17-19-15,35 19 16,-71-19-16,36-17 16,-17 18-16,-1-18 0,36 0 15,-36 0-15,0 0 16,71-53-16,-71 53 15,-17-18-15,52-17 0,-52 17 16,17 1-16,1-18 0,-1 35 16,-18-18-16,36-35 0,-35 35 15,0 1-15,17-19 0,18-17 16,0-17 0,-36 35-16,1-1 0,-18 1 15,0 0-15,18 0 0,-18-18 0,0-18 16,0 18-16,-36 18 0,36 0 15,-35-54-15,0 54 0,0-35 16,-1 34-16,19 19 0,-54-54 16,53 53-16,-17-17 0,-35-18 15,34 36-15,1-1 0,-35-17 16,34 17-16,1 0 16,-88 1-16,87 17 0,-70 35 15,71 0-15,-18 1 16,-17 34-16,17-17 0,-53 88 15</inkml:trace>
  <inkml:trace contextRef="#ctx0" brushRef="#br0" timeOffset="-188490.52">14887 10566 0,'0'0'0,"0"-18"15,-17 0-15,-1 1 16,18-1-16,0 0 15,0 1-15,0 34 47,18-17-47,-18 36 0,17 17 16,-17-36-16,0 36 0,0 88 16,0-88-16,0 71 15,0-71-15,0 0 0,-35 52 16,35-69-16,0-19 15,0 1-15,0 0 0,0-1 0,0 1 16,0-53 15,0-1-15,-18 19-16,18-1 0,-17-35 16,17 35-16,-18-52 15,0 52-15,18-35 16,0 36-16,36 17 15,-19 0-15,1 0 16,17 0-16,0 17 16,1-17-16,-19 18 0,72 17 15,-72-17-15,19 0 16,-1 17-16,-35-18 0,17 1 0,-17 17 16,0 1-1,0 17-15,-17-36 0,17 1 0,-35 0 16,17-1-16,0-17 15,1 0-15,17-17 16</inkml:trace>
  <inkml:trace contextRef="#ctx0" brushRef="#br0" timeOffset="-188288.41">15222 10989 0,'18'0'0,"-18"18"47,18-1-47,-18 19 16,17-19-16,-17 1 0,0 17 15,0-17-15,0 17 16,0-17 0,-17-18-1</inkml:trace>
  <inkml:trace contextRef="#ctx0" brushRef="#br0" timeOffset="-188152.82">15258 10689 0,'-18'0'15,"36"0"-15,-36-17 0,18-1 16,-18 18-16,18 35 16,0-17-1,36-18-15,-19 35 16,1-17-16</inkml:trace>
  <inkml:trace contextRef="#ctx0" brushRef="#br0" timeOffset="-187677.57">15699 10813 0,'-18'0'31,"-17"0"-31,17 17 16,0 19-16,18-19 0,-17 1 15,-1 35-15,0-18 0,18-17 16,-35 70-16,35-53 16,0 0-16,-17-17 0,17 0 15,0-1-15,0 1 0,35-18 16,-18-35 0,19 17-16,-36-17 15,17 17-15,1-35 0,0 18 16,-1 0-16,1-36 15,0 18-15,-18 18 0,17-53 16,-17 35-16,0 18 0,0-1 0,0-17 16,0 18-16,0 0 0,-17 17 0,17-17 15,0 17-15,-18-17 0,18 17 16,-18 1-16,1 17 16,17 35-1,0 0 1,0-17-16,35-1 0,-35 19 0,53 52 15,-53-35 1,18-18-16,-1 71 0,-17-53 0,0 0 16,0 53-16,0-71 0,0 0 15,0 18-15,0-35 16,0-1-16,0 1 0,35-18 16</inkml:trace>
  <inkml:trace contextRef="#ctx0" brushRef="#br0" timeOffset="-187016.52">16122 10813 0,'18'-18'0,"-36"36"0,36-54 0,-18 19 16,0-1-16,-36 18 15,19 0 1,-19 18 0,-17 17-16,36-17 0,-1-1 0,-17 36 15,17-35-15,1-1 16,17 19-16,-18-19 0,18 1 15,0 0-15,35-18 16,-17 0-16,17 0 16,-17-18-16,-1 18 0,1-35 15,0 17-15,17-35 0,0 18 16,-17 0-16,0-1 0,-1 1 0,1 0 16,-18 0-16,17-36 0,1 36 15,-18-1-15,0-34 0,0 35 16,-35 17-16,17-35 0,18 35 15,-35 1-15,17-1 16,1 18-16,17 18 16,0-1-1,0 19-15,0-19 0,0 1 16,0 17-16,35 0 0,-35 1 0,18 34 16,17-17-16,-35-17 0,35 69 15,-17-69-15,-18 17 0,17 35 16,1-53-16,-18 0 0,18 18 15,-18-35-15,17-1 16,1-17-16,0 0 16,-1 0-16,1-35 0,70-53 15,-53 53 1,-17-1-16,0-34 0,-18 52 16,17-17-16,-17 0 0,0 17 15,0 0-15,0 1 0,-17 17 16,-19 0-1,19 17-15,17 19 16,0-19-16,-18 36 16,18-35-16,0 17 0,0 0 15,0-17-15,0 0 0,35 17 16,-35-17-16,18-18 0,17 17 16,-17-17-16,0 0 0,17 0 15,-18-35-15,1 35 0,17-35 16,1-1-16,-19 1 0,1 18 15</inkml:trace>
  <inkml:trace contextRef="#ctx0" brushRef="#br0" timeOffset="-186682.54">16827 10742 0,'0'-35'16,"-17"105"-16,34-105 0,-17-18 0,-35 53 15,35 18 1,0-1-16,0 19 16,0-1-16,0 0 15,0-17-15,18 35 0,-18-36 16,0 1-16,17 0 15,-17-1-15,0 1 16,0-53 0,0 17-1,-17 0-15,-1-52 16,1 52-16,17-35 16,0 36-16,0-19 15,0 19-15,17 17 16,18-18-16,-17 18 15,0 0-15,-1-17 0,1 17 0,0 0 16,-1 0-16,1 0 0,0 0 16,17 35-16,-17 0 0,-1-17 0,-17-1 15,18 54-15,-18-36 16,0 18-16,0 18 0,-35-18 16,35-18-16</inkml:trace>
  <inkml:trace contextRef="#ctx0" brushRef="#br0" timeOffset="-186091.5">14905 11677 0,'0'0'0,"0"-18"15,0 1-15,0-1 16,0 0-16,0 1 15,17 34 32,-17 19-47,18-19 16,-18 36-16,18-35 16,-1 88-16,-17-89 15,0 19-15,18 34 16,0-17-1,-18-35-15,0-1 0,17-17 16,1 0-16,0 0 0,-1-35 16,19 35-16,-19-35 0,18 0 0</inkml:trace>
  <inkml:trace contextRef="#ctx0" brushRef="#br0" timeOffset="-185267.54">15434 11659 0,'0'0'0,"0"-17"0,18 17 0,-18-18 0,0 0 16,-36 18-1,19 0-15,-19 36 16,19-36-16,-1 17 0,1-17 16,-19 53-16,19-35 0,-1-1 15,0 19-15,1-19 0,17 1 16,0 17-16,0-17 0,0 0 16,17-1-16,-17 1 0,36-18 15,-19 0-15,19 0 16,-19 0-16,1-18 0,-1 18 15,1-35-15,17 0 16,-17 17-16,-18 0 0,18 1 16,-18-1-16,0 0 0,0 1 15,0-1-15,0 1 16,-18 52 0,18-18-1,0 1-15,0 17 16,0-17-16,0 0 0,35 17 15,-35-17-15,18-1 0,0 1 16,17-18-16,-18 0 16,1 0-16,0-18 15,-1 18-15,1-35 0,0 17 0,-1 1 16,1-1-16,-18 0 0,18 1 16,-18-1-16,17-17 0,-17 17 15,0 1-15,0 34 47,-17 1-31,17 17-16,0-17 15,0-1-15,0 1 16,0 0-16,17-1 0,1 1 16,17-18-16,-17 0 15,-1 0-15,19-35 16,-19 17-16,1 18 0,0-35 15,-1 17-15,-17 0 0,18 18 0,-18-17 16,18-1-16,-18 1 0,0-1 0,0 0 16,0-17-16,0 17 15,0 36 17,0 17-17,0 1-15,0-19 0,0 18 16,0-17-16,0 17 0,0 1 0,0 17 15,0-18-15,0 71 16,0-53-16,0 0 0,-18 35 16,18-53-16,-35 0 0,17 18 15,-17-53-15,17 18 16,-17-18-16,17 0 0,-17-35 16,17 17-16,1 18 0,-1-35 0,0 17 15,1 0-15,17 1 0,0-1 0,0 0 16,0 1-16,17-1 0</inkml:trace>
  <inkml:trace contextRef="#ctx0" brushRef="#br0" timeOffset="-184640.31">16316 11836 0,'-35'-53'31,"35"35"-31,0 0 16,0 1-16,0-18 16,0 17-16,0 0 15,17 1-15,-17-19 16,-35 36 0,17 0-16,-17 36 15,17-36-15,18 17 0,-35 19 16,35-19-16,0 1 0,-17-1 15,17 1-15,0 0 0,0-1 16,17 19-16,-17-19 0,35-17 16,-35 18-16,18-18 0,-18 18 0,35-18 15,1 0-15,-19 0 0,1 0 16,17-18-16,-17 18 0,17-35 16,0 17-16,-17 0 0,-18 1 15,18-1-15,-1 0 0,-17 1 0,18 17 16,-18-35-16,18 17 0,-18 0 15,0 1 1,0 52 15,0-17-15,17-18-16,1 52 16,-18-34-16,18 17 15,-18-17-15,0 0 0,0-1 0,0 1 16,0-36 15,0 1-31,-36-1 0,36-35 16,0 35-16,0 1 15,0-36-15,0 35 0,0 1 16,0-36-16,0 35 16,18 0-16,-18 1 0,18 17 15,17 0-15,-18 0 0,1 0 16,0 0-16,17 0 0,-17 17 15</inkml:trace>
  <inkml:trace contextRef="#ctx0" brushRef="#br0" timeOffset="-184151.95">17092 11624 0,'-18'0'15,"18"-35"1,0 17 0,0 0-16,0 1 15,18 17-15,0 0 16,-1 0-16,1 0 15,0 0-15,-1 0 16,1 0-16,0 17 0,-18 1 16,17 17-16,-17 1 15,0-19-15,0 1 0,-35 17 16,35-17-16,-35-1 0,17 1 16,18 0-16,-35-18 0,17 0 15,0 0-15,1 0 16,17-18-16,0 0 15,0 1 1,35 17 0,-17 0-1,-1 35-15,1-35 16,17 18-16,-17-1 0,0-17 16,17 36-16,-18-19 0,1-17 15,0 18-15,-1-18 0,1 18 0,0-18 16</inkml:trace>
  <inkml:trace contextRef="#ctx0" brushRef="#br0" timeOffset="-183007.91">15505 12947 0,'-18'0'0,"0"0"15,18-18 1,0 1-1,36-1 1,-19 18-16,1-18 16,-1 1-16,1 17 0,0 0 15,-1 0-15,-17 35 16,18 0-16,-18-17 0,18 17 16,-18-17-16,0-1 0,0 19 15,0-19-15,0 1 0,-18 0 16,18-1-16,-35 1 0,17-18 15,0 0 1,1 0-16,-1 0 16,18-18-1,0 1 1,35 17-16,-17 0 16,0 0-16,-1 0 0,1 0 15,17 17-15,-17-17 0,0 36 16,35-1-16,-18-17 0,-18-1 15,1 18-15,0-17 0,-18 17 0,17-17 16,-17 0-16,0 17 16,0-17-16,-17-1 0,-19-17 15,19 18-15,-36-18 16,35 0-16,-17 0 0,-18 0 16,35 0-16,1 0 0,17-18 0,-18 18 15,0 0-15,18-17 16</inkml:trace>
  <inkml:trace contextRef="#ctx0" brushRef="#br0" timeOffset="-182228.77">15946 12735 0,'-18'0'0,"36"0"0,-54-17 0,19 17 16,-1-18-16,-17-17 16,17 35-16,0-18 0,-17 0 15,18 18-15,17-17 0,-36-1 16,19 18-16,-36 0 15,17 0-15,19 0 0,-1 0 0,-35 0 16,18 0-16,0 0 0,-1 18 16,1-18-16,0 17 0,-18-17 15,-18 18-15,36 0 0,17-1 0,-52 19 16,52-19-16,-17 1 16,-18 52-16,35-52 15,-17 53-15,17-36 0,18 0 16,-17 18-16,17-18 0,0 18 0,-18 0 15,18 71-15,0-71 0,0 0 16,0-1-16,35 37 0,-35-36 16,18-18-16,-18-18 0,35 19 0,-35-19 15,18 19-15,0-1 16,-1 0-16,-17-17 0,36 17 16,-36-17-16,17-1 0,1 1 0,0 17 15,-1-17-15,1 0 0,-1-1 0,19 1 16,-19-18-16,19 18 0,-19-1 0,54-17 15,-36 0-15,0 0 0,36 0 16,-36 0-16,0 0 0,36-17 16,-36-19-16,1 36 0,52-53 15,-35 36-15,-18-1 0,53-52 16,-35 34-16,-18 1 0,36-36 16,-36 36-16,0-18 0,1 18 15,34-106 1,-34 0-16,-19 88 0,-17 0 15,18-35-15,-18 52 0,0 1 16,-53-53-16,53 53 0,-35-1 16,-18-17-16,17 18 15,19 0-15,-71-18 0,52 18 16,1-1-16,0 19 0,-36-18 16,18 17-16,18 0 0,0 1 15,0 17-15,-1 0 0,1-18 0,-18 18 16,18 0-16,-1 0 0,-16 35 15,16-17-15,1-18 0,-18 53 16,18-36-16,17 19 0,1-19 0,-1 1 16,0 17-16</inkml:trace>
  <inkml:trace contextRef="#ctx0" brushRef="#br0" timeOffset="-180848.75">24430 10513 0,'0'0'0,"-18"-18"15,18 0-15,-17 18 0,-1-17 0,0-1 16,1 18-16,17-17 0,-18 17 15,0 0-15,1 0 0,-1 0 16,0 0-16,1 0 16,-1 17-16,1-17 0,-1 35 0,0-35 15,-52 89 1,52-72-16,0 36 0,18-35 16,-17 0-16,17 34 15,0-34-15,35 17 16,0-35-16,-35 18 0,36-18 0,-1 0 15,0 0-15,-17 0 0,17-18 16,-17 18-16,17-35 0,0 35 0,18-53 16,-35 36-16,-1-19 0,19 1 15,-36 0-15,17 17 0,-17-53 16,-35 54-16,0-36 16,17 53-16,1-18 0,-36 1 15,17 17-15,19 0 0,-19 0 16,19 0-16,-1 0 0,-17 0 0,17 17 15,1-17-15,-1 18 0,18 0 16,0-1-16,35 1 16</inkml:trace>
  <inkml:trace contextRef="#ctx0" brushRef="#br0" timeOffset="-180495.22">24800 10054 0,'0'0'15,"0"-17"-15,0-1 16,-17 18 0,17 18-1,0 17-15,0-18 16,0 36-16,0-17 0,0-1 15,0 35-15,0 1 16,0 35-16,0-53 0,-18 0 16,-17 141-16,17-141 15,18 17-15,-35 36 0,17-53 16,1-18-16,-1 18 16,18-35-16,0-1 0,-18 19 15,18-54 16,0 0-31,18 18 0,0-70 16</inkml:trace>
  <inkml:trace contextRef="#ctx0" brushRef="#br0" timeOffset="-180014.85">24994 10530 0,'0'-17'16,"0"34"-16,0-52 0,0 53 31,0 17-15,0 18-16,0-18 15,18 1-15,-18 52 0,0-53 16,18 18-16,-18 35 0,0-35 16,0-18-16,0 18 15,0-35-15,0-1 0,0 1 0,-18-18 16,18-35-1,-18 35-15,18-53 0,-17 0 16,-1 0-16,18 18 0,-18-53 16,18 35-16,0 17 0,-17-52 15,17 53-15,0 0 0,0-18 16,0 17-16,0 19 0,0-1 16,17 1-16,-17-1 15,36 18-15,-36-18 0,17 18 16,36 0-1,18 0 1,-54 36-16,54-19 0,-53-17 16,-1 18-16,1-1 0,-18 1 15,0 0-15,0-1 16,-35 1-16,17 0 0,-17-18 0,-1 17 16,1 1-16,-35 0 15,34-1-15,1 1 0,-18 0 16,18-1-16,17-17 0,-17 18 0</inkml:trace>
  <inkml:trace contextRef="#ctx0" brushRef="#br0" timeOffset="-179529.59">24024 11236 0,'0'-18'16,"0"36"-16,0-53 0,0 17 0,0 0 15,0 1-15,0-1 0,0 0 16,-17 18 0,17 36-1,0-19-15,0 19 0,0-19 16,0 54-16,0-18 0,0-18 15,0 18-15,0 0 0,0-18 0,0 18 16,0 35-16,0 0 16,0-17-16,0-36 15,-18-17-15,18 0 0,35-18 32,-35-18-32,35 18 0,-17-35 15,0 35-15,17-36 0,-17 19 16</inkml:trace>
  <inkml:trace contextRef="#ctx0" brushRef="#br0" timeOffset="-178691.44">24553 11501 0,'0'-18'0,"0"36"0,0-54 16,0 19-16,-35 17 16,0 0-16,17 0 15,0 0-15,1 0 0,-1 0 16,1 17-16,-1-17 0,0 18 0,-17 0 15,17 17-15,1-35 16,17 35-16,0-17 0,0-1 16,0 1-16,0 0 15,17 17 1,1-35-16,17 18 0,-17-18 16,0 0-16,17 0 15,-18 0-15,1-36 0,17 19 0,-17 17 16,0-18-16,-1-17 0,-17 17 15,0 0-15,0 1 0,0-1 16,0 1-16,0-1 0,-17 0 16,-1 18-1,18 36 1,-18-36-16,18 17 0,0 18 16,0-17-16,0 0 0,0 17 15,36-35-15,-36 18 0,17-18 16,19 17-16,-19-17 0,1 0 15,17 0-15,-17 0 0,17 0 16,0-17-16,-17-19 0,0 36 16,17-35-16,-17 17 0,-18 1 15,17-18-15,-17-1 16,0 1 0,0 17-16,0 1 15,-17 17-15,-1 35 16,18 0-16,-18-17 15,18 0-15,0 17 16,0-18-16,0 1 0,36 17 16,-1-35-16,-35 18 0,35-18 15,-17 0-15,-1 0 0,1 0 0,0 0 16,-1 0-16,-17-18 0,36 1 16,-19-19-16,1 1 15,-18 18-15,0-1 0,0 0 0,17-17 16,-17 17-16,0 1 0,0-1 15,0 0-15,-35 36 47,35 17-47,0 1 16,0-19-16,0 36 0,0-35 16,0 17-16,0 18 15,-17-18-15,17 1 0,-18 34 16,18-35-16,-18 1 15,1-19-15,-1-17 0,0 36 16,1-36-16,-1 0 0,-17 0 0,-18 17 16,35-17-16,1 0 0,-19 0 15,19 0-15,-1 0 0</inkml:trace>
  <inkml:trace contextRef="#ctx0" brushRef="#br0" timeOffset="-178344.14">25382 11571 0,'-17'0'0,"34"0"0,-34-18 16,-1 1-16,18-1 15,18-52 1,-18 52-16,35 0 0,0-17 15,-35 0-15,18 17 0,17-17 16,-35 17-16,0 1 0,0-1 16,-35 18-1,17 0-15,18 18 0,-17-18 16,17 35-16,-36-17 0,19 34 16,17-34-16,0 17 0,0-17 0,0 35 15,0-18 1,35 0-16,-35-17 0,18-18 0,-1 18 15,19-1-15,-1-17 16,-18 0-16,1 0 16,17-35-16,-17 17 0,0 1 15</inkml:trace>
  <inkml:trace contextRef="#ctx0" brushRef="#br0" timeOffset="-178064.7">25700 11395 0,'0'-18'16,"-35"106"-16,70-158 0,-35 34 0,0 19 15,0 34 16,0 19-15,35-36-16,-35 35 0,18-17 16,-18-1-16,0 1 0,0 0 0,17 34 15,-17-34-15,0 0 0,0 17 16,0-17-16,-17-18 31,17-18-31,-18 18 16,18-53-16,0 35 0,-18-52 15,18 35-15,0 17 16,0-35-16,0 35 0,36 1 16,-19-18-16,1 35 0,17-18 15,1 0-15,-1 18 0,0 0 16,18 0-16,-35 0 0</inkml:trace>
  <inkml:trace contextRef="#ctx0" brushRef="#br0" timeOffset="-177356.02">24606 12682 0,'0'0'0,"0"-17"31,0 34-16,0 19-15,0-19 16,0 19-16,0-19 0,-17 1 16,17 35-16,0-36 0,0 1 15,0 0-15,0-1 0,0 1 16,17-18-16,1 0 16,0 0-16,-1 0 15,1-35-15,17 35 0,-17-18 16,-1 18-16,19-35 0,-19 17 15,1 0-15,0 1 0,-18-1 0,17 1 0,1-1 16,-18 0-16,0 1 0,17-1 16,-17 0-16,0 54 31,0-19-31,0 19 16,0-19-16,0 1 0,0-1 15,0 1-15,0 0 0,0-1 0,0 1 16,0 0-16,0-1 0,0 1 15,18 0-15</inkml:trace>
  <inkml:trace contextRef="#ctx0" brushRef="#br0" timeOffset="-176799.27">25047 12453 0,'0'0'16,"-35"-18"-16,35 1 0,-35-1 16,17 0-16,0 1 0,-70-36 15,71 35-15,-19 18 16,-34-35-16,34 35 0,-52-18 16,71 18-16,-19 0 0,-34 0 15,34 18-15,1-18 0,-53 53 16,53-18-16,-1-17 0,-16 35 15,16-18-15,1 18 0,0 18 16,-1-36-16,36 18 0,-35 17 16,35-17-16,-17-18 0,17 18 15,0 36-15,0-19 16,0 18-16,17-35 0,-17-17 16,18 34-16,17-35 0,-17 1 15,35 17-15,-36-36 0,19 1 16,-1-1-16,0-17 0,-17 0 15,17 0-15,53 0 0,-53 0 16,18-17-16,106-54 16,-106 54-16,0-19 0,0 1 15,17 0-15,-17 0 0,0-1 0,53-52 16,-71 53-16,18-1 0,53-105 16,-71 106-16,1-106 15,-19 88-15,-17 0 16,-35-53-16,0 53 0,0 18 15,-36-53-15,36 53 0,-18-1 16,-35-17-16,35 36 0,0-1 0,0 18 16,-71 0-16,71 35 15,-52 1-15,52-1 0,0 0 16,-71 89-16,89-89 16,17 18-16,1-18 0</inkml:trace>
  <inkml:trace contextRef="#ctx0" brushRef="#br0" timeOffset="-140052.45">27376 2417 0,'0'-18'16,"0"0"-16,0 1 15,0-1-15,0 0 0,0 1 16,0-1-16,0 0 16,35 1-16,-18 17 15,1-18-15,0 18 16,-18-18 0,17 18-16,-17 18 62,0 0-62,18 17 16,-18-17-16,0-1 0,18 54 15,-18-53-15,0 17 0,0 53 16,0-53-16,17 1 0,-17 34 16,0-35-16,0 1 0,0 17 15,0-18-15,0 0 0,0 71 16,0-88-1,0 17-15,0-17 0,0-1 16,0 1-16,0-36 63,0 1-63,0-19 15,0 1-15,0 17 16,0 1-16,0-1 0,0 0 15,0 1-15,18-19 0,0 19 16,-1-1-16,1 1 16,-1-1-16,1 18 15,0-18-15,-1 18 16,1 36 0,0-19-1,-1 18-15,1-17 0,0 17 16,-18-17-16,17 0 0,-17 17 15,18-35-15,-18 18 0,18 17 16,-18-17-16,17-1 16,-17 1-16,0-1 15,0 1 1,-35-18-16</inkml:trace>
  <inkml:trace contextRef="#ctx0" brushRef="#br0" timeOffset="-139488.06">28099 2981 0,'0'-18'16,"0"1"-1,-18 34 48,18 1-63,-18-18 0,18 18 0,-17 17 15,17-17-15,-18-1 16,1 18-16,17-17 0,0 0 16,-18 35-16,18-36 15,0 1-15,0 0 16,0-1-16,35-17 15,-17 0-15,-1 0 16,19 0 0,-19-17-16,54-1 15,-53-17-15,-1 17 0,36-35 16,-35 18-16,-1 0 16,-17-1-16,18 19 0,-18-1 0,0-17 15,0 17-15,0 0 0,0 1 16,-35 17-16,35-18 0,-53 18 15,35 0-15,1 0 0,-36 0 16,35 0-16,18 18 0,-18-18 16,-17 35-16,35-17 15,0-1-15,0 1 0,0 0 16,0-1-16,18 1 16,17-18-16,-35 18 15,53-18-15,-35 0 16,-1 0-16,36 0 0,-35 0 15,-1 0-15,36-18 0,-35 0 16,0 1-16,-1-1 0</inkml:trace>
  <inkml:trace contextRef="#ctx0" brushRef="#br0" timeOffset="-139087.75">28892 1940 0,'18'-17'0,"-18"-36"31,0 35-31,-18 18 16,1 0-1,-1 0 1,1 0-16,-19 18 0,1-18 16,17 17-16,-35 19 0,36-19 15,-1 1-15,-35 35 16,36-18-16,-1 0 0,-17 18 16,17-17-16,18-1 0,-18 53 15,18-53-15,0 18 0,0 35 16,0-52-16,0 17 0,18-18 0,-18 18 15,35-18-15,-35-17 0,18 17 16,17-17-16,-17-18 0,17 17 16,-17-17-16,17 0 0,0 0 15</inkml:trace>
  <inkml:trace contextRef="#ctx0" brushRef="#br0" timeOffset="-138504.83">28910 2240 0,'0'0'15,"-18"0"-15,1-35 32,52 35-32,-17 0 15,17 0-15,0 17 16,-17-17-16,-18 36 0,35-19 15,-35 1-15,18 0 0,-18-1 16,18 19-16,-18-19 0,0 1 16,0 17-16,0-17 0,-36-1 15,1 1-15,35 0 0,-35-18 16,-1 17-16,19-17 0,-1 18 16,0-18-16,1 0 15,34 0 1,-17-18-16,36 18 15,-1-35-15,-35 17 0,18 1 16,-18-1-16,35 1 0,-17 17 16,-18-18-16,17 0 0,19-17 0,-19 17 15,1 1-15,-1-19 16,1 36-16,0-17 0,-1-19 16,1 36-16,-18-17 0,0-1 15,18 18-15,-18-17 0,-36 52 47,36-18-47,-17-17 0,-1 53 16,18-17-16,-18-19 0,18 19 15,0-19-15,0 19 0,0-19 0,0 36 16,0-18-16,0-17 0,0 0 16,18 17-16,-18-17 0,35-1 15,-17 1 1,0-18-16,35 0 15,-36 0-15,36-18 0</inkml:trace>
  <inkml:trace contextRef="#ctx0" brushRef="#br0" timeOffset="-138233.5">29527 1976 0,'-35'-18'16,"70"36"-16,-87-36 0,52 0 0,-18 18 15,36 0 32,-18 18-47,17-18 0,-17 18 0,35-18 16,1 52-16,-19-34 0,36 70 16,-35-52-16,0-1 15,-1 53-15,-17-35 0,0 0 16,0 70-16,-35 1 15,-89 35-15,72-107 16,16 1-16,-34 0 0,17-17 16,0 17-16</inkml:trace>
  <inkml:trace contextRef="#ctx0" brushRef="#br0" timeOffset="29756.73">10425 2663 0,'-18'0'16,"0"-17"-1,18-1 1,-17 18-16,-1 0 31,18-17-15,-18 17-16,1 0 31,-1 0-15,0 17-1,1-17 1,17 18-16,-18-18 15,1 17-15,-1-17 16,18 18 15,18-18 141,17 0-156,-18 0-16,1 0 0,0 0 0,-1 0 0,36 0 15,-17 0-15,34 0 16,-35 0-16,18 0 0,-17 0 16,52 0-16,-53 0 0,18-18 15,18 18-15,-36 0 0,0 0 16,53-17-16,-52 17 0,-1 0 16,0 0-16,0 0 0,1 0 0,-1 0 15,53-18-15,-35 18 0,-18 0 16,106-17-1,-88 17-15,124-18 16,-107 0-16,-17 18 0,71 0 16,-71 0-16,0 0 0,52-17 15,-52 17-15,0 0 0,35 0 16,-52 0-16,17 0 0,-18 0 0,53 0 16,-35 0-16,-18 0 0,53 0 15,-52 0-15,17 0 0,35 0 16,-53 0-16,106 0 15,-105 0-15,-1 0 0,35 0 16,-34 0-16,-19 0 0,36 0 16,-35 0-16,17 0 0,0 0 15,-17 17-15,0-17 16,-1 0-16,1 0 0,0 0 16,-1 0-16,18 0 0,-17 0 0,17 0 15,-17 0-15,53 0 0,-36 0 16,0 0-16,36 0 0,-36 0 15,0 0-15,36 0 16,-54 18-16,36-18 16,-35 0-16,0 0 0,-1 18 31,1-18-15,0 0-16,-1 0 15,1 0-15,-1 0 0,19 0 16,-19 0-16,19 0 0,-19 0 15,1 0-15,0 0 0,-1 0 0,36 0 16,-35 0 0,-1 0-16,1 0 31,0 0-15,-1 0-16,1 0 15,0 0-15,-1 0 0,1 0 16,0 0-16,-1 0 0,1 0 15,-1 0-15,1-18 16,0 18-16,-1 0 16,1 0-16,0-18 15,-1 18-15,1 0 16,0 0-16,-1 0 16,1 0-16,-1-17 0,1 17 15,0 0-15,-1 0 0,1 0 0,0-18 16,-1 18-16,1 0 15,0 0 189,-1 0-173,1 0-16,0 0 1,17 0-16,-18 0 16,19-18-16,-19 18 15,19-17 1,-1-1-16,-17 18 16,-1 0 46,1 0-31,-36 0 32,18-18-48,-17 18-15,17-17 0,-18 17 0,18-18 16</inkml:trace>
  <inkml:trace contextRef="#ctx0" brushRef="#br0" timeOffset="30121.1">15134 2240 0,'0'-18'16,"0"36"-16,-17-36 0,-1 18 0,0 0 15,18-17-15,-17 17 16,17 17 47,35-17-63,-17 18 15,-1 0-15,1-18 16,-1 17-16,1 1 0,17 0 15,-17-1-15,0 1 0,17 17 16,-17-17-16,-1-18 16,-17 18-16,18-1 0,-18 1 15,17-1-15,-17 1 0,0 0 16,0-1-16,0 1 0,-35 17 16,0-17-16,0 0 15,-36 17-15,36-18 0,0 1 16,-36 17-16,36-17 15,-1 0-15,19-18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3T05:50:41.062"/>
    </inkml:context>
    <inkml:brush xml:id="br0">
      <inkml:brushProperty name="width" value="0.05292" units="cm"/>
      <inkml:brushProperty name="height" value="0.05292" units="cm"/>
      <inkml:brushProperty name="color" value="#FF0000"/>
    </inkml:brush>
  </inkml:definitions>
  <inkml:trace contextRef="#ctx0" brushRef="#br0">2999 4304 0,'0'18'47,"-18"-18"-32,-17 0 1,-1 0 0,1 0-16,17 17 0,1-17 15,-18 0-15,17 0 16,0 0-16,18-35 31,36 35-31,-1-18 16,0 1-16,0 17 15,-17-18-15,53 18 16,-54 0-16,1 0 0,17 0 16,-17 0-16,-1 0 0,19 18 15,-19 17-15,1-35 0,0 53 16,-18-36-16,0 1 0,-36 53 16,36-54-16,-35 19 0,0 16 15,0-34-15,17 0 0,-17 17 16,35-17-16,-18-18 0,0 17 15,1-34 17,17-1-32,0 0 15,0-17-15,35 35 16,-35-35-16,35 17 16,-17 1-16,0-1 0,-1 18 15,1-18-15,17-17 0,-17 17 0,-1 18 16,1-17-16,17-36 15,-17 35-15,-18 1 16,0-1-16,0 0 16,-18 18 15,18 36-15,-17-36-16,17 17 0,-18 1 15,18-1-15,0 1 0,0 0 0,-18 17 16,18 0-16,0-17 0,-17 17 15,17 0-15,0-17 0,0 35 16,0-35-16,0-1 0,0 19 16,35-19-16,-35 1 15,18 35-15,-1-36 16,-17 1-16,18-18 16,0 0-16,-1 0 15,1 0-15,-1-18 0,1 18 16,0-35-16,-18 17 15,17 18-15,-17-35 16</inkml:trace>
  <inkml:trace contextRef="#ctx0" brushRef="#br0" timeOffset="275.7">3457 4604 0,'-17'0'31,"17"17"-15,0 1 0,0 17-16,17-17 0,-17 0 15,0 17-15,0-18 16,0 1-16,0 17 0,0-17 15,0 0-15,0-1 0,0 1 16,-17-18 0</inkml:trace>
  <inkml:trace contextRef="#ctx0" brushRef="#br0" timeOffset="1278.75">3722 4092 0,'0'0'15,"0"-17"-15,-18-1 0,18 0 16,-17 1-16,17-1 15,-18 18-15,18-18 16,-18 18-16,1-17 16,-1-1-16,0 18 0,-52-18 15,-1 18 1,36 0-16,0 0 16,-1 0-16,1 18 0,17-18 0,-52 18 15,35-18-15,17 17 0,-53 1 16,36 0-16,18-18 0,-36 35 15,35-35-15,-17 18 0,-1-1 16,19 1-16,17-1 0,-18 1 16,-17 17-16,17 1 0,1-19 15,-1 19-15,0-19 0,18 19 0,-17-19 16,-19 36-16,36-18 0,-17 1 16,-1 17-16,18-18 0,-18-18 15,18 54-15,0-36 0,0 1 16,-17 16-16,17-16 15,0-1-15,0 0 0,0 36 16,0-36-16,35 18 0,-17-18 16,-18-17-16,35 35 15,-17-35-15,-1 17 0,1-18 0,17 19 16,0-1-16,18 18 16,0-18-1,-35-35-15,0 18 0,35-18 16,-36 17-16,18-17 0,1 0 15,-1 0-15,-17 0 0,-1 0 16,36 0-16,-18 0 0,-17-35 0,35 35 16,-35-17-16,-1 17 15,19-18-15,-19 18 0,1 0 16,17-35-16,-17 35 0,-1-18 16,19 0-16,-19 18 0,1-17 15,17-1-15,-17 0 0,0 18 16,-18-17-16,35-1 0,-18 1 15,-17-1-15,36-17 0,-36 17 16,17-17-16,1-1 16,0 1-16,17-35 15,-35 34-15,18 1 0,-1-18 16,-17 35-16,18-17 0,-18-53 16,0 53-16,0-18 15,0 35-15,0 1 0,-18-36 16,18 35-16,0-17 0,-17-1 15,17 19-15,-18-1 0,0-17 16,1 35-16,17-18 0,-18-17 16,0 17-16,1 18 0,-19-35 15,36 17-15,-17 1 0,-1-1 16,1 0-16,-1 1 0,18-1 0,-18 1 16,1-1-16,17 0 15,-18 1-15,0 17 16,1 0-16,-1 0 0,0 0 0,1 0 15,-19 17-15,19 1 16,-1-18-16,-17 18 0,17-1 16,-17-17-16,17 18 0,-17-18 15,17 17-15</inkml:trace>
  <inkml:trace contextRef="#ctx0" brushRef="#br0" timeOffset="3641.57">2946 10548 0,'0'-18'32,"0"1"15,35 17 15,-17 0-62,-1 0 16,1 17-16,0-17 0,-1 18 15,1-18-15,-1 35 0,1 1 16,-18-19-16,0 1 0,0 0 16,0 52-1,-70 1-15,52-54 16,0 19-16,-17-1 0,17-35 15,1 17-15,-1 1 0,0-18 16,18-18 0,0 1-1,0-18 1,18 35-16,-18-18 0,18 18 0,-18-18 16,35 1-16,-17-1 0,17-17 15,0 17-15,18-35 16,-35 36-16,17-1 0,0-35 15,-17 35-15,-18 1 0,35-19 16,-17 19-16,-18-1 16,0 0-1,0 54 48,-18-19-48,18 1-15,-35 0 0,35-1 16,-18 36-16,1-35 0,17 0 16,-18 17-16,0 18 0,18-36 15,0 19-15,0-1 0,0-17 0,0 17 16,0 0-16,0 0 16,0-17-16,0 0 0,18 17 15,-18-17-15,18-18 16,-1 17-16,1-17 15,0 0-15,-18-35 16,17 17-16,-17 1 16,18-1-16</inkml:trace>
  <inkml:trace contextRef="#ctx0" brushRef="#br0" timeOffset="4107.87">3492 10918 0,'-17'0'0,"34"0"0,-34-17 62,52 17-62,-17 0 16,-1 0-16,1 0 16,-18 35-16,0-17 15,18-1-15,-18 1 0,0 0 16,0 35-16,0-36 0,-36 1 16,36-1-16,-35 1 0,35 0 0,-35 35 15,17-53 1,18 17-16,-17-17 15,17-35 1,17 35 15,18 0-31,-17 0 16,0 0-16,17 0 0,-17 0 16,-1 0-16,19 0 15,-19 0-15,1 0 0,0 0 16,-1-35-16,1 35 0</inkml:trace>
  <inkml:trace contextRef="#ctx0" brushRef="#br0" timeOffset="5388.91">3810 10195 0,'-141'-106'31,"106"89"-31,17-1 0,-35-17 16,18 17-16,17 18 0,0-17 16,-34-36-16,-1 17 15,35 36-15,-35-17 16,35 17-16,-17 0 16,18 0-16,-1 0 0,0 0 15,-17 0-15,17 0 0,-17 17 0,17-17 16,-52 18-16,35 17 0,-1-35 15,-34 36-15,34-19 0,1-17 16,0 18-16,0 0 0,-1-1 0,19 1 16,-36 17-16,35-17 0,1-1 15,-19 36 1,19-35-16,-19 35 16,36-18-16,-17-17 0,-1 17 15,0-17-15,18-1 0,-17 19 16,-1-1-16,18-18 0,-17 19 15,17-1-15,0-17 0,0 35 16,0-36-16,0 1 0,0 0 0,35 34 16,-35-34-16,17 0 0,1 35 15,-18-18-15,18-17 16,-1 34-16,19 19 16,-19-36-16,1-17 0,17 35 15,-17-36-15,-18 1 0,35 17 16,-17-35-16,-1 18 15,1 0-15,17-1 0,-17 1 16,0 0-16,-1-1 0,1-17 16,17 18-16,0 0 0,-17-1 15,0 1-15,17-1 0,0 1 16,1 0 0,-19-18-16,1 17 0,-1-17 15,1 18-15,0-18 0,-1 0 16,1 18-16,0-18 0,17 0 15,-17 17-15,-1-17 16,1 0-16,-1 0 0,1 0 16,0 0-16,-1 0 0,19 0 15,-19 0-15,1 0 0,17 0 16,-17 0-16,17-17 16,-17 17-1,-1 0-15,1 0 0,0-18 16,17 18-16,-17-18 15,17 18-15,-17-17 0,-1 17 16,1-18-16,-1 0 0,1 18 16,0-17-16,-1 17 0,1-18 0,0 1 15,17-19-15,-17 19 0,-1-1 16,-17 0-16,35-17 16,-17 17-16,17-35 15,-35 36-15,0-18 0,18-1 16,-18 19-16,0-54 15,18 53-15,-18 1 0,0-36 16,0 18-16,0 17 0,17-35 16,1 35-16,-18 1 0,18-18 15,-18 17-15,17-17 0,-17 17 0,18 0 16,-18 1-16,0-1 0,0-17 16,0 17-16,0-17 15,0 17-15,-18 1 0,1-36 16,17 35-16,0-17 15,-18 17-15,18 0 16,0-17-16,0 18 0,-18 17 16,18-18-16,0 0 0,-17 1 0,17-1 15,-18 0-15,-17 1 0,17-1 16,0 18-16,-17-18 0,0 1 16,17-1-16,-35 1 0,0-1 15,-17 0 1,52 18-16,-17 0 15,17 0-15,1 0 0,-19 0 16,36-17-16,-17 17 0,-1 0 0,0 0 16</inkml:trace>
  <inkml:trace contextRef="#ctx0" brushRef="#br0" timeOffset="9418.62">11747 4604 0,'-17'-18'16,"17"0"-16,-18 1 15,18-1-15,-17 1 16,17-1 0,0 0-1,0 1 1,-18-1-1,0 0 1,1 18 0,17-17-16,-18 17 15,0-18-15,1 18 16,-1-18-16,0 18 0,1 0 16,-1 0-16,1 0 0,-19 0 15,19 0-15,-1 0 0,0 0 16,1 0-16,-1 18 0,0-18 0,-17 18 15,18-18-15,-1 17 0,0 19 16,1-19-16,-1-17 0,18 36 16,-18-1-16,18-18 15,-17 1-15,17 35 0,0-35 0,0 17 16,0 0-16,0 0 16,0-17-16,17 17 0,1 1 15,0-1-15,17-17 16,-17-18-16,17 0 0,-18 0 15,19 0-15,17 0 0,-36-36 16,1 36-16,0-17 0,17-1 16,-18-17-16,1 17 0,0 0 0,-1-17 15,-17 18-15,18-1 0,17-35 16,-35 35-16,0-17 0,18 17 0,0-34 16,-18 16-16,17 19 15,-17-1-15,0 0 16,0 1-1,-17 17 32,17 35-47,-18-35 0,18 18 16,-18 17-16,18-17 0,0-1 16,0 18-16,0 18 15,0 0-15,0-35 16,0 17-16,18-17 0,-18-1 15,0 1-15,0 0 0,0-1 16,18-17-16,-1 0 31</inkml:trace>
  <inkml:trace contextRef="#ctx0" brushRef="#br0" timeOffset="9742.26">11836 4851 0,'-18'0'16,"18"35"46,0-17-62,0-1 0,0 1 16,0 0-16,0 17 15,0-18-15,0 36 16,0-35-16,0 53 16,0-54-16,0 1 15,0-1-15,0 1 16,-18-18-16</inkml:trace>
  <inkml:trace contextRef="#ctx0" brushRef="#br0" timeOffset="10352.34">12100 3951 0,'0'0'15,"0"-18"-15,-17 18 16,17-17 0,-18 17-16,0 17 46,1 19-46,17-19 16,-36 36-16,1 53 16,18-88-16,-1 52 15,18-52-15,0 0 16,0-1-16,0 1 0,0 0 0,0-1 16,0 1-16,35-18 0,-17 0 15,17 0-15,-17 0 16,-1 0-16,1-18 0</inkml:trace>
  <inkml:trace contextRef="#ctx0" brushRef="#br0" timeOffset="10767.45">12241 4163 0,'0'0'0,"0"-18"0,0 0 16,36 1 15,-19 17-15,1 0-16,0 0 0,-1 0 16,1 17-16,-1 19 15,-17-19-15,0 1 16,0 0-16,0-1 15,0 1-15,-17 0 0,-18-1 16,-1 1-16,1 0 16,17-18-16,1 0 15,17-18 17,17 18-32,1 0 15,17 0-15,-17 0 16,17 0-16,-17 0 0,17 0 15,-17 0-15,-1 0 0,1 0 16,0 0-16,-1 0 0,1 0 16</inkml:trace>
  <inkml:trace contextRef="#ctx0" brushRef="#br0" timeOffset="11083.38">12612 3881 0,'0'0'0,"0"-18"32,17 18-17,-17 35 1,18-17-16,0-18 0,-1 53 15,1-36-15,0 19 0,-1-1 16,1 0-16,-18-17 0,18 35 16,-18-18-16,17-17 0,-17 35 15,0-18-15,0-17 0,-70 34 16,34-34-16,1 17 16,-88 36-16,70-53 15,0-1-15</inkml:trace>
  <inkml:trace contextRef="#ctx0" brushRef="#br0" timeOffset="13300.84">13000 3951 0,'-18'0'63,"18"-18"-48,0 1 1,0-1-16,0 1 0,-17-1 16,17-17-16,-18 35 15,18-18-15,0 0 0,-18 1 16,1-1-16,17 0 0,-18 1 16,0-1-16,-17 1 15,35-1-15,-18 18 0,-17-18 16,18 1-16,-1-1 0,0 18 0,-17-18 15,17 1-15,1 17 0,-36-18 16,35 18-16,1-18 0,-36 18 16,35 0-16,-17-17 0,-1 17 15,1 0-15,0 0 0,0 0 0,-36-18 16,36 18-16,-1 0 0,1 0 16,18 0-16,-19 0 0,1 0 0,17 0 15,1 0-15,-19 0 0,19 0 0,-1 0 16,-17-18-16,17 18 15,-35 0 1,36 0-16,-1 0 0,0 0 0,-17 0 16,17 0-16,1 0 0,-1 18 15,-17-18-15,17 0 0,1 18 0,-19-18 16,19 17-16,-1-17 0,-17 36 16,17-36-16,-17 17 0,17 1 0,-17 0 15,0-1-15,17 1 0,-17 17 16,17-17-16,1-18 0,-19 53 15,19-36-15,-1 1 0,-35 17 16,35-17-16,1 0 0,-1-1 0,-17 18 16,17-17-16,1 0 0,-19 17 15,19-17-15,-19 35 16,36-36-16,-17 18 16,-1-17-16,18 0 0,0 17 15,0-17-15,0-1 0,0 1 16,0 0-16,0-1 15,0 19-15,-18-19 16,18 1-16,0 17 0,-17-35 16,17 18-16,-18 17 15,18-17-15,-17-1 0,17 1 0,-18 0 16,18-1-16,-18 18 16,18-17-16,0 0 0,-17-1 0,17 1 15,-18 17-15,18-17 0,0 17 16,0-17-16,0-1 0,0 1 15,0 17-15,0-17 0,0 17 16,0-17-16,18 0 0,-18-1 16,17 1-16,-17 0 0,18 17 15,-18-18-15,18 1 0,-18 17 16,17-17-16,-17 0 0,18-1 16,-18 1-16,17 0 0,-17-1 0,18 1 15,-18-1-15,18 1 0,-18 0 0,17-18 16,1 35-16,-18-17 0,18-1 15,-1 1-15,-17 0 0,18-18 16,0 17-16,-1 1 16,1-1-16,-1 1 0,1-18 15,0 0-15,-1 18 0,1-1 16,0-17-16,-1 0 16,-17 18-16,18-18 0,17 0 15,-17 18-15,0-18 0,-1 0 16,1 0-16,-1 17 0,19-17 15,-19 0-15,1 0 0,35 18 16,-35-18-16,-1 0 0,1 0 0,-1 0 16,1 0-16,0 0 0,-1 18 15,1-18-15,0 0 0,-1 0 16,1 0-16,0 0 0,-1 0 0,18 0 16,-17 0-16,0 0 15,35 0-15,-36 0 0,1 0 16,17 0-16,-17 0 0,17 0 15,18-18-15,-35 18 16,-1 0-16,1 0 0,0 0 16,35-18-16,-36 18 15,1 0-15,17-17 16,-17 17-16,-1 0 0,19-18 16,-19 18-16,54-18 15,-54 1-15,1 17 0,17-18 16,-17 18-16,-18-18 0,35 1 15,-17 17-15,0-18 0,-1 18 0,19-35 16,-19 35-16,36-53 16,-35 35-16,-1 18 0,19-35 15,-19 17-15,19 1 0,-1-18 16,-35 17-16,17 0 0,1 1 16,0-1-16,-18 0 0,17 1 15,-17-1-15,0 0 0,0 1 0,18-1 16,-18-35-16,0 36 0,0-1 15,0-17-15,0 17 0,18 0 16,-18-17-16,17 17 0,-17 1 16,18-18-16,0 35 15,-18-18-15,0 0 0,17 1 0,-17-1 16,18 18-16,-18-53 16,17 53-16,-17-53 15,0 36-15,18-1 16,-18 0-16,0 1 0,0-1 15,0 0-15,18 1 16,-18-1-16,0 0 0,0 1 16,0-1-16,17 18 0,-17-17 0,0-19 15,0 19 1,0-1-16,0 0 0,0 1 16,0-1-16,0 0 0,-17 1 15,17-1-15,-18 18 0,0-35 16,18 17-1,-17 1-15,17-1 16,0 0-16,-18 1 0,18-1 16,0 0-16,-17 1 0,17-1 15,0 0-15,0 1 0,-18-1 16,18 1-16,0-1 16,0 0-16,-18 1 15,18-1-15,-17 0 0,17 1 16,-18 17-16,18-18 15,-18 18-15,-17-18 16,17 18-16,1-17 0,-18 17 16,17 0-16,-17 0 0,-1 0 15,1 0-15,17 0 0,-17 0 16,18 0-16</inkml:trace>
  <inkml:trace contextRef="#ctx0" brushRef="#br0" timeOffset="15808.92">12012 9137 0,'0'-18'78,"-18"18"-78,18-17 15,-17 17-15,-1-18 16,18 0-16,-17 18 0,17-17 16,-18 17-16,0-36 0,1 19 15,-1 17-15,0 0 0,1-18 16,-1 18-16,-17 0 0,17 0 16,-17 0-16,0 0 0,17 35 15,-17-35-15,-18 36 16,35 17-1,0-53-15,18 17 0,0 1 16,0 0-16,0-1 0,0 1 0,0-1 16,18-17-16,-18 18 0,35 0 15,-17-18-15,0 17 0,17-17 16,-17 0-16,17 0 0,18 0 16,-18 0-16,-17-35 0,17 35 15,-17-18-15,-1 18 0,19-35 0,16-18 16,-34 36-16,0-1 15,-1 0-15,-17-17 0,0 17 0,18-34 16,-18 34 0,0 0-16,-35 18 15,17 18 1,18 17 0,0-17-16,0-1 0,-18 1 0,18 0 15,0-1-15,0 1 0,0 0 16,0-1-16,0 19 15,0-19-15,18 1 16,-18-1-16,0 1 0,0 0 0,0-1 16,0 1-16,0 0 15,-18-1-15</inkml:trace>
  <inkml:trace contextRef="#ctx0" brushRef="#br0" timeOffset="16192.82">12206 9207 0,'-18'0'16,"18"-17"-1,18 17 1,0 0-16,17 0 15,-17 0-15,35 0 16,-36 0-16,18 17 16,-35 1-16,0 0 15,0 17-15,-17 0 16,-18-35-16,-1 18 16,19 0-16,-1-18 15,0 0-15,1 0 16,-1 0-16,53 0 31,-17 0-15,17 0-16,-17 0 15,0 0-15,-1 0 0,1 0 16,17 0-16,0 0 0,1-18 16,-19 18-16</inkml:trace>
  <inkml:trace contextRef="#ctx0" brushRef="#br0" timeOffset="16663.53">12788 8396 0,'0'0'16,"-17"-18"-16,-1 1 15,0-1 1,1 18-16,-1 0 16,0 0-1,18 18-15,-17-18 0,-1 53 16,18-36-16,-18 19 16,1-19-16,-1 19 0,18 16 15,-17-34-15,17 17 0,-18 18 16,18-35-16,0 0 0,0 17 15,0-17-15,0-1 0,0 1 0,0-1 16,18 1-16,-18 0 0,35-1 16,-18 1-16,1-18 15,0 0-15</inkml:trace>
  <inkml:trace contextRef="#ctx0" brushRef="#br0" timeOffset="17046.24">12876 8661 0,'0'0'0,"-17"-36"31,17 19-15,17 17-16,1 0 15,0 0-15,-1 0 16,-17 35-16,18-17 15,-18-1-15,0 1 16,0 0-16,0-1 0,0 1 16,-18 0-16,18-1 0,-35 1 15,17-18-15,18 17 16,-17-17 0,34-17 15,1 17-16,0 0 1,-1 0-16,1 0 0,0 0 16,-1 0-16,1 17 0,-1-17 15,1 0-15,0 0 16</inkml:trace>
  <inkml:trace contextRef="#ctx0" brushRef="#br0" timeOffset="17349.2">13106 8431 0,'0'0'16,"-18"-17"-16,18-1 15,0 0 1,71 71 15,-54-53-31,-17 36 0,18-1 16,0-17-16,-18-1 0,17 36 15,1-35-15,-18-1 0,0 36 16,0-35-16,0 0 0,0 35 16,-18-36-16,18 1 0,-35 17 15,0-17-15,17-18 0,-17 35 16,17-35-16</inkml:trace>
  <inkml:trace contextRef="#ctx0" brushRef="#br0" timeOffset="19128.28">13705 8431 0,'-17'-17'0,"34"34"0,-34-52 0,-1 17 16,18 1-16,-18-1 15,1 1-15,-1-1 16,18 0-16,-17 1 0,-1-1 15,18 0-15,-18 18 0,1-17 16,-1-19-16,0 19 0,1 17 16,-1-18-16,0 1 0,1 17 0,-18-18 15,-18 0-15,35 18 0,-17-17 16,-18 17-16,18-18 0,-1 18 16,-17-18-16,18 18 0,0 0 15,-18-17-15,18 17 0,17 0 16,-106-18-1,19 0 1,69 18-16,1 0 0,-53 0 16,53 0-16,-1 0 0,-17 0 15,18 0-15,-18 0 0,0 0 0,-53 18 16,71-18-16,-18 18 0,-17-1 16,34-17-16,1 18 0,-18 0 15,18-18-15,17 17 0,1-17 0,-1 18 16,0-18-16,1 18 0,-19-18 0,1 35 15,18-18-15,-1 1 0,0-18 16,1 18-16,-19-1 0,36 1 16,-53 17-16,53 1 0,-17-19 0,-18 18 15,17-17-15,18 17 16,-18 1-16,1-1 0,17-17 16,-18 17-16,18-18 0,-18 19 15,18-19-15,-17 19 0,17-19 16,0 1-16,-18 0 0,18-1 0,0 1 15,-18 0-15,1 52 16,-1-52-16,1 17 16,17-17-16,-18-1 0,0 36 15,18-35-15,0-1 16,0 1-16,0 0 0,0 17 16,0-17-16,0-1 0,0 1 15,0 0-15,18-1 0,-18 1 16,35-1-16,-35 1 0,18 0 15,-1-1-15,-17 1 0,18 0 16,0-1-16,-18 1 0,17 0 16,-17-1-16,18 1 0,-18 0 15,18-1-15,-18 1 0,17-1 16,-17 19-16,18-36 0,-18 17 16,18 1-16,-1-18 0,-17 18 15,18-18-15,-18 17 0,0 1 0,17-18 16,1 18-16,0-18 0,-18 17 15,17-17-15,36 18 0,-35-1 16,0-17-16,17 18 0,0 0 16,-17-18-16,-1 17 0,1-17 15,0 0-15,17 18 0,0-18 16,-17 0-16,35 18 16,-36-18-16,1 0 0,17 17 0,-17-17 15,0 0-15,-1 0 0,1 0 0,17 0 16,-17 18-16,-1-18 0,1 0 0,35 0 15,-35 0-15,-1 18 0,19-18 16,-19 0-16,1 0 0,-1 0 0,36 0 16,-35 0-16,0 0 15,35 0-15,-36 0 0,19-18 16,-1 18-16,-18-18 0,19 18 16,-19 0-16,1-17 0,0 17 0,17-18 15,-17 18-15,34-18 0,-34 18 16,0-17-16,-1 17 0,1-18 0,0 18 15,-1-18-15,19 1 0,-19-1 16,18 1-16,1-1 0,-19 0 16,1 1-16,17-1 15,-17 0-15,-18 1 0,53-19 16,-53 19-16,18 17 0,17-35 16,-35 17-16,17 0 0,1 1 15,0-1-15,-1 0 0,19 1 16,-36-1-16,17 18 0,1-18 15,0 1-15,-18-1 0,17 0 16,1 18-16,-18-17 0,17-1 16,-17 1-16,18-1 0,17-17 15,-35 17 1,18-17-16,0 35 0,-18-18 16,17-17-16,1 35 0,-18-18 15,18-17-15,-18 17 16,0-17-16,0 17 15,0 1-15,17-1 0,-17 0 16,0 1-16,0-18 16,0 17-16,18 0 15,-18 1-15,0-1 0,17-17 16,-17 17-16,0 0 16,0 1-16,0-1 0,0 0 15,0 1-15,0-1 16,0 1-16,0-1 0,0 0 15,0 1-15,0-1 16,0 0 0,0 1-16,0-1 15,0 0-15,0 1 16,-17-1-16,17 1 16,-18-1-16,1 18 15,17-18 1,0 1-16,-18 17 0,18-18 15,0 0-15,-18 18 0,18-17 16,-17-1-16,17 0 16,-18 18-1,18-17-15,-18 17 0,18-18 16,-17 1-16,17-1 0,-18 0 16,0 1-1,18-1-15,-17 18 16,17-18-16,-18 18 0,1-17 15,-1 17-15,-35-18 16,35 18-16</inkml:trace>
  <inkml:trace contextRef="#ctx0" brushRef="#br0" timeOffset="37536.21">4075 4463 0,'0'17'0,"-36"-17"31,19 0-15,-1 0 0,0 0-1,1 0 1,34 0 234,19 18-250,-19-18 15,1 0-15,0 0 0,17 18 16,0-18 0,-17 0-16,-1 0 0,19 0 15,17 17-15,-36-17 16,1 0-16,17 0 0,0 0 16,1 18-16,-19-18 15,1 0-15,17 0 0,-17 0 16,17 17-16,-17-17 15,-1 0-15,1 18 0,35-18 16,-35 0-16,-1 18 0,36-18 16,0 0-16,0 17 15,-18-17-15,1 0 0,34 18 16,-35-18-16,18 0 16,-35 0-16,17 18 0,1-18 15,-19 0-15,18 17 0,18-17 16,-35 0-16,17 18 15,-17-18-15,17 0 0,-17 18 0,35-18 16,-18 17-16,0-17 0,18 18 16,18-18-1,17 17-15,-53 1 16,36-18-16,-36 18 0,-17-18 16,52 17-16,-52-17 0,17 18 15,18-18-15,-18 18 0,-17-18 16,17 0-16,18 17 0,-17-17 15,-1 18-15,0-18 0,0 0 0,1 0 16,-1 18-16,53-18 16,-53 0-16,1 17 0,34-17 15,-35 18-15,1-18 0,52 18 16,-70-18-16,70 17 16,-71-17-16,54 0 15,-53 18-15,17-18 0,0 0 0,0 0 16,1 0-16,-1 0 0,0 0 0,36 17 15,-36-17-15,-17 0 0,35 0 16,-18 0-16,-17 0 0,17 0 16,-17 0-16,-1 18 0,1-18 15,-1 0-15,1 0 16,35 0-16,0 0 16,-35 0-1,-1 0-15,36-18 0,-35 18 0,-1 0 16,1 0-16,0 0 0,17 0 0,-17 0 15,-18-17-15,17 17 0,1 0 16,-1 0-16,1 0 0,0 0 16,-1 0-16,1 0 15,0 0-15,-1-18 16,1 18-16,0 0 16,-1 0-16,1 0 0,0 0 15,-1 0-15,1 0 0,-1 0 0,1 0 16,0 0-16,-1 0 0,1 0 0,0 0 15,-1 0-15,1 0 0,0 0 16,-1 0-16,1 0 0,-1 0 16,1 0-16,0 0 0,17 0 0,-17 0 0,52 18 15,-52-18-15,17 0 16,36 0-16,-36 0 16,0 17-16,53-17 0,-52 18 15,-1-18-15,0 0 0,-17 18 16,35-18-16,-36 0 15,1 0-15,0 17 0,-1-17 0,1 0 16,0 0-16,35 0 16,-36 0-16,18 18 0,18-18 0,-17 0 15,-19 0-15,36 18 16,-17-18-16,-19 0 0,36 17 16,-18-17-16,1 0 15,-19 18-15,1-18 16,0 0-16,-1 0 0,1 0 0,17 18 15,-17-18-15,-1 0 0,36 0 16,-17 0-16,-19 0 0,71 17 16,-70-17-16,17 0 15,-17 18-15,0-18 0,-1 0 16,1 0-16,0 0 31,-1 0-15,1 0-1,-1 0-15,19 0 0,-19 0 16,1 0-16,0 0 0,-1 0 16,1 0-16,0 0 15,-1 0 1,1 0-16,-1 0 16,1 0-16,0 0 15,35 0-15,52 0 16,-69 0-16,34 0 15,-52 0-15,17 0 0,1 0 16,-19 0-16,1 0 0,-1 0 0,1 0 16,-53 17 15,17-17-31,1 18 16,-19-18-16,19 0 15,-1 0-15</inkml:trace>
  <inkml:trace contextRef="#ctx0" brushRef="#br0" timeOffset="38061.61">10460 5009 0,'17'0'47,"1"0"-31,0 18-16,17-18 15,-17 0-15,-1 0 0,36 18 16,-35-1-16,17 1 0,36 17 15,-54-35-15,19 36 16,-19-36-16,1 17 16,-18 1-16,18-18 15,-18 17-15,0 1 16,-36 0 0,19-1-16,-19 1 15,19-18-15,-1 0 0,0 18 16,1-18-16,-1 17 0,1-17 0,-1 18 15,0 0-15,1-1 0,-19 18 32,19-35-32,17 18 0,0 0 15</inkml:trace>
  <inkml:trace contextRef="#ctx0" brushRef="#br0" timeOffset="41277.89">4039 4533 0,'0'18'125,"36"-18"-125,-36 17 0,17-17 16,1 18-16,-1-18 16,-17 18-16,36-1 15,-19 1-15,1 0 0,0-18 16,-18 17-16,17 1 0,19 17 15,-19-17-15,36 35 16,-35-53-16,17 17 0,0 19 16,1-19-16,-19 1 0,54 17 15,-54-17-15,19 0 0,17 17 16,-36-18-16,19 1 16,-19 0-16,18 17 0,-17-17 0,17 17 15,-17-17-15,0-1 0,-1 18 16,1-17-16,17 17 15,-17 1-15,0-19 16,17 1-16,0 17 0,-17-17 16,52 35-16,-52-36 15,0-17-15,34 53 0,-34-35 16,53 35-16,-54-35 16,1-1-16,52 36 15,-52-35-15,0-1 0,-1 1 16,1 0-16,0-1 0,-1 19 0,19-1 15,17 0-15,-1 0 16,-34-17-16,17 17 0,18 1 16,-35-19-16,17 18 0,18 18 15,-35-35-15,17 0 0,0 35 16,1-36-16,-19 19 0,18-1 16,1-18-16,-19 19 0,19-1 15,-19 0-15,-17-17 0,53 35 16,-35-18-16,0-17 15,34 17-15,19 0 16,-18 1-16,-35-19 16,52 36-1,-35-35-15,-17-1 0,0-17 0,17 18 16,-17 0-16,34 17 0,-34-17 16,0-1-16,17 19 0,-17-19 15,-1 1-15,19-18 0,-1 35 16,-17-17-16,-1-1 0,36 19 15,-35-19-15,17 1 0,-17 0 0,35-1 16,35 36 0,-71-35-16,1-1 0,0 1 0,35 35 15,-36-35-15,36 34 16,-35-34-16,35 53 16,-36-54-16,36 36 15,-35-35-15,0 0 0,17 17 16,0-18-16,-17 1 15,35 17-15,-36-17 0,19 0 16,16 17-16,-34-17 0,35-1 16,0 18-16,-35-17 15,70 35 1,-71-35-16,19 17 0,-19-17 16,1-18-16,35 35 15,-35-18-15,17-17 0,18 36 0,-36-19 16,19 1-16,52 17 15,-53-17-15,18 0 16,-35-1-16,17 1 0,35 17 16,-17 0-16,-17 1 15,-1-19-15,-17 1 0,35 17 16,-18-17-16,-18 0 0,54 17 16,-36 0-16,1-17 0,34 35 15,-35-36-15,18 19 0,18 16 16,-36-34-16,0 0 0,71 70 15,-70-70-15,-1-1 16,18 36-16,-18-35 0,-17-1 16,70 54-1,-18-18-15,-34-35 16,-19-1-16,54 18 0,-1 1 16,-34-19-16,34 1 15,-52 0-15,17-1 0,0 1 16,1 0-16,-19-18 0,19 17 0,-1 18 15,-17-35-15,-1 18 0,18 0 16,-17-1-16,0 1 0,17 0 16,-17-1-16,-1-17 0,1 18 0,17 0 15,0-1-15,18 1 16,-35 0-16,53-1 16,-54-17-16,19 18 15,-19-1-15,1-17 0,-1 18 16,1 0-16,0-18 0,-1 17 15,1-17 1,-18 18-16,18-18 16,-1 0-16,1 0 0,17 0 15,-17 18-15,35-18 0,0 17 16,-18 1-16,18-18 16,-36 18-16,36-1 15,-35-17-15,17 18 16,-17-18-16,0 17 31,-1-17-15,1 0-1,0 0-15,17 0 16,-18 0-16,1 18 16,0-18-16,-1 0 15,-17 18-15,18-18 0,0 0 16,-1 17-16,1-17 0,0 18 15,-1-18-15,1 18 16,-1-18-16,-17 17 0,18-17 16,0 18-16,-1-18 15,1 0-15,0 18 0,-1-18 16,1 0 0,0 0 15,-1 0-16,1 0 1,-1 17-16,1-17 16,0 0-1,-36 0 48,0 0-48,1 0 1,17-17 0,-18-1-16,18 0 15</inkml:trace>
  <inkml:trace contextRef="#ctx0" brushRef="#br0" timeOffset="41788.11">11553 9454 0,'0'18'63,"0"0"-47,0-1-1,0 1-15,0 0 16,0-1-16,0 19 15,0-19-15,0 1 16,0-1-16,0 1 0,0 0 16,18-18-16,-18 17 0,0 1 15,0 0-15,0-1 16,-18-17-16,18 18 0,-35-18 0,0 18 16,17-18-16,-17 0 15,-18 0-15,18 17 0,17-17 0,-35 0 16,18 0-1,0 0-15,17 0 16,18 18-16,0-1 16,-18-17-16,18 18 15</inkml:trace>
  <inkml:trace contextRef="#ctx0" brushRef="#br0" timeOffset="44328.25">4233 10301 0,'0'18'62,"18"-18"17,17 0-64,-17 0 1,0 0-16,34 0 0,-34 0 15,0 0-15,35 0 16,-18 0-16,-17 0 0,52-18 16,-52 18-16,17-18 0,88 1 15,-87 17-15,-1-18 0,53 1 16,-52 17-16,16-18 0,37 18 16,-36-18-16,-18 18 0,71-17 15,-18-1-15,71 0 16,-124 18-16,18-17 15,0 17-15,0 0 0,0-18 0,-1 18 16,1 0-16,0-18 0,0 18 0,0 0 16,0-17-16,0 17 0,-18 0 0,18-18 15,0 18-15,-18 0 0,18 0 0,-17-17 16,52 17-16,-53-18 16,18 18-16,17 0 0,-17-18 15,-17 18-15,52-17 0,-53 17 16,18 0-16,35-18 0,-35 18 15,0-18-15,-18 18 0,71-17 16,-53 17-16,0 0 0,35-18 16,-52 18-16,16-18 0,19 18 15,-36-17-15,1 17 0,69-18 16,-69 18-16,-1 0 0,53-18 16,-53 1-16,89-1 15,-71 18-15,88-35 16,-106 35-16,18-18 15,71 1-15,-89-1 16,53 18-16,-53-18 0,1 18 16,17-17-16,-18 17 0,0-18 15,18 18-15,-18-18 0,-17 18 16,52-17-16,-34 17 0,-1 0 16,53-18-16,-53 1 0,1 17 15,-1 0-15,53-18 0,-52 0 16,-1 18-16,0 0 0,18-17 0,-18 17 15,1-18-15,34 18 16,-52 0-16,88-18 0,-71 18 16,0 0-16,36-17 15,-36 17-15,18-18 0,-18 18 0,0-18 16,1 18-16,-1 0 0,36-17 16,-36 17-16,-18 0 0,36-18 15,-17 18-15,-19 0 0,19-17 0,16 17 16,-16 0-16,-19-18 0,54 18 15,-36 0-15,1 0 0,69-18 16,-52 18-16,53 0 16,-53 0-1,35-17-15,-70 17 0,-1 0 16,19 0-16,-19 0 16,1 0-16,0 0 15,-1-18 1,1 18-1,0 0-15,-1 0 16,1 0-16,-18-18 16,18 18-16,-1 0 15,1 0 1,-1 0 15,1 0-31,-36 0 63,1 0-48,-1 0-15,1 0 16,-1 0-16,0 0 0,1 0 16,-1 0-16</inkml:trace>
  <inkml:trace contextRef="#ctx0" brushRef="#br0" timeOffset="44699.75">11183 9207 0,'0'0'16,"0"-17"-1,0-1-15,-18 18 47,1 0-31,17 18-1,0-1-15,0 1 16,0 0 0,17-1-16,19 1 0,-36 0 15,35-18-15,0 17 0,-17 1 16,0-18-16,-1 35 0,1-17 15,-18 0-15,0-1 16,-18-17-16,18 18 16,-53-18-16,36 17 0,-54-17 15,36 18-15,-1-18 0,19 0 16,-18 18-16,17-18 0,-17 0 16,17 0-16,18 17 15</inkml:trace>
  <inkml:trace contextRef="#ctx0" brushRef="#br0" timeOffset="47374.1">4251 10301 0,'0'0'0,"0"-18"47,0 1 93,0-1-124,18 1 0,-18-1-16,17 18 15,-17-18-15,18 18 0,35-53 16,17 0-1,-52 36-15,0-1 0,35 1 16,-18-19-16,-18 19 0,36-19 16,-17 19-16,-19-1 0,54-17 15,-54 17-15,19-17 0,17 0 16,-18 17-16,0-17 16,53-18-16,-35 35 0,-17 0 15,122-70-15,-122 71 0,17-1 16,52-35-16,-69 35 15,17 1-15,35-18 0,-53 17 16,53-17-16,-17 17 16,-54 0-16,89-35 15,-88 36-15,88-19 16,-71 19-16,53-36 16,-52 35-16,69-35 15,-69 36-15,-1-1 0,35-17 16,-34 17-16,-1 18 0,53-35 15,-70 17-15,52-17 16,-34 17-16,-19 1 16,36-1-16,-35 0 0,52-34 15,-34 34-15,-1 0 16,71-35-16,-71 18 16,36 0-16,-36 17 15,0-17-15,53-18 0,-52 18 16,52-18-16,-70 35 15,70-52-15,-71 52 16,19 0-16,-1 1 0,-17-1 16,17 0-16,0 1 0,36-19 15,-36 19-15,-17-1 0,17 1 16,18-19-16,35 1 16,-70 17-16,52-17 15,-52 35-15,17-18 0,53-35 16,-52 36-16,-1-1 15,18 1-15,-18-1 0,53-35 16,-70 53-16,17-18 0,-17 1 16,17-1-16,-17 0 0,17 1 0,18-18 15,-35 17-15,17 0 16,18-17-16,-18 0 0,36-1 16,-1-16-16,-35 16 15,1 19-15,-1-19 0,18 19 0,-18-1 16,18-35-16,-18 35 0,1-17 15,17 0-15,-36 17 0,1 1 16,52-36-16,-52 35 16,0 18-16,17-35 0,-17 35 15,70-71 1,-71 54-16,54-19 16,-36 19-16,-17-1 0,35 0 15,-36 1-15,1 17 0,17-18 16,-35 1-16,18 17 0,17-18 15,-35 0-15,36-17 16,-19 35-16,1-18 0,17-17 16,-17 17-16,-1 1 0,19-19 15,-1 36-15,-17-35 0,-1 18 16,18-1-16,-17 0 0,17 1 0,1-1 16,-1 0-16,-17 1 0,17-1 0,53-35 15,-53 36-15,1-1 16,-19-17-16,19 17 0,-1 0 0,-18 1 15,36-19-15,0 1 16,-17 0-16,-1 17 16,-18 18-16,36-35 0,-35 17 15,0 1-15,17 17 16,-17-18-16,17-17 0,35-1 16,-52 19-16,17-1 15,-17 1-15,0-1 0,17 0 16,-35 1-16,18 17 0,-1-18 15,-17 0-15,18 18 0,-1-17 16,1 17-16,-18-18 16,18 0-16,-18 1 0,35-1 15,-17 1-15,-1-1 0,19 0 16,-19 1-16,1-1 0,17 0 16,-17 1-16,-1 17 15,19-18-15,-19 0 0,1 18 16,-18-17-16,18 17 15,17-18 1,-35 1 0,17 17-16,1-18 0,-18 0 15,18 18-15,17-17 16,-17-1-16,-1 0 16,1 18-16,-18 18 109,-18-18-93</inkml:trace>
  <inkml:trace contextRef="#ctx0" brushRef="#br0" timeOffset="47885.99">11553 5556 0,'0'18'16,"18"-18"31,0 18-32,-1-18 1,1 0-16,0 0 0,17 0 16,-17 17-16,-1-17 0,36 0 15,-35 0-15,17 0 16,-17 0-16,-1 0 0,1 0 0,17 0 15,-17 18-15,0-18 16,-18 17 0,0 1-1,0 0-15,-36-18 0,36 17 0,-17 1 16,17 0-16,-36-1 0,36 1 0,-17 0 16,-1-1-16,18 1 0,-18-1 0,18 1 15,-17 0-15,-1-1 0,18 1 16,0 0-16,0-1 15,0 19 1,0-19-16,-18 1 16</inkml:trace>
  <inkml:trace contextRef="#ctx0" brushRef="#br0" timeOffset="55342.68">2893 1252 0,'0'-17'47,"17"17"-32,-34 0 48,-1 0-32,0 0-15,1 0-16,-1 0 15,36 0 79,-1 0-78,19 0-16,-1 0 15,-17 0-15,-1 0 0,19 17 16,-19-17-16,1 18 0,17 35 15,-35-35-15,0 34 16,0-34-16,0 0 0,-53 52 16,53-52-16,-35 0 15,-18 17-15,35-18 0,1-17 16,-1 18-16,0 0 0,1-18 16,17-18 15,35 0-16,-35 1-15,18 17 0,-18-35 16,17 35-16,19-36 0,-19 19 16,-17-1-16,36-17 15,-19 17-15,1 0 0,0-34 0,-1 34 16,-17-17-16,18 17 0,-18-17 16,0 17-16,17 0 0,-17 1 0,0-18 15,0 17-15,0 0 0,0 1 16,0-1-16,-17 18 47,17 18-47,-18 17 15,18-17-15,0-1 0,0 1 0,-17 52 16,17-52-16,0 0 16,0 17-16,0 0 0,0-17 15,0 17-15,0 0 16,17 18-1,1-35-15,-18 0 0,17-1 16,-17 1-16,18-1 16,0 1-16,-1-18 31,-17-18 0,0 1-31</inkml:trace>
  <inkml:trace contextRef="#ctx0" brushRef="#br0" timeOffset="55795.28">3263 1464 0,'-17'0'0,"17"18"47,0-1-31,0 19-1,0-19-15,0 1 16,0-1-16,0 1 0,0 17 16,17-17-16,-17 0 15,18-1-15,-18 1 16,0 0-16,17-18 0,-17 17 0,18-17 15,-18 18-15,18-18 16,-1 0-16,1 0 0,0 0 16,-1-18-16,1 18 0,0-35 15,-1 17-15,1 1 0,-18-19 16,0 19-16,0-1 16,0-17-16,0 17 0,0 1 15,0-19-15,0 19 0,-18 17 16,-17 0-16,17 0 15,-35 17-15,18-17 16,17 18-16,1-18 16,17 18-16,-18-18 0,1 0 15</inkml:trace>
  <inkml:trace contextRef="#ctx0" brushRef="#br0" timeOffset="59007.96">3422 864 0,'0'18'32,"-18"-18"30,18-18-62,-17 18 16,-1 0-1,0 0-15,1 0 0,-1 0 16,0 0 0,1 0-16,-1 0 15,1 0-15,-19-17 16,19 17-16,-1 0 0,0 0 15,1 0-15,-1 0 0,0 0 16,-34 0 0,34 0-16,-35 17 15,35-17-15,1 18 16,-1-18-16,0 0 16,1 18-16,-1-18 0,0 17 15,1 1-15,-1-18 16,18 17-16,-17-17 0,-1 18 15,0 0-15,1-1 0,-1 1 16,0-18-16,18 18 0,-17-1 16,-1 1-16,0 0 15,18-1-15,-17 19 0,-1-19 16,18 1-16,-17-1 0,17 1 16,-18 0-16,18 17 15,0-17-15,-18-1 0,18 1 16,-17 0-16,17-1 0,0 1 15,0-1-15,-18 1 0,18 17 16,0-17-16,0 0 0,0 17 16,0 0-1,0-17-15,0-1 0,18 19 16,-18-19-16,17 1 16,-17 0-16,0-1 0,18 1 15,-18 0-15,18-1 16,-1 1-16,-17 0 0,18-18 15,-18 17-15,17 1 0,1-1 16,-18 1-16,18 0 0,-1-1 16,-17 1-16,18 0 0,0-1 15,-1 1-15,-17 0 0,18-18 16,0 17-16,-1 1 16,1-18-16,17 17 0,-17-17 15,-1 0-15,19 18 16,-19-18-16,1 18 15,0-18-15,-1 0 0,1 0 0,0 0 16,-18 17-16,17-17 0,18 0 16,-17 0-16,17 0 15,-17 0-15,35 0 16,-35 0-16,-1 0 16,18-17-16,-17 17 0,0 0 15,-1-18-15,1 18 0,0-18 16,17 18-16,-17 0 0,-18-17 15,35-1-15,-18 1 16,1 17-16,-18-18 0,18 18 16,17-18-16,-17 1 15,-1 17-15,-17-18 0,18 18 16,0-18-16,-1 1 0,-17-1 0,18 18 16,-18-18-16,18 1 15,-18-1-15,17 1 0,-17-1 0,18 18 16,-18-18-16,0 1 0,17-19 15,-17 19-15,0-19 16,0 19-16,0-1 0,0 0 16,0 1-16,0-1 0,0 1 15,-17 17-15,17-18 0,0 0 0,-18-17 16,18 17-16,-17-35 16,17 36-16,0-1 15,0-35-15,0 36 0,-18-1 0,18-35 16,0 35-16,0 1 0,-18-54 15,18 54 1,-17-1-16,17 0 0,-18 1 0,18-1 16,-18 0-16,1 18 0,17-17 15,-18 17-15,18-18 0,-18 0 0,1 1 16,-1-1-16,0 1 16,18-1-16,-17 18 15,17-18-15,-18 1 0,1-1 16,-1 0-16,0 1 15,1 17-15,17-18 0,-18 0 16,0 18-16,18-17 16,-17 17-16,-1 0 15,0 0 1,1 0-16,-1 0 0,-17 17 16,17-17-16,1 36 15,-54-19-15,36 1 0,-36 0 16,54-1-16,-54 1 15,53 0-15,1-1 16,-19 1-16,19-18 0</inkml:trace>
  <inkml:trace contextRef="#ctx0" brushRef="#br0" timeOffset="62008.63">1764 776 0,'0'-18'32,"-18"18"-32,18-17 15,0-1 17,-17 18-32,-1 0 15,0 0-15,1 0 16,-1 35-16,0-35 15,1 18-15,-1 0 0,-17 17 16,17-17-16,18-1 16,0 1-16,0 0 15,-17-1-15,17 1 0,0-1 16,0 1-16,0 0 0,0-1 16,0 1-16,35-18 0,-35 18 0,17-18 15,1 17-15,0-17 16,-1 0-16,19 0 0,-19 0 15,1 0-15,0-35 16,-1 17-16,1-17 16,0 17-16,-18 1 0,0-18 15,0 17-15,0-17 16,-18 17-16,18 0 0,-35-17 16,17 35-16,0 0 15,1 0 1,17 18 15</inkml:trace>
  <inkml:trace contextRef="#ctx0" brushRef="#br0" timeOffset="62421.97">1887 741 0,'0'0'16,"0"17"15,18-17-15,-18 18-16,18-18 0,17 18 15,-17-1-15,-1 1 16,1 0-16,-1 17 15,-17-17-15,18-18 16,-18 35-16,0-18 16,0 1-1,-18-18 1,1 0-16,-1-18 16,1 1-16,17-18 15,0 17-15,0 0 0,0 1 16,0-19-16,0 19 0,0-1 0,0 0 15,17-17-15,18 18 0,-35-1 16,18 0-16,0 1 16,-1-1-16,1 18 0,0 0 15,-18-18-15,17 18 16</inkml:trace>
  <inkml:trace contextRef="#ctx0" brushRef="#br0" timeOffset="63003.98">952 1887 0,'0'0'0,"-17"0"16,17-17-1,17-1 1,19 18 0,-19-18-1,1 18-15,35 0 16,-18 0-16,-17 0 0,0 0 0,17 0 16,18-17-1,-36 17-15,1 0 16,0 0-1,-18-18-15,0 1 16,0-1-16</inkml:trace>
  <inkml:trace contextRef="#ctx0" brushRef="#br0" timeOffset="63257.1">1076 1676 0,'-18'0'0,"36"0"0,-53 0 15,52 35 32,-17 0-47,18-17 16,-18 0-16,35 34 16,-35-16-16,0-19 0,18 19 15,-18-19-15,18 19 0,-18-19 16,0 1-16,0-1 15</inkml:trace>
  <inkml:trace contextRef="#ctx0" brushRef="#br0" timeOffset="63583.33">1535 1552 0,'-18'0'0,"0"0"16,18-17-16,-17 17 16,17 35-1,17-18 1,-17 1-1,18 17-15,0-17 0,-1 35 16,-17-35-16,0-1 0,0 19 16,18-36-16,-18 17 0,0 18 15,0-17-15,0 0 16,-35-1-16,17 1 16,0-18-1</inkml:trace>
  <inkml:trace contextRef="#ctx0" brushRef="#br0" timeOffset="64353.52">1517 1446 0,'0'0'0,"-18"-17"0,18-1 15,-35 0-15,17 1 16,-17-18-16,17 17 0,-17 0 15,18 1-15,-1-1 0,-53 0 16,18 18 0,1 0-16,34 0 0,-17 0 15,-18 18-15,17-18 0,19 0 16,-36 18-16,35 17 0,1-17 16,-36 17-16,35-18 0,0 1 15,1 35-15,-1-18 0,0-17 16,18 17-16,-17 0 0,-1 1 0,1-1 15,-1 0-15,18 1 0,-18-1 16,1-17-16,17 17 0,0 53 16,0-53-16,0 18 15,0-35-15,0-1 0,17 36 16,1-35-16,-18 0 0,35 35 16,0-36-16,-35 1 0,36 17 15,-19-17-15,1-1 0,0 1 0,-1 0 16,1-18-16,0 17 0,-1 1 0,36 17 15,-35-17-15,17-18 0,0 18 16,1-18-16,-19 0 16,1 17-16,35-17 0,-18 0 15,18 0-15,0-35 16,0 17-16,-18 1 0,0-1 0,-17 0 16,17 1-16,-17 17 0,17-18 15,-17 0-15,35 1 0,-36-1 16,54-17-16,-53 17 15,-1 1-15,1-19 0,0 19 16,-18-1-16,17-17 0,1 17 16,-18 0-16,17 1 0,1-54 15,0 18 1,-18 18-16,0-18 16,0 36-16,0-1 0,-18-17 15,18-1-15,-18 19 0,-17-36 16,18 17-16,-1 1 0,-17-35 15,17 52-15,0-17 0,-35-53 16,36 70-16,-54-35 16,18 35-1,-35 1-15,-18 17 16,71 17-16,0-17 16,-71 53-16,71-35 15,-18 17-15,35-17 16,-35 35-16,0-18 0</inkml:trace>
  <inkml:trace contextRef="#ctx0" brushRef="#br0" timeOffset="68833.31">3792 1676 0,'0'-18'0,"0"0"47,0 1-16,0-1 16,18 36 31,0-1-63,-1-17-15,-17 18 0,18-18 16,0 18-16,-1-18 16,1 17-16,-1-17 15,1 18-15,17-18 0,-17 18 16,0-18-16,17 17 0,0-17 16,-17 18-16,17-18 0,0 18 15,-17-18-15,0 17 0,35-17 16,-36 18-16,1-18 0,17 17 15,-17-17-15,-1 0 0,1 18 0,35-18 16,-35 18-16,17-18 0,18 17 16,-36-17-16,1 0 0,35 18 15,-18 0-15,-17-18 0,35 17 16,-36-17-16,1 0 0,35 18 16,-35 0-16,-1-18 0,36 17 15,-35 1-15,17-18 16,0 17-16,-17-17 0,0 0 15,35 18-15,-36-18 0,1 0 16,17 0-16,0 18 0,1-18 16,17 0-16,-36 17 0,19-17 15,-19 0-15,36 18 0,-18 0 16,-17-18-16,35 17 16,-35 1-16,17-18 0,18 18 0,-36-1 15,19-17-15,17 18 16,-18-1-16,0-17 0,18 18 15,-18-18-15,1 18 0,17-18 16,-18 17-16,0-17 0,36 36 16,-54-36-16,19 35 15,-1-35-15,-17 18 0,52 17 16,-52-17-16,17-1 0,18 1 16,-35-1-16,17-17 0,18 36 15,-36-36-15,19 17 0,-1 1 16,-17-18-16,17 18 0,-18-18 0,54 35 15,-53-35-15,17 18 0,-17-1 16,35 1-16,-36-1 16,18-17-16,36 36 15,-36-19-15,18 19 0,-18-36 16,1 17-16,17 19 0,-18-36 16,0 17-16,18 1 0,-18-1 15,1 1-15,-19-18 0,36 35 16,-17-35-16,-19 18 0,18 0 15,-17-18-15,17 17 0,-17 1 0,35 0 16,-18-1-16,0 1 0,18 0 16,-35-1-16,35 1 0,53 17 15,-18 0 1,-53-17-16,36 0 16,-36-1-16,0-17 0,1 18 15,-1 0-15,0-18 0,-17 17 0,17 1 16,18-1-16,-18 1 0,-17 0 15,35-1-15,-36 1 0,1-18 16,53 18-16,-54-1 0,19-17 16,17 36-16,17-19 15,18 1 1,-70-18-16,52 35 0,-52-35 16,17 18-16,36 17 0,-53-35 15,-1 18-15,18-1 0,-17 1 16,0-18-16,-1 18 0,1-18 15,0 17-15,-1-17 0,36 18 16,-35-18-16,0 18 0,17-18 0,-18 17 16,1-17-16,0 18 0,17-18 15,-17 17-15,-1-17 0,36 36 16,-35-36-16,-1 17 0,19 1 16,-19-18-16,36 18 15,-35-1-15,0-17 0,34 0 16,-16 18-16,-1-18 0,18 0 15,-18 18-15,1-18 0,-19 0 16,18 0-16,-17 17 0,17-17 0,-17 0 16,0 18-16,-1-18 15,-17 17-15,18-17 16,-18 18 0,18-18-16,-1 0 15,1 0-15,17 18 0,-17-18 16,17 0-16,0 0 0,-17 0 15,17 0-15,-17 0 0,17 17 0,0-17 16,-17 0-16,0 18 0,-1-18 16,1 0-16,-18 18 15,18-18 1,-18 17-16,17-17 16,1 0-16,-18 18 0,35-18 15,0 0-15,-17 18 16,0-18-16,17 0 0,-17 0 0,-1 0 15,19 17-15,-19-17 0,1 0 16,17 18-16,-17-18 16,-18 17-1,-18-17 48,18-17-48,0-1 1,0 1 15,-18 17-15,18-18 0,0 0-1,-17 1-15</inkml:trace>
  <inkml:trace contextRef="#ctx0" brushRef="#br0" timeOffset="69178.35">10795 3828 0,'-18'0'16,"36"0"-16,-36-18 0,1 18 15,-1 0-15,18-18 16,-18 18-1,18 36-15,0-19 16,0 1 0,0 17-16,0-17 15,0-1-15,0 1 0,18 17 16,17-17-16,-35 0 16,18-18-16,0 17 0,-1 1 0,1 0 15,0-1-15,-1 18 16,-17-17-1,0 0-15,-35-1 0,-18 1 16,35-18-16,-17 18 0,0-18 16,-36 17-16,54-17 0,-19 18 15,-17-18-15,36 0 0,-1 18 16,0-18-16</inkml:trace>
  <inkml:trace contextRef="#ctx0" brushRef="#br0" timeOffset="72004.97">3775 1605 0,'0'18'31,"17"-18"16,1 0-31,0 0-1,-1 0 1,1 0-16,0 17 0,-1-17 16,1 36-16,17-19 15,0 1-15,-17-18 0,17 18 16,-17-1-16,0-17 0,-1 18 16,1 0-16,35-1 0,-36 1 0,19-1 15,-1 19-15,0-36 16,-17 17-16,52 19 0,-52-19 15,17 1-15,-17 0 0,35 34 16,-18-34-16,-17 0 0,35 17 16,-18 0-16,-17-17 0,35 35 15,-36-36-15,18 1 0,18 53 16,-35-36-16,0-17 0,35 35 16,-36-18-16,19 0 15,-1-17-15,-18-1 0,1 19 0,17-1 16,-17-17-16,0-1 0,17 18 15,0-17-15,-17 0 0,17-1 16,-17 1-16,-1 0 0,19 17 16,-1-35-16,-17 18 0,-1-1 15,36 18-15,-35-35 16,52 53-16,-34-53 16,-19 18-16,36 17 0,-35-35 15,-1 18-15,19 17 0,-19-17 16,19 0-16,-1-1 0,-17 1 15,-1-1-15,1 19 0,17-19 16,-17 1-16,17 17 16,-17-17-16,-1 0 0,36 17 15,-35-18-15,-1 1 0,1 0 0,35 17 16,-35-17-16,-1-1 0,19 54 16,17-1-1,-36-52-15,1 17 0,17 18 16,-17-17-16,-1-19 0,19 36 15,-19-18-15,1-17 0,35 35 16,-36-35-16,1-1 0,17 18 16,1 1-16,-19-19 0,1 1 15,17 35-15,-17-35 0,-1-1 16,19 36-16,17 18 16,-53-54-16,17 19 15,36 17 1,-35-36-16,0 18 0,-1-17 0,1 17 15,-1-17-15,19 17 16,-19-17-16,1 0 0,17 17 16,-17 0-16,0-17 0,17 17 15,-18-17-15,1-1 0,0 19 0,-1-19 16,1 1-16,0 17 0,35 53 16,-18-35-16,0 0 15,-17-35-15,-1-1 0,19 36 16,-19-35-16,1 17 0,17 1 15,-17-19-15,0 1 0,17 35 16,-18-36-16,1 1 0,35 17 16,-35-17-16,-1 0 15,36 17-15,-35-18 0,-1 1 0,19 35 16,-19-35-16,1-1 16,53 36-16,-54-35 15,1 0-15,17 17 16,-17-18-16,17 1 0,0 17 15,1-17-15,34 35 0,-52-35 16,52 52 0,-34-52-16,-19-1 0,36 36 15,-35-35-15,-1 17 0,54 36 16,-53-36-16,17 18 16,0-18-16,-17-17 0,52 70 15,-34-53-15,17 18 16,-36-35-16,1 17 0,52 36 15,-52-54-15,17 19 16,-35-19-16,18 1 0,0 17 16,17 0-16,-17-17 0,17 17 15,-35-17-15,17 0 0,1-1 16,0 1-16,-1 0 0,1-1 16,17 19-16,-35-19 0,18 1 15,17 17-15,-17-35 0,-1 18 16,19 35-1,-19-36-15,36 36 16,-53-35-16,18-18 0,17 35 16,-17-17-16,0-1 0,-1 36 15,1-35-15,-1 0 0,19 34 16,-19-34-16,1 0 0,17 35 16,-17-36-16,17 36 15,-17-35-15,-1 0 0,36 34 16,-35-16-16,0-19 0,17 19 15,-17-19-15,-1 1 16,18 17-16,-17-17 0,35 35 16,-53-36-16,35 1 15,1 17-15,-19-17 0,1 0 16,17-1-16,-17 1 0,-1-1 16,36 36-16,-35-35 15,0 0-15,-1-1 0,1 1 16,-18 0-16,35-1 0,-17 19 15,17-1-15,-17-18 16,-1 1-16,19 0 16,-19-1-16,1 1 0,17 17 15,-17-17-15,17 0 0,0-1 16,-17 1-16,17-1 0,1 19 16,-19-19-16,1 1 0,35 35 15,-36-35-15,1-1 0,17 18 16,-17-17-16,0 0 0,-1-1 15,1 19-15,35-1 16,-36-17-16,1-1 0,17 19 16,-17-19-16,0 18 15,-1-17-15,1 0 0,0-18 16,-1 35-16,1-17 16,35 17-16,-36-17 15,1-1-15,0-17 0,-1 18 0,1-1 16,0-17-16,-18 18 0,17-18 15,1 18 1,0-18 0,-18 17-1,17-17 48,1 0-48,-1 0 1,-17 18-16,18-18 16,-18-18 62,-18 18-63,1-17-15,-18-1 16,17 0-16</inkml:trace>
  <inkml:trace contextRef="#ctx0" brushRef="#br0" timeOffset="72559.55">11077 8678 0,'0'0'16,"-17"-17"-16,-1-1 31,18 36 47,0-1-62,18 1-1,-1 0-15,1 17 16,-1-17-16,-17 17 16,0-18-16,18 1 15,-18 0-15,0-1 0,0 19 16,0-19-16,18 1 0,-18 0 15,0-1-15,0 1 0,0-1 16,0 1-16,0 0 16,0-1-1,-18-17-15,18 18 16,-18-18-16,18 18 0,-17-1 16,-1-17-16,18 18 0,-17-18 15,-1 18-15,0-1 16,1-17-16,17 18 0,-18-18 15,0 0-15,1 17 16,-1-17 0,0 18-1,1-18 1,17 18-16,-18-18 16</inkml:trace>
  <inkml:trace contextRef="#ctx0" brushRef="#br0" timeOffset="76361.89">19914 5856 0,'0'0'0,"0"-18"16,0 1 0,0-1-16,0 1 15,0-1 1,0 0-1,0 1-15,0-1 16,0 0 0,-17 1-16,-1-1 15,0 0-15,1 18 0,-1-17 16,0 17-16,1-18 0,-18 18 16,17-17-16,0 17 0,1 0 15,-1 0-15,0 0 0,1 0 0,-1 0 16,0 0-16,18 35 0,-17-35 15,-18 17-15,35 1 0,-18 0 16,-17 35-16,17-36 0,0 1 16,1 52-1,-1-17-15,18 0 16,0-35-16,0 17 0,0-17 0,0-1 16,35 1-16,18 35 0,-35-35 15,0-18-15,-1 17 0,1-17 16,-1 0-16,19 0 0,17-17 15,-36 17-15,36-36 16,-35 1-16,-1 17 0,19-17 16,-36 0-16,17-53 15,1 52-15,-18 19 0,0-18 16,0 17-16,0 0 16,0 1-16,0 34 46,0 19-46,0-19 16,0 18-16,0-17 16,0 0-16,0 17 0,0-17 15,18 87 1,-1-87-16,-17 17 0,18 1 16,-18-19-16,0 19 0,0-19 15,18 1-15,-18 0 16</inkml:trace>
  <inkml:trace contextRef="#ctx0" brushRef="#br0" timeOffset="76639.89">20126 6103 0,'-18'0'0,"18"18"62,0-1-46,0 36 0,0-35-16,0 17 15,0-17-15,0-1 0,0 19 16,0-19-16,0 1 0,0 0 15,0-1-15,0-52 32</inkml:trace>
  <inkml:trace contextRef="#ctx0" brushRef="#br0" timeOffset="77113.8">20320 5151 0,'0'0'15,"-18"-18"1,1 18 0,-1 0-16,0 0 15,1 0 1,-1 0-16,1 18 15,-1-1-15,0-17 0,1 35 16,-1 1-16,0-19 0,18 1 16,-17 35-16,-1-35 0,18-1 15,0 36-15,0-35 0,0-1 16,0 1-16,0 0 0,0-1 16,18 1-16,-18 0 0,0-1 0,35-17 15,-35 18-15,18 0 0,17-1 16,-17-17-16,-1 0 15,1 0-15,-1 0 0</inkml:trace>
  <inkml:trace contextRef="#ctx0" brushRef="#br0" timeOffset="77592.14">20391 5345 0,'0'0'0,"-18"-36"16,53 36 15,-17 0-31,-1 0 16,19 18-16,-19 0 15,1-1 1,-18 1-16,0 17 15,-35-17-15,17-1 16,0-17 0,18 18-16,-17-18 0,34 0 47,19 0-47,-19-18 15,1 18-15,0 0 16,-1 0-16,-17 18 0,18-18 15,-18 18-15,18-18 0,-18 17 16,0 1-16,17 0 16,-17-1-16,0 1 15,-35-18 1,0 0-16,35 18 16,-36-18-16,1 0 0,17 0 15,1 0-15,-1 0 16</inkml:trace>
  <inkml:trace contextRef="#ctx0" brushRef="#br0" timeOffset="77922.17">20708 5133 0,'0'-18'16,"0"-17"-1,18 35 17,-1 35-32,1-17 15,0-18-15,-1 53 16,1-36-16,0 19 0,17 34 15,-35-34-15,17 52 16,-17-53-16,-35 71 16,0-71-16,-36 36 15,36-54-15,0 19 0,-53 17 16</inkml:trace>
  <inkml:trace contextRef="#ctx0" brushRef="#br0" timeOffset="81634.81">21255 5256 0,'0'-17'0,"0"-1"16,0 0-16,0 1 16,0-1 15,0 1-16,0-1 1,0 0 0,-18 1-16,18-1 15,-17 0-15,17 1 16,-18 17-16,18-18 0,0 0 0,-18 1 16,1-1-16,-1 1 0,0-1 15,1 0-15,-1 1 0,-17-1 16,17 0-16,1 18 0,-1-35 15,0 35-15,1-18 0,-1 1 16,0 17-16,18-18 0,-35 18 16,17-18-16,1 18 15,-89-17 1,88-1-16,-35 18 0,36 0 16,-54-17-16,54 17 15,-19 0-15,1 0 0,17 0 16,1 0-16,-1 0 0,0 0 15,1 0-15,-18 0 0,17 0 16,-17 17-16,-18-17 16,35 35-16,-17-35 0,-36 0 15,36 36-15,0-36 0,-18 17 16,17 1-16,19-18 0,-36 18 16,35-1-16,1-17 0,-19 18 15,19 0-15,-1-18 0,0 35 16,1-35-16,-1 18 0,-17 17 15,17-18-15,-17-17 0,-18 53 16,35-35-16,1 0 16,-18-1-16,17 1 0,-35 17 15,35 0 1,-17 1-16,17-19 16,1 1-16,-1 0 0,0-1 15,1 19-15,-1-36 0,18 17 16,-35 18-16,17-17 15,18 0-15,-17-1 16,-1 1-16,18 0 16,0-1-16,0 1 0,0 0 15,-18-18-15,18 17 0,0 19 16,0-19-16,0 1 0,0-1 16,0 1-16,0 0 0,-17-1 15,17 1-15,0 0 0,0-1 16,0 1-16,0 0 0,0-1 15,0 1-15,0-1 0,0 19 16,0-19-16,17 19 16,-17-19-16,0 19 0,0-1 15,0 0-15,18-17 0,-18-1 16,0 1-16,0 17 0,0 1 16,18-1-16,-18-17 15,0-1-15,17 1 0,-17-1 16,0 1-16,18 17 0,-18-17 15,0 0-15,18-1 0,-18 1 16,0 0-16,17-1 16,-17 1-16,0-1 0,18-17 0,-18 18 15,0 0-15,17-18 0,1 17 0,0 1 16,-1 0-16,1-18 0,0 35 16,-1-35-16,1 18 0,0-1 15,-1-17-15,-17 18 0,18-1 16,0-17-16,-18 18 0,17-18 15,1 18-15,-18-1 16,17-17-16,-17 18 0,18-18 16,0 18-16,-1-18 15,1 17-15,0-17 0,-1 18 16,1-18-16,0 0 0,-1 18 16,18-18-16,1 17 15,17-17 1,-36 0-16,54 18 0,-54-18 15,1 0-15,35 0 0,-35 0 16,-1 0-16,36 0 16,-35 0-16,17 0 0,0 0 15,1 0-15,-19 0 0,36 0 16,-35-18-16,17 18 0,-17 0 0,17-17 16,0 17-16,-17 0 0,17 0 0,1-18 15,-19 18-15,18-18 0,18 1 16,-17-1-16,17 0 15,-36 18-15,1-17 0,17 17 16,-17-18-16,-1 18 0,19-18 16,-19 1-16,1-1 0,35 1 15,-35 17-15,-1-18 0,1 18 16,-1-18-16,1 18 0,-18-17 16,35-1-16,-17 18 0,-18-18 0,18 18 15,-1-35-15,1 35 16,0-18-16,17-34 15,0 16-15,-35 19 16,18-1-16,-1 0 0,1 1 16,-18-1-16,18-17 15,-18 17-15,17 18 0,-17-17 0,0-19 16,18 19-16,-18-1 0,0-17 16,0 17-16,0 0 0,0-35 15,18 36-15,-18-1 0,0-17 16,17 0-16,1-1 15,-18 19-15,0-1 16,18 0-16,-18 1 16,17-1-16,-17 1 0,0-1 15,0 0-15,0 1 0,0-1 16,0 0-16,0 1 0,0-1 16,0 0-16,0 1 15,0-1-15,0 1 0,0-1 16,-17 18-16,17-18 0,0 1 15,-18-1 1,18 0-16,0 1 0,-18-1 16,18 0-16,0 1 15,-17 17-15,17-18 0,0 0 16,0 1-16,-18 17 0,18-18 16,0 1-16,0-1 0,-18 18 15,18-18-15,0 1 16,-17 17-16,17-18 0,0 0 15,-18 18-15,18-17 0,-18-1 16,18 0-16,-17 1 16,17-1-16,-18 18 15,0-17-15,1 17 16,-1-18-16,1 18 0,-1-18 16,-17 1-16,17-1 15,0 18-15,18-18 0,-17 18 16,17-17-16,-18-1 0,0 18 15,1 0 1</inkml:trace>
  <inkml:trace contextRef="#ctx0" brushRef="#br0" timeOffset="82920.83">21608 5750 0,'0'-17'16,"17"17"-1,1 0 1,-18-18-16,18 18 31,-1 0 47,18 0-62,1 0 0,-1 0-16,0 0 0,18 0 0,-18 0 15,18 0-15,0 0 0,71 18 16,-71-18-16,17 0 0,1 0 0,-18 0 15,17 0-15,1 0 0,-1 0 0,72 0 16,-72 0-16,1 0 0,-1 0 16,1 0-16,-1 0 0,-17 0 0,71 0 15,-71-18-15,0 18 0,35 0 16,0 0 0,-53 0-16,36-18 0,-36 1 15,36 17-15,-36 0 0,-18-18 16,19 18-16,-1 0 0,-17 0 0,-1 0 15,36 0-15,-35 0 0,0 0 16,-1 0-16,18 0 0,-17 0 16,0 0-16,-1 0 15,1 0-15,0 0 0,-1 0 16,1 0 0,0 0-16,-1 18 0,1-18 15,-1 0-15,1 0 16,0 0-16,-1 0 15,1 0-15,0 0 16,-1 0-16,1 0 16,0 0-16,-1 0 0,1 0 15,-1 0-15,1 0 0,0 0 16,-1 0-16,-34 0 62,-1 0-30,0 0-32,1-18 15,-1 18-15,1-18 16</inkml:trace>
  <inkml:trace contextRef="#ctx0" brushRef="#br0" timeOffset="83284.95">24095 5503 0,'-18'0'0,"0"-17"31,36 17 0,-18 17-31,18-17 16,17 36-16,-17-36 0,-1 0 16,19 35-1,-19-35-15,1 18 0,17-1 16,-17 1-16,-1-1 16,-17 1-16,0 0 0,0-1 15,0 1-15,-17 0 0,-19-1 16,36 1-16,-70 17 15,52-35-15,-35 35 16,36-35-16,17 18 16,0 0-16,0-1 15</inkml:trace>
  <inkml:trace contextRef="#ctx0" brushRef="#br0" timeOffset="84286.14">24694 4921 0,'18'-17'0,"-36"34"0,36-52 15,0 35 1,-18-18-16,0 54 47,0-1-47,17-35 0,-17 35 15,0-17-15,18-1 0,-18 1 0,0 17 16,0 1-16,18-19 0,-18 19 0,0-1 16,0-18-16,0 72 15,0-54-15,0-17 0,0 34 16,0-34-16,0 0 0,0 17 15,0-17-15,0-1 0,0 1 16,0 0-16,-18-18 31,18-18-15,0 0-16,0-17 16,0 17-16,0 1 0,0-1 15,0 0-15,0 1 0,0-1 16,18 1-16,-18-1 0,35 18 15,-35-18-15,18 1 0,-1 17 16,1-18-16,-1 18 0,1 0 16,0 0-16,-1-18 15,1 18-15,17 0 16,-35 36-16,18-36 0,0 35 16,-1-17-16,1 17 15,-1-18-15,-17 19 16,18-19-16,0 19 15,-18-19-15,0 1 0,0 0 16</inkml:trace>
  <inkml:trace contextRef="#ctx0" brushRef="#br0" timeOffset="84863.53">25471 5397 0,'-18'-17'31,"18"34"0,-18-17-31,18 18 0,-17 17 16,-1-17-16,18 0 0,-18 17 16,1-17-16,-1 52 15,0-52-15,18-1 16,0 19-16,0-1 16,0-17-16,0-1 0,0 1 0,18 0 15,-18-1-15,18-17 16,17 0-16,-17 0 0,-1 0 15,1 0-15,0-35 0,-1 35 16,1-18-16,-1 18 0,1-35 0,0 17 16,-18 1-16,17-19 0,-17 19 15,18-18-15,-18-1 0,0 1 16,0 17-16,0-17 16,-35 17-16,35-17 0,-18 35 15,18-18-15,-35 18 0,0-17 16,17 17-16,0 0 15,1 0-15,-1 17 16,18 19-16,-18-19 16,18 1-16,0 0 15,0-1-15,0 1 0,36 0 16,-19-1-16,-17 1 16,36-18-16,-19 0 0,71 18 15,-70-18-15,53 0 16,-54-18-16,1 18 15</inkml:trace>
  <inkml:trace contextRef="#ctx0" brushRef="#br0" timeOffset="85221.96">25859 4657 0,'-18'0'0,"36"0"0,-36-18 0,-17-17 15,17 17 1,18 36 15,-18-18-31,1 17 16,-19 72-16,36-54 15,-35 18-15,18-18 0,17 18 16,-18-18-16,18 1 0,0-1 0,-18 0 16,18 53-16,0-70 0,0 17 15,0 0-15,18 18 0,-18-17 16,35-19-16,-17 19 0,-18-19 16,35 1-16,-17-1 0,-1-17 15,1 18-15,17-18 16,-17 0-16,0 0 0</inkml:trace>
  <inkml:trace contextRef="#ctx0" brushRef="#br0" timeOffset="85765.17">26053 5045 0,'0'0'15,"-18"0"-15,18-18 0,0 0 16,18 18-1,17 0 1,0 0-16,-17 18 0,-1-18 16,19 35-16,-19-17 15,-17 0-15,0-1 0,18 1 0,-18 0 16,0-1-16,0 1 0,0-1 16,-35 1-16,35 0 0,-36-1 15,19 1-15,34-36 47,1 1-47,0-1 16,17-17-16,-17 17 15,-1 1-15,-17-1 0,53-35 16,-35 35-16,17-35 16,-35 36-16,18-1 15,-18 1-15,17-1 0,-17 0 16,-35 18-1,35 36 1,-35-36-16,35 17 0,-18-17 16,18 35-16,-17 1 0,-1-19 15,18 1-15,0 17 0,-18-17 16,18 0-16,-17-1 0,17 18 16,0-17-16,0 0 0,0-1 0,0 1 0,0 0 15,35-1-15,-35 1 16,18-18-16,-18 18 0,35-1 15,-18-17-15,1 0 16,0 0-16,17-17 0</inkml:trace>
  <inkml:trace contextRef="#ctx0" brushRef="#br0" timeOffset="86052.06">26635 4674 0,'-18'-17'0,"36"34"0,-54-52 0,19 0 16,17 17 0,-18 18-16,18-18 0,0 1 15,35 17 1,-17 0-16,-18 35 16,35-35-16,-17 18 0,0-18 15,-1 35-15,1-17 0,17 35 0,-17-18 16,-18 0-16,17 0 0,1 54 15,0-36-15,-18-18 0,0 71 16,0-53-16,-36-1 0,1 37 16,-18-1-16,-53 18 15,71-71-15,-106 36 16,88-54-16</inkml:trace>
  <inkml:trace contextRef="#ctx0" brushRef="#br0" timeOffset="88669.99">13229 3687 0,'-17'0'15,"-1"0"-15,18-18 16,-18 18-16,18-18 15,0 1 32,-17 17-47,17-18 16,-18 18-16,0-18 16,18 1-1,-17 17-15,-1 0 16,18-18-1,18 18 64,-18 18-64,17-18-15,1 0 0,17 17 16,-17 1-16,52 0 15,-52-18 1,0 17-16,35-17 0,-18 18 16,35 0-16,-34-18 0,-19 17 15,54 1-15,-36-18 0,18 17 16,-18-17-16,1 18 0,-1-18 0,0 18 16,1-1-16,34-17 0,-35 18 15,1 0-15,17-1 0,-18-17 16,-18 18-16,36 0 0,-35-18 15,17 17-15,36 1 16,-54-1-16,19-17 0,34 18 16,-34 0-16,-1-18 0,53 17 15,-53 1-15,18-18 0,35 18 16,-52-1-16,-1-17 0,53 18 16,-53 0-16,1-18 0,34 35 15,-17-35-15,-17 17 0,52 1 16,-53-18-16,18 18 0,-18-18 15,53 17-15,-35-17 0,-17 18 16,87 0-16,-88-18 16,54 17-16,-54-17 0,0 18 15,36-18-15,-54 18 0,19-18 16,-1 17-16,0-17 0,0 0 0,1 18 16,34 0-16,-35-18 0,1 17 15,-1-17-15,0 18 0,18-18 16,-17 17-16,52 1 0,-35 0 15,-18-18-15,18 17 0,35 1 16,-53 0-16,1-1 0,69 19 16,-69-19-16,-19 1 0,54-1 15,-53 1-15,52 0 16,-35-1-16,-17 1 0,17-18 0,36 18 16,-36-1-16,0 1 0,36 0 15,-53-1-15,17-17 0,35 35 16,-52-17-16,17 0 0,18-1 15,-17 1-15,-19 0 0,36 17 16,-35-35-16,-1 18 16,1-1-16,35 1 15,-18 17-15,-17-35 16,-18 18-16,17-18 0,-17 17 16,18-17-1,0 0 1,-1 18-1,1-18 1,0 0-16,-1 0 16,1 0-16,0 0 15,-1 0 1,1 0 31,-1 0-47,1 0 15,0 0-15,-1 0 0,1 0 0,17 0 16,-17 0-16,0 18 0,-1-18 16,1 0-16,-18 17 15,18-17 1,-18 18 0,17-18-16,1 0 15,-1 18-15,1-18 16,0 0-16,35 17 0,-18-17 15,-17 0-15,17 18 0,18-18 16,-36 18-16,19-18 0,-1 0 16,-17 17-16,-1-17 0,1 0 15,-1 0-15,-17 18 16,18-18 0,0 0-1,-1 0-15,1 17 16,0-17-16,-1 0 0,19 0 15,-19 18-15,1-18 16,0 0-16,-1 0 0,1 0 16,-1 0-16,-17 18 15,18-18 1,0 0 0,-1 0-16,19 17 15,-19-17-15,36 0 0,-35 0 16,17 0-16,0 18 0,-17-18 15,0 0-15,17 0 16,-17 0-16,-18 18 16,17-18-16,-34 0 62,-1 0-31,0 0 1,1 0-17,-1-36-15,18 19 0,0-1 16</inkml:trace>
  <inkml:trace contextRef="#ctx0" brushRef="#br0" timeOffset="89011.11">19191 4974 0,'-18'-17'15,"1"-1"1,17 53 15,0-17-15,0-1-16,0 1 0,17 17 15,-17-17-15,53 17 16,-35-17-16,-18 0 16,35 34-16,-17-52 15,-18 18-15,18 0 0,-18-1 16,0 19-16,0-19 16,-18 1-16,-17 0 15,-36-1 1,53-17-16,1 18 0,-1-18 15,-17 0-15,17 17 0,-17-17 16,17 0-16,1 0 0,-19 0 16</inkml:trace>
  <inkml:trace contextRef="#ctx0" brushRef="#br0" timeOffset="90052.49">13070 3510 0,'-17'35'16,"17"-17"30,-18-18 1,-17 0-47,35 18 16,-18-18-16,1 0 0,-1 0 16,18 17-16,-18-17 15,1 0-15,-1 0 0,18 18 16,-18-18-16,1 0 15,-1 18-15,0-18 16,1 0-16,17 17 0,-18-17 0,1 0 16,-1 0-1,18 18-15,-18-18 0,1 0 32,-1 0 14,0 0-30,18 18 15,18-18-15,-18 17-16</inkml:trace>
  <inkml:trace contextRef="#ctx0" brushRef="#br0" timeOffset="92133.65">13811 8361 0,'-17'0'16,"17"-18"-16,-18 18 47,0 0-32,1 18 1,-1-18 0,0 17-16,1-17 15,-1 18-15,0-18 0,1 0 16,-18 35-16,17-35 15,0 18-15,36-18 63,-18-18-47,35 18-16,-17-17 0,35-1 15,-36 0-15,1 1 0,70-18 16,53-18-1,-88 35-15,35-35 16,-52 35-16,17 1 0,35-18 16,-53-1-16,18 19 0,35-19 15,-52 19-15,16-19 0,72-34 16,-71 52-16,-18 1 16,18-19-16,-18 19 0,18-19 0,-18 19 15,71-36-15,-70 18 0,17 17 16,35-35-16,-35 18 0,-18 17 15,71-35-15,-71 36 16,0-1-16,36-35 0,-36 35 16,0 1-16,36-19 0,-36 19 15,1-1-15,34-35 0,-17 36 16,-18-1-16,1-17 0,69-1 16,-69 19-16,17-1 0,35-17 15,-35 17-15,0 1 0,52-1 16,-69 0-16,17 1 0,52-19 15,-16 19-15,34-19 16,-88 19-16,1 17 16,34-18-16,-34 1 0,-1 17 15,53-18-15,-53 0 0,18 18 16,35-35-16,-35 35 0,-17-18 16,52 18-16,-35-17 0,-18 17 15,53-18-15,-53 18 0,1-18 16,34 18-16,1-17 15,-36 17-15,0-18 0,-17 18 0,17 0 16,89-18-16,-89 1 16,18 17-16,-18 0 0,18-18 15,-18 18-15,1 0 0,34-17 16,-34 17-16,-1 0 0,18 0 0,-36 0 16,1-18-16,0 18 0,-1 0 15,1 0-15,-18-18 47,18 18-47,-1 0 16,1 0-1,-1-17 1,1 17 0,0 0 15,-1 0-16,1 0 1,17 0-16,1 0 0,-1-18 16,-17 18-16,34 0 0,-34 0 15,0 0-15,17-18 0,-17 18 16,-1 0-16,1 0 16,0 0 15,-1 0 0,1 0-31,-1 0 16,1-17-1,0 17 32,-1 0-31,1 0-16,0 0 15,-1-18-15,19 18 16,-19 0-16,1-18 16,-1 18-16,-34 0 47,-1 0-32,1 0 1,-1 0-1,18-17 1,0-1-16,-18 1 0</inkml:trace>
  <inkml:trace contextRef="#ctx0" brushRef="#br0" timeOffset="92522.69">19138 6279 0,'-17'0'15,"34"0"-15,-52 0 0,17-17 0,1 17 16,-1 0 0,18 17 31,0 1-47,0 0 15,0-1-15,18-17 16,-18 18-16,17 0 15,1-1-15,-18 1 0,35 0 16,-17-1-16,-1 1 16,19-1-16,-36 1 0,17-18 0,19 35 15,-19-17 1,-17 0-16,0 17 16,0-17-16,-35-18 0,35 17 0,-88 18 15,53-17-15,17 0 16,-53-1-16,36-17 0,17 18 15,-17-18-15,18 18 0,-1-18 16,0 0-16</inkml:trace>
  <inkml:trace contextRef="#ctx0" brushRef="#br0" timeOffset="95033.4">12577 829 0,'17'0'16,"1"0"-1,-1 0-15,-17-18 16,0 1 15,0-1-15,-17 18-1,17-18-15,-18 18 0,18-17 16,-17 17-16,-1 0 16,18-18-16,-53 18 15,35 0-15,-35 0 16,18 0-16,0 35 0,-18-35 15,18 18-15,17-18 0,-35 18 16,35-1-16,1 1 0,-18 17 16,17-17-16,0 0 0,18 34 15,-17-34-15,17 17 0,0-17 0,0 17 16,0 1-16,0-1 0,0 0 16,17-17-16,-17 17 0,36 36 15,34-36-15,-52-17 0,17-1 16,18-17-16,-18 0 0,0 0 0,18 0 15,-17-35-15,-1 35 16,36-53-16,-54 35 0,18-17 16,-17 0-16,0 17 0,-1-17 0,1 0 15,0 17-15,-1-53 0,-17 54 16,0-19-16,0 1 0,0 0 16,0 17-16,-17 1 0,17-1 15,-18 0 1,18 54 15,0-19-15,0 19-16,0-1 15,0-18-15,0 1 0,0 17 16,0-17-16,18 0 0,-18 17 16,17-17-16,-17-1 0,18 36 15,-18-35-15,0-1 0,0 19 16,18-19-16,-18 19 15</inkml:trace>
  <inkml:trace contextRef="#ctx0" brushRef="#br0" timeOffset="97340.8">13088 1288 0,'0'-18'78,"18"18"-78,-18-18 109,-36 18 391,19 0-484,-1 0-16,0 0 16,18 18-16,-17 0 15,-1-1-15,18 1 0,-17 0 16,17-1-16,-18 1 16,18-1-16,-18 19 0,18-19 15,0 1-15,0 17 0,0-17 16,0 35-1,18-36-15,-18 1 16,35 0-16,-17-18 0,-1 17 16,1-17-16,0 0 15,-1 0-15,1 0 16,0-35-16,-1 35 0,1-18 16,0 1-16,-1-1 0,1-17 15,0 17-15,-18 1 0,17-36 16,-17 17-16,0-16 15,0 34-15,-35 0 0,17 1 16,-17 17 0,0 0-16,17 0 15,-17 0-15,17 0 0,0 0 16,1 0-16,-1 0 16</inkml:trace>
  <inkml:trace contextRef="#ctx0" brushRef="#br0" timeOffset="97939.88">13035 441 0,'0'0'0,"0"-18"31,0 1-31,-18 17 47,18 17-47,-17-17 15,-18 36-15,17-19 16,0 19-16,1-36 0,17 17 16,-18 54-16,18-54 15,-18 19-15,18-19 0,0 1 16,0 17-16,0 0 0,0-17 15,0 0-15,0-1 0,0 1 16,18 0-16,17-1 0,-35 1 16,18-18-16,17 18 0,0-18 15,-17 0-15,17 0 0,1 0 16,-1 0-16,-17 0 0,17-18 16,-17-17-16</inkml:trace>
  <inkml:trace contextRef="#ctx0" brushRef="#br0" timeOffset="98402.07">13141 600 0,'0'0'0,"-18"0"0,18-18 16,0 0 0,18 18 15,17 0-31,-17 0 16,0 0-16,-1 18 15,-17 0-15,18-18 0,-1 17 16,-17 19-16,0-19 15,0 1-15,0 0 0,0-1 16,-17 1-16,17-1 0,-18 1 16,1-18-1,17-18 32,17 18-47,1 0 16,17-17-16,-17 17 15,-1 0-15,1 0 0,0-18 16,-1 18-16,1 0 0,35-17 16,-36 17-16,1 0 0,0-18 15</inkml:trace>
  <inkml:trace contextRef="#ctx0" brushRef="#br0" timeOffset="98716.05">13529 441 0,'0'0'0,"-18"0"16,18-18-1,36 18 16,-36 18-31,17 0 0,19-18 16,-36 35-16,35-17 16,-35-1-16,17 1 0,-17-1 15,18 1-15,-18 0 0,0-1 0,0 19 16,0-19-16,-35 19 16,17-36-16,18 17 0,-17 1 15,-1-18-15</inkml:trace>
  <inkml:trace contextRef="#ctx0" brushRef="#br0" timeOffset="100186.77">13864 406 0,'0'-18'15,"0"-17"1,0 17-16,0 0 16,0 1-16,-17-1 15,-1 18 1,-17-17-16,17 17 0,-35 0 15,35 0-15,1 0 0,-36 0 16,35-18-16,-17 18 0,0 0 16,17 0-16,0 0 0,-17 0 15,17-18-15,1 18 0,-18 0 16,17 0-16,0 0 0,1 0 0,-19 0 16,19 0-16,-19 0 0,1 0 15,18 0-15,-54 18 0,0-18 16,1 18-1,35-1-15,17-17 0,-53 18 0,54-1 16,-1 1-16,-35 0 0,36-18 16,-19 0-16,1 17 15,0 1-15,17-18 0,-17 18 16,0-1-16,17-17 0,0 18 0,-35 0 16,18-18-16,0 17 0,17 1 15,-17-18-15,17 18 0,-17-18 0,0 35 16,-1-35-16,36 17 0,-35 1 15,17-18-15,18 18 0,-17 17 16,17-17-16,-18-1 16,18 1-16,0 0 0,-17-1 15,17 1-15,0-1 0,-18 1 16,18 0-16,-18-1 0,18 1 0,-17 0 16,-1 17-16,18-17 0,-18-1 15,1 36-15,17-35 0,-18-1 16,18 1-16,-18 0 0,18 35 15,0-18 1,0-17-16,0 52 16,18-52-16,-18-1 0,0 19 15,18-1-15,-18-17 0,17 17 16,-17-18-16,18 1 0,0 17 16,-18-17-16,17 0 0,1-18 0,0 35 15,-18-17-15,17-18 0,1 17 16,-1 1-16,1-1 0,0-17 0,-1 36 15,1-19-15,0-17 0,17 36 16,-17-36-16,-18 17 0,35 1 16,-18 0-16,1-18 0,35 17 15,-35-17-15,-1 18 0,36-18 16,-17 18-16,-19-18 0,18 0 16,-17 0-16,17 17 0,-17-17 15,70 0-15,-70 18 16,-1-18-16,36 0 0,-17 0 15,-19 0-15,36 0 0,18 0 16,-18 0-16,-18 0 16,-17 0-16,70-18 15,-71 1-15,19 17 0,-19-18 16,19 18-16,-19 0 0,19-18 0,-1 18 16,0-17-16,-17 17 0,35-18 15,-36 18-15,1-18 0,17 18 16,-17-17-16,-1 17 0,19-18 15,-19 18-15,1 0 0,17-18 16,-35 1-16,53-1 16,-35 0-16,0 1 0,52-18 15,-52 17-15,-1 0 16,19-17-16,-19 17 0,1 1 16,0-19-16,-18 19 0,17-1 15,-17-35-15,0 36 0,0-1 16,18-17-16,-18-1 0,0 19 15,0-36-15,0 35 0,0 1 16,0-36 0,0 17-16,0-17 15,0 36-15,0-1 0,0-17 16,0 17-16,0-17 0,0 0 16,0 17-16,0 0 0,-35 1 15,35-1-15,0 1 0,-18-1 16,18 0-16,-18 1 0,18-1 15,-17 18-15,17-18 0,-18 18 0,18-17 16,-18-1-16,1 0 0,-1 1 16,0 17-16,1-35 15,-1 17-15,1 18 16,-19-35-16,19 35 16,-1-18-16,18 0 0,-18 18 15,18-17-15,-17-1 0,-1 18 16,0-18-16,1 18 15,-1 0-15,0 0 0,1 0 16,-1 0-16,-17 0 0,17 0 16,1 18-16,-19-18 15,19 18 1,-1-18-16,18 17 0</inkml:trace>
  <inkml:trace contextRef="#ctx0" brushRef="#br0" timeOffset="101849.83">14111 1552 0,'0'0'16,"0"-17"-16,0-1 0,0 0 16,0 1-1,0-1 1,-18 0 15,18 36 94,18-18-125,-18 18 16,18-1-16,-1-17 0,-17 18 15,53 0-15,-35-1 16,0 1-16,-1-18 16,1 0-16,17 17 0,-17 1 15,-1-18-15,36 35 16,-17-35-16,-19 18 0,36 0 16,-18-1-16,-17 1 0,35 0 15,-18-1-15,71 19 16,-71-19-16,1-17 0,69 53 15,-69-53-15,17 35 16,-18-17-16,0 0 0,71 17 16,-71-17-16,54 34 15,-54-16-15,0-19 0,36 19 16,-36-19-16,0 1 0,36 17 16,-36 0-16,0-17 15,1 0-15,52 35 0,-53-18 16,0-17-16,54 52 0,-54-35 15,71 54-15,-71-54 16,0 0-16,36 18 0,-36-18 16,0 1-16,36 17 0,-36-18 15,18-18-15,18 36 0,-36-17 16,18-19-16,53 54 16,-71-36-16,35 0 15,-34-17-15,-19 17 0,19-17 0,-19 0 16,19-1-16,-19 19 0,107 52 15,-89-71-15,53 36 16,-53-17-16,18-1 16,-17-18-16,69 54 15,-69-36-15,-19-17 0,54 35 16,-36-18-16,-17-17 0,17 17 16,36 18-16,-36-35 0,0 17 15,1-17-15,-1 17 0,0-18 0,0 19 16,36-1-16,-18 0 0,-18-17 15,71 52 1,-71-52-16,71 53 16,-71-54-16,36 36 0,-36-35 15,0 0-15,18 34 0,-17-34 16,-1 17-16,35 1 0,-34-19 16,-1 19-16,53 16 15,-52-16-15,-1-19 0,18 19 16,-18-19-16,-17 1 0,35 17 15,-36 0-15,18-17 0,18 35 16,-53-35-16,53 35 16,-35-36-16,0 1 15,-1 0-15,1-1 0,-1 1 0,1-1 16,0 1-16,-1-18 16,1 18-16,0-18 0,-18 17 0,17-17 15,19 18-15,-19 0 16,1-1-16,0-17 0,-1 0 15,-17 18-15,18-18 0,-18 18 16,17-18 0,1 0 15,-18 17-15,18-17-16,-1 0 15,-17-17 110,-17 17-125</inkml:trace>
  <inkml:trace contextRef="#ctx0" brushRef="#br0" timeOffset="102393.82">19526 4833 0,'-17'0'16,"17"35"46,0-17-46,0 0-1,17-1-15,-17 1 16,0 0-16,18-1 16,0 1-16,-18 17 15,0-17-15,0-1 0,17-17 16,-17 18-16,0 0 0,0-1 15,0 1-15,0 0 16,0-1-16,-17 1 16,-1-18-1,0 0-15,1 17 16,-1-17-16,-35 18 16,35-18-16,1 18 15,-1-18-15,0 0 0,1 0 0,-1 17 16,-17-17-16,17 0 15,1 0-15</inkml:trace>
  <inkml:trace contextRef="#ctx0" brushRef="#br0" timeOffset="104143.92">14764 688 0,'0'-18'15,"0"1"1,-18 17 62,18 17-78,-18-17 0,18 18 16,-17-18-16,17 18 0,-18 17 15,1 0-15,17-17 16,0-1-16,0 1 0,0 0 16,0-1-16,35 1 15,-18-18-15,19 0 16,-19 0-16,1 0 15,0-18-15,-1 18 0,-17-17 0,36-1 16,-19 18-16,-17-35 0,18 17 16,-18 0-16,0 1 0,0-18 15,0 17-15,-35-17 16,17 17 0,0 18-16,1 0 15,-1 0-15,0 0 16,18 18-1,18-18 17</inkml:trace>
  <inkml:trace contextRef="#ctx0" brushRef="#br0" timeOffset="104467.27">14975 617 0,'18'0'31,"-18"18"-31,18 0 16,-1-1-16,1-17 15,0 18-15,-1 0 0,1-1 0,17 1 16,0 17 0,-17-35-16,-18 18 15,-18-18 16,18-18-15,-35 0-16,18 1 16,17-18-16,0 17 15,-18 0-15,18 1 0,0-1 0,0 0 16,0 1-16,35 17 16,-17-18-1,17 18-15,0-18 16</inkml:trace>
  <inkml:trace contextRef="#ctx0" brushRef="#br0" timeOffset="105264.62">15893 564 0,'0'18'47,"17"-18"-16,1 0-15,0 18-16,17-18 0,-18 0 15,36 0-15,-17 0 0,-19 0 16,54 0-16,-36 0 0,0 0 16,-17 0-16,35 0 0,-18 0 15,-17 0-15,0 0 0,-1 0 16,-17-18-1,-35 18 1,17 0-16,18-18 16,-35 18-16</inkml:trace>
  <inkml:trace contextRef="#ctx0" brushRef="#br0" timeOffset="105545.03">16175 441 0,'-18'0'0,"1"0"32,17 18-1,0 17-31,0-17 16,17 17-1,-17-18-15,18 19 0,-18-19 16,17 1-16,-17 17 15,0-17-15,18 0 0,-18-1 16,0 1-16,0-1 16,0 1-16</inkml:trace>
  <inkml:trace contextRef="#ctx0" brushRef="#br0" timeOffset="105845.45">16563 512 0,'0'-18'15,"18"18"32,-18 35-47,0 0 16,17 1-1,-17-19-15,0 19 16,0-19-16,0 1 16,0 0-16,0-1 0,0 1 15</inkml:trace>
  <inkml:trace contextRef="#ctx0" brushRef="#br0" timeOffset="106977.61">16792 476 0,'0'0'16,"-17"-17"-16,-1-1 15,18 0-15,-35-17 16,-18-36 15,53 54-31,-18 17 0,-52-53 16,52 53-16,-17-18 16,-1 1-16,19 17 0,-36-18 15,35 18-15,1 0 0,-36 0 16,35 0-16,-17 0 0,-18 0 15,17 0-15,19 0 16,-1 0-16,1 0 0,-19 18 0,-52-1 16,53-17-16,17 18 15,-52 0-15,52-18 0,-17 17 16,-18-17-16,35 18 0,1-18 16,17 17-16,-18-17 0,18 18 0,-18-18 15,18 35-15,-17-17 0,17 0 16,-18-1-16,18 1 0,0 0 15,0-1-15,-18 19 16,18-19-16,0 1 0,-17 17 16,17-17-16,0-1 0,-18 19 15,18-19-15,0 1 0,0 17 16,0-17-16,0-1 0,0 19 16,0-19-16,0 1 15,0 0-15,0-1 0,18 1 0,-18 0 16,17-1-16,-17 1 0,53-1 15,-53 1-15,18-18 0,17 18 16,-17-1-16,-1 1 0,19-18 16,-19 18-16,1-18 15,0 17-15,17-17 0,-17 0 16,17 18-16,-18-18 0,1 18 16,0-18-16,17 17 0,-17-17 15,-1 18-15,19-18 0,-19 0 0,1 0 16,-1 0-16,36 18 0,-35-18 15,0 0-15,17 0 0,0 0 16,-17 0-16,0 0 0,-1 0 16,1 0-16,-1 0 0,1 0 15,-18-18-15,18 18 0,-1 0 0,19-18 16,-36 1-16,17 17 0,19-18 16,-19 18-16,1-18 0,35 18 15,-53-17-15,35 17 16,-17 0-16,-1-18 15,1 0-15,0 1 16,-18-1 0,17 18-16,-17-18 0,18 1 15,-18-1-15,17 1 16,1-1 0,-18 0-16,0 1 15,18 17-15,-18-18 0,0 0 16,0 1-1,0-1-15,0 0 16,0 1-16,0-1 16,0 1-16,0-1 15,17 0-15,-17 1 16,0-1-16,0 0 0,0 1 16,0-1-16,0 0 15,0 1-15,-35-18 16,17 17-16,18 0 15,0 1-15,-17-1 16,-1 0-16,18 1 0,-35-1 16,35 0-16,-18 18 15,-17-35-15,17 17 0,18 1 16,-35-1-16,17 1 0,1-1 16,-1 18-16,1 0 15,-1-18-15,-17 18 0,17 0 16,-53 0-16</inkml:trace>
  <inkml:trace contextRef="#ctx0" brushRef="#br0" timeOffset="113074.92">27534 5133 0,'-35'0'16,"35"-18"0,-18 1-1,18-1 1,0 0 0,-17 18-1,17-17-15,-18 17 16,18-18-16,-18 18 15,18-18-15,-17 18 0,-1-17 16,1 17-16,17-18 16,-18 18-16,0 0 0,1 0 15,17-17-15,17 17 63,-17 17-32,36-17-31,-19 0 0,36 18 16,-35-18-16,17 0 0,36 0 15,-36 0-15,0 0 0,53 0 16,-52 0-16,-1 0 0,35-18 16,-34 18-16,-19 0 0,36 0 15,-35-17-15,0 17 0,17 0 16,-18 0-1,-17 17 48,-17-17-47,-1 0-16</inkml:trace>
  <inkml:trace contextRef="#ctx0" brushRef="#br0" timeOffset="113610.16">27323 5239 0,'0'17'0,"17"-17"110,1 0-110,17 0 15,-17 0-15,-1 0 0,36 0 16,-35 0-16,17 0 0,18 0 16,-35 0-16,17 0 0,18 0 15,-35 0-15,-1 0 0,36 0 16,-35 0-16,0 18 0,17-18 15,-18 0-15,19 18 16,-1-18-16,-17 0 0,35 0 16,-36 0-1,1 0-15,-1 0 0,1 0 16,-36 0 31,-17 0-47,18 0 15</inkml:trace>
  <inkml:trace contextRef="#ctx0" brushRef="#br0" timeOffset="114311.88">27182 5592 0,'-18'17'16,"36"-34"-16,-18 34 78,17-17-62,18 18-16,-17-18 0,17 0 15,1 0-15,-19 0 0,19 0 16,-1 0-16,-18 0 0,36 0 15,-17 0-15,-19 0 0,36 0 16,-18 0-16,-17 0 0,17 0 16,18 0-16,-35 0 15,70 0-15,-53 0 16,-17 0-16,35 0 0,-35 0 16,-1 0-16,19 0 15,-19 0-15,-34 0 219,-1 0-203</inkml:trace>
  <inkml:trace contextRef="#ctx0" brushRef="#br0" timeOffset="115785.37">29122 5203 0,'0'0'0,"-18"0"16,18-17-16,0-1 31,0 1-15,0-1 0,0 0-1,0 1-15,0-1 16,0 0-16,-17 18 15,-19-35-15,19 17 16,17 1-16,-18 17 16,0 0-16,1 0 0,-1 0 15,0 0-15,1 0 0,-1 0 16,-17 17-16,17-17 0,1 18 16,-1-18-16,18 35 0,-18-17 0,1 0 15,-1-1-15,0 19 0,18-19 16,0 1-16,0-1 0,0 1 0,0 17 15,0-17-15,0 0 16,18-1-16,-18 1 0,35 0 16,-17-18-16,0 0 0,52 0 15,-35 0-15,-17 0 0,17-18 16,-17-17-16,0 35 0,17-36 16,-17 19-16,-1-1 0,1-17 15,-18 17-15,0 1 0,17-1 16,-17 0-16,0 1 15,-17 17 17,17 17-32,-18 1 15,1 0-15,17-1 16,0 1-16,-18-1 0,18 1 0,0 0 16,0 17-16,0-17 0,0 17 15,0 0-15,0-17 16,18 17-16,-18 0 0,35 1 15,-35-19-15,0 1 0,17 17 0,-17-17 16,0 17-16,0-17 0,0 35 16,0-36-16,0 36 15,-35-35-15,18 17 16,-19-17-16,19-18 0,-19 17 16,19-17-16,-1 0 0,-17 0 15,17 0-15,18-17 0,-35 17 16,17-35-16,1 35 0,17-18 15,-18 18-15,18-18 16,-18 18 0</inkml:trace>
  <inkml:trace contextRef="#ctx0" brushRef="#br0" timeOffset="116269.49">29774 4727 0,'0'-17'0,"0"34"0,0-52 0,0 17 16,0 1 0,-17 17 15,-1 0-15,-17 17-16,17 1 15,-17 17-15,17-17 16,1-1-16,-36 36 0,35-17 15,18-19-15,-18 19 0,1-1 0,-1 0 16,18 0-16,-17 54 0,17-54 16,0 0-16,0 18 0,0-18 15,0 1-15,0-1 0,0 0 0,17 36 16,-17-36-16,18 53 16,17-52-16,-35-19 0,0 18 15,18-17-15,-18 0 0,17-1 16,1 1-16,0-18 15,-1 0-15,1 0 0,0 0 16,-1 0-16,1 0 16,17-18-16</inkml:trace>
  <inkml:trace contextRef="#ctx0" brushRef="#br0" timeOffset="117141.57">29880 5151 0,'0'-18'15,"0"36"-15,-17-36 0,17 0 0,0 1 47,17 17 62,1 0-109,0-18 16,-1 18-16,36 0 16,-18 0-16,1 0 15,-1 0-15,-17 0 0,70 0 16,-71 0-16,36 18 16,-35-18-16,17 17 15,-35 1 1,0 0-1,-35-1-15,17-17 0,18 18 16,-35-1-16,17 1 0,1-18 0,-1 18 16,-35 17-16,36-35 0,-1 18 15,0-1-15,1 1 0,-1-18 0,0 18 16,1-1-16,17 1 0,-18-1 16,18 1-1,-18-18-15,18 18 16,-17-1-16,17 1 31,0 0 0,17-18 1,1 0-17,0 0-15,35 0 16,-36 0-16,54 0 15,-54 0-15,36 0 16,-35-18-16,0 18 0,35 0 16,-36 0-16,1 0 15,0-18-15,-1 18 47,-17-17 0,18-1-31</inkml:trace>
  <inkml:trace contextRef="#ctx0" brushRef="#br0" timeOffset="117671.68">30392 4480 0,'0'0'0,"0"-35"31,17 35 0,1 0-31,17 18 16,-17-1 0,17 19-16,-17-19 0,0 18 0,34 18 15,-34-35-15,0 53 16,-1-36-16,1 0 16,17 36-16,-17-36 0,-18 18 0,35 17 15,-35-17-15,0-17 16,18 87-16,-18-88 15,0 18-15,0-17 0,0-1 0,0 0 16,-35 0-16,-1 36 0,1 0 16,-36 17-1,54-71-15,-36 36 16,35-17-16,1-19 0</inkml:trace>
  <inkml:trace contextRef="#ctx0" brushRef="#br0" timeOffset="122318.47">28910 6421 0,'0'17'16,"35"-17"62,-35-17-78,18-1 15,0 0-15,-1-17 16,-17 17-16,0 1 16,0-1-16,0 0 0,-35 18 15,17 0 1,1 0-16,-1 0 0,-35 36 16,36-36-16,-19 53 15,36-36-15,-17 1 0,17 0 16,-18-1-16,18 1 0,0-1 15,35 19-15,-35-19 0,36 1 16,16 17-16,-16-17 0,-19 0 16,19 17-16,-1-35 0,-17 17 15,-18 1-15,17-18 0,-17 18 0,18-18 16,-18 17-16,0 1 16,-35-18-16,-1 0 0,1 0 15,17 0-15,-17 0 0,17 0 0,-17 0 16,18 0-16,-36-18 15,35 18-15,0 0 0,1-17 16,-1 17-16,36 17 47,17-17-47,18 0 16,-18 0-16</inkml:trace>
  <inkml:trace contextRef="#ctx0" brushRef="#br0" timeOffset="122551.43">29245 6491 0,'0'18'47,"0"-1"-47,0 19 15,18-19-15,-18 19 16,0-19-16,0 1 0,0 17 16,0-17-16,0-1 0,0 1 15,-18-18 1,18-35-16</inkml:trace>
  <inkml:trace contextRef="#ctx0" brushRef="#br0" timeOffset="122697.56">29333 6332 0,'0'-17'16,"0"34"-16,0-52 0,0 17 16,18 54 31,17-36-32</inkml:trace>
  <inkml:trace contextRef="#ctx0" brushRef="#br0" timeOffset="123272.17">29774 6491 0,'0'0'16,"0"-18"0,-17 18-1,-1 0 1,-17 0-16,17 0 0,-35 18 15,36 17-15,-1-17 16,-17 0-16,-1 17 0,36-17 16,-17-1-16,17 1 15,-18-1-15,18 19 0,0-19 16,35-17-16,1 18 0,-19-18 16,19 0-16,-1 0 0,-17 0 15,17 0-15,0-18 0,-17 18 16,-1-17-16,19-1 0,-19-17 15,-17-18 1,18 35-16,-18-17 16,0 17-1,-35 18-15,17 0 16,18 36-16,-18-19 16,1 19-16,17-19 15,-18-17-15,18 35 0,0-17 0,0 17 16,0 1-16,0-1 0,0 0 15,0 18-15,0-18 0,0 1 16,0-1-16,18 0 0,-18-17 0,0 0 16,0 17-16,0-18 0,0 1 15,-18-18-15,-17 0 16,17 0 0,-17-18-16,0 18 15,17-17-15,0 17 0,-17-18 16,17 18-16,-17-17 0,18 17 15,34 0 17</inkml:trace>
  <inkml:trace contextRef="#ctx0" brushRef="#br0" timeOffset="123976.67">30039 6526 0,'0'0'0,"0"-17"16,-18 17-16,18-18 0,-17 18 16,17-18 15,0 54-31,17-36 0,-17 17 15,0 1-15,18 0 0,0 35 16,-18-36-16,0 1 0,17 17 16,-17-17-16,0 17 0,18 0 15,-18-17 1,0 0-16,0-54 31,0 19-15,0-1-16,0 0 0,0-17 15,0 0-15,0 17 0,0 1 16,18-19-16,-18 19 16,17-1-16,1 18 15,-1 0-15,1 0 16,0 35-16,-1-17 0,1 17 16,0-17-16,-18-1 0,17-17 15,-17 18-15,18 0 0,-18-1 16,18 1-16,-18 0 0,0-1 15,0-52 32,0 17-47,0-17 16,0 17-16,0 1 0,0-1 16,0 1-16,0-1 0,0 0 0,35 1 15,-35-1-15,18 18 0,-18-18 16,17 18-16,1 0 15,-1 0-15,1 18 16,0-18-16,-1 35 0,1-35 0,0 36 16,-1-19-16,1 1 15,0-1-15,-18 1 0,0 0 16,17 17-16,-17-17 16,0-1-16,-17 1 15</inkml:trace>
  <inkml:trace contextRef="#ctx0" brushRef="#br0" timeOffset="124340.54">30762 6579 0,'-17'-17'31,"-1"17"-16,18 35-15,-18-35 0,18 18 16,0 17-16,-17-18 0,17 1 16,0 17-16,0-17 0,0 0 15,0 17-15,0-17 16,17-1-16,19-17 16,-19 0-16,1 0 15,-1-17-15,1-19 16,0 19-16,-1-19 15,-17 19-15,0-1 0,0-17 16,0 17-16,-53-52 16,18 52-16,0 18 15,17 0-15,1 0 0,-1 0 16,0 0-16,1 18 0,-1-18 16,18 35-16,0-17 15,35-18 1</inkml:trace>
  <inkml:trace contextRef="#ctx0" brushRef="#br0" timeOffset="124562.52">31009 6509 0,'0'0'0,"0"-18"0,0 53 47,0-17-32,0 17-15,18 1 16,-18-19-16,0 36 16,0-35-16,0 17 15,0-17-15,-18-54 32</inkml:trace>
  <inkml:trace contextRef="#ctx0" brushRef="#br0" timeOffset="124712.53">31009 6297 0,'-17'0'0,"34"0"0,-52 0 15,17 0 1,18 18-16,0 17 16,0-17-16,0-1 15,18-17-15</inkml:trace>
  <inkml:trace contextRef="#ctx0" brushRef="#br0" timeOffset="125279.86">31591 6562 0,'0'0'0,"-35"0"0,0 0 16,17-36-16,-17 36 15,17 0-15,-17 0 16,17 0-16,1 0 16,-19 36-16,36-1 0,-17-17 15,-19-1-15,36 1 0,-17-1 16,-1 19-16,0-19 0,18 1 16,0 17-16,0-17 0,0 0 15,0-1-15,18-17 0,17 0 16,1 0-16,-1 0 15,-17 0-15,52-17 0,-52-19 16,17 36-16,18-53 16,-35 36-16,17-19 0,-17-34 15,-1 35-15,1-1 0,-18 1 0,0-53 16,0 35-16,0 0 0,-35-35 16,35 35-16,0 18 0,-18-36 15,18 53-15,-18 1 0,18-1 16,-17 1-16,17 52 31,0 0-31,0-17 16,0 35-16,0-18 0,17 71 15,-17-53-15,18 70 16,0-88-16,-18 1 16,17 52-16,-17-53 0,0-17 15,0 52-15,0-52 0,0 0 16,0-1-16,0 1 0,0 0 15,0-1-15,18-34 47</inkml:trace>
  <inkml:trace contextRef="#ctx0" brushRef="#br0" timeOffset="125459.93">31926 6791 0</inkml:trace>
  <inkml:trace contextRef="#ctx0" brushRef="#br0" timeOffset="126608.87">28769 7056 0,'-18'0'0,"54"0"125,-19 0-125,19 0 15,69 17 1,-69-17-16,52 18 0,-53-18 15,0 0-15,107 0 16,-90 0-16,1 0 0,71 0 16,-71 17-16,141-17 15,-124 0-15,19 0 0,52 18 16,-53-18-16,-18 0 0,89 0 16,-88 18-16,-1-18 0,71 0 15,-52 0-15,-19 0 0,71 0 16,0 0-16,0 0 15,-70 0-15,0 0 0,-19 0 16,72 0-16,-89 0 0,18 0 16,18 0-16,-36 0 0,53 0 15,-70 0-15,-1 0 16,1 0-16,0 0 16,-36 0 77,0 0-77,1 0 15,-1 0-15,1 0-16</inkml:trace>
  <inkml:trace contextRef="#ctx0" brushRef="#br0" timeOffset="159874.78">6209 1305 0,'0'0'0,"-18"0"16,18-17 15,18 17-15,-18-18-1,0 0 17,-18 18-17,1 0 1,-1 0 15,18 18-15,-18-18-16,18 18 15,-17-18-15,17 17 0,-18 1 16,0 0-16,18-1 16,-17 1-16,17-1 0,-18-17 15,18 18-15,-18 17 0,18-17 16,0 0-16,-17 17 0,17-17 15,-18-18-15,18 35 16,0-18-16,0 1 0,-17-18 0,17 18 16,0-1-16,0 1 0,0 0 15,0-1-15,0 1 0,0 0 16,0-1-16,35-17 0,-35 18 16,0 0-16,17-18 0,-17 17 15,0 1-15,18-18 0,0 17 16,-1-17-1,-17 18-15,18-18 0,0 0 16,-1 0-16,1 0 16,0 0-16,-1 0 0,1 0 15,0 0-15,-1 0 0,1-18 16,17 18-16,-17-17 16,-1 17-16,-17-18 0,18 18 15,-18-17-15,18-1 0,-1 18 0,-17-18 16,18 1-16,-18-1 15,18 0-15,-18 1 0,0-1 16,17 0-16,-17 1 0,0-1 16,0 0-16,0 1 0,0-1 15,0 1-15,-35-1 0,35-17 16,-18 35-16,18-18 0,-17-17 16,17 17-16,-36-17 15,19 17-15,-1 1 16,18-1-16,-18 18 0,1-18 15,-1 1-15,1 17 16,-1 0-16,0-18 16,1 18-16,-1 0 15,0 0 1,1 35-16,-1-35 16,0 18-16,18 0 15,-17-18-15,17 17 0,-18 1 16,18-1-16,-18 1 0,18 0 15,-17-1-15,17 1 16,0 0-16,0-1 16,0 1-1,17-18-15,1 18 16,17-18-16,-17 0 16,0 0-16,-1 0 15,1 0-15,0 0 16,-1 0-16,1 0 15,0 0-15,-1 0 0,1 0 16,-1 0-16,-17-18 16,18 18 15,-18-18 0</inkml:trace>
  <inkml:trace contextRef="#ctx0" brushRef="#br0" timeOffset="160783.99">6509 811 0,'-18'0'15,"18"-17"32,-18 17 16,1 0-48,-1 0 1,1 0-16,17 17 15,-18-17-15,18 18 16,-18-18-16,18 18 16,-17-1-1,17 1-15,-18-18 16,18 18-16,0-1 16,-18-17-16,18 18 0,0-1 15,-17 1-15,17 0 16,0-1-16,0 1 15,0 0-15,0-1 16,0 1 0,17-18-16,-17 18 0,36-18 15,-19 17-15,1-17 16,0 0-16,-1 0 0,1 0 16,-1 0-16,1 0 15,0 0-15,-1 0 16,1 0 15,-18-17-15,0-1-1</inkml:trace>
  <inkml:trace contextRef="#ctx0" brushRef="#br0" timeOffset="161266.04">6597 917 0,'0'-17'32,"0"34"77,18-17-109,-18 18 16,0-1-1,17 1-15,-17 0 16,0-1-16,0 1 31,18-18-31,-18-18 63</inkml:trace>
  <inkml:trace contextRef="#ctx0" brushRef="#br0" timeOffset="162200.26">6720 723 0,'18'0'94,"0"18"-78,-1-18-16,-17 17 0,18-17 15,0 0-15,-1 18 0,1-18 16,0 18-16,-1-18 0,1 0 16,-1 17-16,1-17 15,0 18-15,-1-18 0,-17 18 16,18-18-16,-18 17 0,18-17 0,-18 18 16,0 0-16,0-1 0,0 1 15,0 17-15,0-17 16,-18 17-16,18-17 0,-18-18 15,18 35-15,-17-17 16,17-1-16,0 1 0,0 0 16,-18-18-16,18 17 0,0 1 15,0-1-15,-18 1 16,18 0 15,-17-18-15,17-36 15,0 19 0,-18 17-15</inkml:trace>
  <inkml:trace contextRef="#ctx0" brushRef="#br0" timeOffset="171685.58">6579 1746 0,'-17'0'0,"17"-17"31,17 17 125,-17-18-140,18 18-1,-18-18-15,18 18 32,-18 18 108,0 0-124,0-1-1,0 1 1,0 0-16,0-1 16,0 1-16,0-1 15,0 1-15,0 0 16,0-1 0,0 1-16,0 0 31,0-1 16,17-17 0,-17-17-1,0-1-46,0 0 16,0 1-16,0-1 16,0 0-1,0 1-15,0-1 16,0 1 0,18 17-16,-18-18 15,0 0 1,17 18-16,-17-17 0,0-1 15,0 0 32,0 54 63,0-19-95,0 1-15,0 0 16,-17-1-16,17 1 0,0-1 16,0 1-16,0 0 0,0-1 15,0 1-15,0 0 0,0-1 16,0 1-16,0 0 15,0-1-15,0 1 0,0-1 16,0 1-16,0 0 16,0-1-1,0 1 1,17-18 0,-17 18-16,0-36 93,0 0-77,0 1 0,0-1-16,0 0 15,0 1 1,0-1-1,0 1 1,0-1-16,-17 18 16,17-18-1,-18 18-15,18-17 16,-35 17 0</inkml:trace>
  <inkml:trace contextRef="#ctx0" brushRef="#br0" timeOffset="175885.9">6950 1746 0,'-36'0'16,"36"18"-16,-17-18 15,52 0 16,-35-18-15,-18 18 140,1 0-156,-1 0 32,18 18-1,-17-18-31,17 18 15,0-1 1,-18-17 0,18 18-16,0-1 15,0 1-15,0 0 16,0-1 0,0 1-1,18-18-15,-18 18 16,17-1-16,1-17 15,-18 18 1,17-18-16,1 18 16,0-18-1,-18 17 1,17-17-16,1 0 16,-18 18-16,18-18 15,-1 0-15,1 0 16,0 0-1,-1 0-15,1 0 32,-18-18-32,0 1 31,17 17-31,-17-18 16,18 0-1,-18 1-15,18-1 16,-18 0-1,0 1 1,0-1 0,0 0-16,0 1 15,-18 17 1,18-18-16,-18 18 16,18-17-16,-17 17 15,17-18-15,-18 18 16,1-18-1,-1 18 1,18-17-16,-18 17 16,1 0-16,-1 0 15,0 0-15,1 0 16,-1 0 0,0 0-1,1 0 1,-1 0-1,1 0-15,-1 0 32,18 17-17,-18 1 17,1 0-17,17-1 1,0 1-1,0-1 1,0 1 0,0 0-1,17-18 1,-17 17 0,18 1-1,0-18 16,-18 18-15</inkml:trace>
  <inkml:trace contextRef="#ctx0" brushRef="#br0" timeOffset="185024.04">4180 2346 0,'0'-18'62,"0"1"-46,0-1 93,0 0-93,-17 18 0,-1 0-1,0 0-15,1 0 16,-1 0-16,1 0 16,-1 18-1,0 0 1,18-1-16,-17-17 15,17 18-15,-18 0 0,0-1 16,1 1-16,17 0 16,-18-1-16,18 1 0,-18 17 15,18-17-15,-17-1 16,17 1-16,0 0 0,0-1 0,0 1 16,-18 0-16,18-1 15,0 1-15,0-1 0,0 1 16,0 0-16,0-1 15,0 1-15,0 0 16,0-1-16,18-17 16,-18 18-16,0 0 15,17-18-15,-17 17 16,18-17-16,0 18 16,-1-1-1,1-17 1,0 0-1,-18 18 1,17-18-16,1 0 16,0 0-1,-1 0 1,1-18 0,-1 18-16,1-17 15,-18-1-15,35-17 16,-35 17-1,18 18-15,-18-17 0,0-1 32,18 18-17,-18-18-15,0 1 16,0-1 0,0 0-16,0 1 15,0-1-15,-36-17 0,36 17 16,-17 1-16,17-19 15,-18 19-15,0-1 16,18 0-16,-17 1 16,17-1-16,-18 1 15,1-1-15,-1 0 16,0 1 0,1 17-16,17-18 0,-18 0 15,0 1 1,1 17-16,17-18 15,-18 18-15,0 0 16,1 0 0,-1 0-1,18 18 1,-17-18-16,17 17 0,-18 1 16,18 0-1,0-1-15,-18-17 16,18 18-16,0 0 0,0-1 15,0 1-15,0-1 16,0 1-16,0 0 16,18-1-16,0 1 15,-1 0 17,1-18-32,-1 0 0,1 17 15,0-17-15,-1 0 16,1 0-16,0 0 15,-1 0-15,19 0 32,-19-17-32,1 17 15,-1 0 1,-17-18-16,0 0 31,18 18 47,-18-17-62,-35 17 62,17 0-78</inkml:trace>
  <inkml:trace contextRef="#ctx0" brushRef="#br0" timeOffset="186045.77">4251 2117 0,'0'-18'62,"0"36"48,-18-18-110,18 17 15,0 1-15,0 0 16,-17-1-16,17 1 0,0-1 16,0 1-1,0 0-15,0-1 16,0 1-16,0 0 16,17 35-1,1-53-15,0 17 16,-18 1-16,17 0 15,1-18-15,-18 17 16,18-17 0,-18 18-1,0-1 17,17-17-17,1 0 16,-18-17 16,0-1-47,0 1 16</inkml:trace>
  <inkml:trace contextRef="#ctx0" brushRef="#br0" timeOffset="186383.26">4357 2240 0,'0'-18'16,"0"1"15,17 17 16,-17 35-47,18-35 15,0 0-15,-18 18 16,0-1-16,17 1 16,-17 0-16,0-1 15,18-17-15,-18 18 16,0-53 15,0 17-31</inkml:trace>
  <inkml:trace contextRef="#ctx0" brushRef="#br0" timeOffset="187202.37">4410 2028 0,'0'18'31,"0"0"0,0-1-15,17-17-16,1 0 15,-18 18-15,18-18 0,-18 18 16,17-18-16,1 17 16,0 1-1,-1 0-15,1-18 16,-1 17-16,1 1 15,-18-1 1,18 1-16,-18 0 16,0-1-1,0 1-15,0 0 0,0-1 16,0 19-16,-18-36 0,18 17 16,0 19-16,-18-19 15,18 1-15,0-1 16,0 1-1,-17-18-15,17 18 32,-18-18-17,18 17 1,-17-17-16,17-17 94,0-1-47</inkml:trace>
  <inkml:trace contextRef="#ctx0" brushRef="#br0" timeOffset="196677.31">4304 2963 0,'-18'0'235,"18"-17"-235,-17 17 15,17-18 1,-18 18 0,18-18-16,0 1 62,18 17-46,-1-18-1,1 18-15,0 0 16,-1 0-16,1 0 16,-1 0-1,1 0 1,-18 18 0,18-18-1,-18 17-15,0 1 16,0 0-16,17-18 0,-17 17 15,0 1-15,0 0 16,0-1-16,0 1 0,-35 0 16,35-1-16,-18-17 0,18 18 15,-17-1-15,-1 1 16,1-18 0,-1 0-16,0 18 15,1-18 1,-1 0-16,0 0 0,1 0 15,-1 0 1,0 0-16,1 0 31,17-18-15,0 0 15,0 1-15,17 17 15,-17-18-31,18 18 16,0 0-16,-1 0 15,1-17 1,0 17 0,-1 0 15,1 35-31,0-35 15,-18 17 1,17 1 0,-17 0-16,18-18 15,-18 17-15,17-17 0,-17 18 16,18 0-16,-18-1 16,18-17-16,-18 18 31,17-18-31,1 0 47,-18 18-47,18-18 31,-1 0 0,-17 17-31,18-17 63,-18-17-63,-18 17 140,1 0-124,17-18-16</inkml:trace>
  <inkml:trace contextRef="#ctx0" brushRef="#br0" timeOffset="202696.28">4639 2893 0,'0'17'63,"-18"-17"155,18 18-218,-17 0 32,-1-18-17,18 17-15,0 1 16,0 0 0,0-1-16,0 1 15,0 0 1,0-1-1,18-17 1,-18 18-16,17-18 16,-17 17-16,0 1 31,18-18-31,0 0 16,-1 0-1,1 0 1,0 0-16,-1 0 15,1 0-15,-1 0 16,-17-18 0,18 18-16,0 0 15,-1-17 1,1 17 0,-18-18-16,0 1 31,0-1-16,0 0 1,0 1-16,0-1 16,0 0-1,0 1 1,0-1-16,0 0 16,0 1-1,0-1 1,0 0-1,-35 18 1,35-17 15,-18 17-31,0 0 32,1 0-17,-1 0 1,1 0-1,-1 0 1,0 0 0,1 0-1,-1 0 1,18 17-16,-18-17 16,1 0-1,17 18-15,-18-18 16,0 0-1,18 18 1,-17-18-16,17 17 16,0 1-1,0 0-15,-18-1 16,18 1 0,-17-18-16,17 18 0</inkml:trace>
  <inkml:trace contextRef="#ctx0" brushRef="#br0" timeOffset="209992.95">5115 4057 0,'18'0'0,"-53"0"250,17 0-234,0 18-16,1-18 16,17 17-16,-18-17 15,18 18-15,-18-1 16,1 1-16,-1-18 0,18 35 15,-17-35-15,17 18 0,-18 0 16,18-1-16,0 1 16,0 0-1,0-1-15,0 1 16,18-18-16,-18 18 0,17-1 16,1 1-1,-1-18-15,-17 17 16,18-17-16,-18 18 0,18-18 15,-18 18 1,17-18-16,1 0 16,0 0-1,-1 0-15,1 0 16,0 0 0,-1 0-16,1 0 15,-1 0 1,1 0-16,0 0 15,-18-18 1,17 18-16,-17-18 16,18 18-16,-18-17 15,18 17-15,-18-18 0,17 18 16,-17-17-16,18-1 16,-18 0-16,0 1 15,0-1-15,0 0 0,0 1 16,0-1-16,0 0 15,-18 18-15,18-17 0,-17-1 16,17 0-16,-18 18 16,18-17-16,-18 17 0,1-18 15,17 1-15,-18 17 0,0-18 16,1 0 0,-1 18-16,18-17 15,-17 17-15,17-18 0,-18 18 16,0-18-16,1 18 15,-1 0-15,0 0 16,1 0-16,-1 0 16,0 0-1,18 18-15,-17-18 0,-1 18 16,1-18 0,-1 17-16,18 1 15,-18-18-15,18 18 16,0-1-16,-17-17 15,17 18-15,0-1 16,0 1-16,0 0 16,0-1-1,17-17-15,-17 18 16,36-18-16,-19 18 16,18-18-1,-17 0-15,0 0 16,-1 0-16,19 0 15,-19 0-15,1 0 0,17-18 16,-17 18-16,-18-18 16,17 18-16,1 0 0,0 0 31,-18-17-31,17 17 16,-17-18-1,18 18-15,-18-18 16,18 18-16,-18-17 15,-18 17 110</inkml:trace>
  <inkml:trace contextRef="#ctx0" brushRef="#br0" timeOffset="210714.43">5397 3704 0,'-17'0'31,"17"-17"-31,0 34 94,-18-17-94,1 18 0,17-1 15,-36 54 17,36-53-32,0-1 0,-17 1 15,17 0-15,0-1 0,0 18 16,0-17-1,0 0-15,0-1 16,17-17-16,-17 18 0,18-18 16,0 0-16,-18 18 15,17-18-15,1 0 0,-1 0 16,1 0 0,0 0-1,-18-18-15</inkml:trace>
  <inkml:trace contextRef="#ctx0" brushRef="#br0" timeOffset="211168.13">5503 3739 0,'0'18'46,"0"0"-30,18-1 0,-18 1-1,18 0 1,-18-1-16,0 1 0,0 0 16,0-1-16,0 1 15,0 17 1,0-17-16,-18-18 62,18-18-62</inkml:trace>
  <inkml:trace contextRef="#ctx0" brushRef="#br0" timeOffset="211689.22">5592 3510 0,'17'0'62,"1"0"-46,-18 18-16,17-18 15,1 17-15,0-17 16,-1 0-16,-17 18 0,18-18 16,0 18-16,-1-1 0,-17 1 15,18 0-15,-18-1 16,0 1-16,18 0 0,-18 17 16,0-18-16,17 36 15,-17-35-15,0 0 16,0 17-16,0-17 15,0-1-15,0 1 0,-35-1 16,35 1-16,-18 0 0,18-1 16,-17 1-16,-1 0 15,0-18-15</inkml:trace>
  <inkml:trace contextRef="#ctx0" brushRef="#br0" timeOffset="-210632.86">5539 4286 0,'0'18'281,"-36"-18"-281,36 18 16,0-1-16,0 1 15,0-1-15,0 1 0,0 0 16,0-1-16,0 19 16,0-19-1,0 1-15,0 0 16,0-1 0,0-34 140,0-1-141</inkml:trace>
  <inkml:trace contextRef="#ctx0" brushRef="#br0" timeOffset="-209403.45">5715 4304 0,'-18'18'32,"18"-36"108,36 18-62,-36 18-62,17-1 0,-17 1-16,0-1 15,18-17-15,-18 18 16,0 0-16,0-1 15,0 1 1,0 0-16,0-1 16,0 1-1,0 0-15,0-1 16,0 1 0,0-1 15,-18-17 469</inkml:trace>
  <inkml:trace contextRef="#ctx0" brushRef="#br0" timeOffset="-203370.03">4374 5662 0,'-17'0'63,"-1"0"-32,1 0-15,17-18-16,-18 18 15,18-17-15,-18 17 16,1 0-16,-1 0 16,0 0-16,1 35 15,-1-35-15,-17 18 16,17-18-16,-17 17 16,17 1-16,1 0 0,-1-1 15,0-17-15,18 18 16,-17 0-16,-1-1 0,0 18 15,1-17-15,17 0 16,-18-1-16,18 1 0,-18 0 16,18-1-16,0 1 0,-17 17 15,17-17-15,0-1 0,0 1 16,0 0-16,0-1 0,0 1 16,0 0-16,0-1 0,0 1 15,0 0-15,0-1 16,17 1-16,-17 0 15,18-1-15,-18 1 0,18-18 16,-18 17-16,0 1 0,17-18 16,-17 18-16,18-18 15,-18 17-15,18-17 0,-1 0 16,1 0 0,0 0-16,-1 0 0,1 0 15,-1 0-15,1 0 16,-18-17-16,18 17 15,-1 0-15,-17-18 16,18 18-16,-18-18 0,18 18 0,-1-17 16,1 17-16,0 0 15,-18-18-15,17 18 0,1-17 16,-18-1-16,18 18 0,-18-18 16,17 1-16,-17-1 15,18 0-15,-18 1 0,0-1 16,17 0-16,-17 1 0,0-19 0,0 19 15,18-1-15,-18-17 0,0 17 0,0 1 16,0-1-16,0-17 0,0 17 16,-18 0-16,18 1 15,0-1-15,-35 1 0,35-1 16,0 0-16,-17 1 16,-1-1-16,0 0 15,1 1-15,-1-1 16,0 18-1,18-18-15,-17 18 0,-1 0 16,0 0-16,18-17 0,-17 17 16,-1 0-16,0 0 15,1 0-15,-1 0 0,1 0 16,17 35-16,-18-35 0,0 0 16,1 18-1,-1-1-15,0 1 16,18 0-16,-17-1 15,17 1 1,0 0-16,0-1 16,0 1-16,0-1 15,17-17-15,-17 18 16,18-18-16,17 18 16,-17-18-16,0 0 15,-1 17-15,1-17 0,-1 0 16,1 0-16,0 0 15,-1 0-15,1 0 0,0 0 16,-1 0-16,1 0 0,0-35 16,-1 35-16,1 0 15,0 0 1,-18-18 0,0 1 46</inkml:trace>
  <inkml:trace contextRef="#ctx0" brushRef="#br0" timeOffset="-202756">4568 5521 0,'-17'18'125,"-1"-1"-109,18 1 0,-17 0-16,17-1 0,-18-17 0,18 18 15,0-1-15,0 1 16,0 0-16,0-1 15,0 1-15,0 0 16,18-18-16,-1 17 0,-17 1 16,18-18-16,17 18 0,-17-18 15,-1 17-15,1-17 16,0 0 0,-1 0-1,-17 18-15,0-53 31</inkml:trace>
  <inkml:trace contextRef="#ctx0" brushRef="#br0" timeOffset="-202391.6">4710 5574 0,'0'18'63,"0"-1"-48,0 1 1,0-1-16,0 1 16,0 0-1,0-1-15,17-17 16,-17 18-16</inkml:trace>
  <inkml:trace contextRef="#ctx0" brushRef="#br0" timeOffset="-201775.52">4798 5468 0,'17'0'62,"1"18"-31,0-1-15,-18 1 0,17-18-16,1 18 0,-18-1 15,18 1-15,-18 0 0,17-18 16,-17 17-16,18 1 16,-18-1-16,18 1 0,-18 0 15,0-1-15,17 1 16,-17 0-16,0-1 15,0 1-15,0 0 0,0-1 16,-17 1-16,-19 17 16,19-17-16,-1-1 15,0-17-15,1 0 16,17 18-16</inkml:trace>
  <inkml:trace contextRef="#ctx0" brushRef="#br0" timeOffset="-189964.86">4498 6350 0,'0'-18'31,"0"1"298,0-1-314,35 18-15,-17-18 0,-1 18 16,1 0-16,-18-17 15,18 17-15,-1 0 0,1 0 16,0 0 0,-1 17-16,1 19 15,0-36 1,-18 35-16,0-17 16,0-1-16,0 1 0,0 0 15,0 17-15,-18-35 16,18 17-16,-35 19 0,35-19 15,-18-17-15,18 18 0,-35 0 16,17-1-16,0-17 0,18 18 16,-17-18-16,-1 18 0,1-18 0,-1 17 15,0-17-15,1 0 16,-1 0-16,0 0 0,-17 0 16,17 0-16,1 0 0,-1 0 15,1 0-15,17-17 16,-18 17-1,18-18-15,0 0 32,35 1-32,-17 17 15,-1 0-15,-17-18 16,18 18-16,17 0 16,1 0-16,-19 0 15,1 0-15,-18 18 16,18-18-16,-1 17 15,1 1-15,-18 0 16,17-18-16,-17 17 16,18-17-16,-18 18 0,18-18 15,-18 17-15,17-17 0,-17 18 16,18-18-16,-18 18 16,18-18-16,-18 17 15,0-34 48,0-1-48</inkml:trace>
  <inkml:trace contextRef="#ctx0" brushRef="#br0" timeOffset="-187896.65">4780 6297 0,'0'0'15,"18"0"63,-18 18 63,17-1-141,-17 1 16,0 0-1,18-1-15,-18 1 16,0 0-16,0-1 16,18 1-1,-18-1-15,0 1 16,0 0-16,0-1 15,0 1-15,0 0 16,0-1-16,0 1 16,0 0-16,0-1 15,0 1 1,0-1 46,0 1-30,0-53 15,0 17-32,0 1 1,0-1-1,0 0-15,0 1 16,0-1 0,0 0-1,0 1-15,0-1 16,0 0-16,0 1 16,0-1-16,0 1 15,0-1-15,0 0 16,0 1-1,0-1 17,0 0 30,0 1-15,0-1-16,17 18-15,-17-18-16,18 18 16,-18 18 77,0 0-77,0-1 0,18 1-16,-18 0 15,0-1-15,0 1 16,0 0-16,0-1 0,0 1 15,0-1-15,0 1 16,0 0 0,0-1-16,0 1 0,-18-18 15,18 18-15,-18 17 16,18-17-16,0-1 16,0 1-1,0-1 1,0 1-1,0 0 1,0-1 0,0-34 77,0-1-93,-17 0 16,17 1-16,0-1 16,0 1-1,0-1 1,0 0-16,0 1 16,0-1-16,0 0 15,0 1-15,17-1 16,-17 0-16,18 18 0,-18-17 15,0-1-15,0 1 16,0-1 15,0 53 47,0-17-62,0-1-16,0 1 16,0 0-16,0-1 15,0 1-15,0 0 0,0-1 16,0 1-16,0 0 16,0-1-16,0 18 15,18-17-15,-18 0 16,17-18-16,-17 17 15,-35-17 95</inkml:trace>
  <inkml:trace contextRef="#ctx0" brushRef="#br0" timeOffset="-178634.38">5327 8572 0,'-18'0'16,"18"-17"46,0-1-31,-17 18 79,17 18-110,-36-18 0,19 17 15,-1-17-15,18 18 16,-18-18-16,1 0 16,17 18-16,-18-18 0,1 17 15,-1 1-15,0 0 16,1-1-16,17 1 16,-18 0-16,18-1 0,-18 1 15,18 0-15,-17 17 16,17-18-16,-18 19 15,18-19 1,0 1-16,0 0 0,0-1 16,0 1-16,0 0 15,0-1-15,18 1 16,-18-1-16,17-17 16,-17 18-16,18-18 15,-18 18-15,18-18 0,-18 17 16,17-17-16,-17 18 15,18-18-15,-18 18 0,18-18 16,-1 0-16,1 17 16,-1-17-16,1 18 0,0-18 15,-1 18-15,1-18 16,0 0-16,-1 0 16,1 0-16,0 0 15,-1 0-15,18 0 16,-17 0-1,0 0-15,-1 0 0,-17-18 16,18 18-16,0 0 0,-1-18 16,1 18-16,0-17 15,-1-1 1,1 18-16,-18-18 16,18 1-16,-1-1 0,-17 0 15,18 1-15,-1-1 16,-17 1-16,18-1 0,-18 0 15,0-17-15,0 17 16,0 1-16,0-1 16,0 0-16,0 1 15,0-1-15,0 1 0,-18-19 16,18 19-16,0-1 0,-17 0 0,17 1 16,-18-1-16,18 0 0,-17 1 15,17-1-15,-18 18 0,0-35 16,1 17-16,-36-35 31,35 36-31,0-1 16,1 18-16,17-18 15,-18 18-15,0-17 16,1 17-16,-1 0 16,1-18-16,-1 18 0,0 0 15,1 0-15,-1 0 16,0 0-16,1 0 15,-1 0 1,0 0-16,18 18 16,-17-18-16,17 17 0,-18 1 15,1 0-15,17-1 16,-18 1-16,18 0 0,0-1 16,-18 1-16,18-1 15,0 1-15,0 0 16,0-1-16,0 1 15,0 0-15,36-1 0,-19 1 16,-17 0 0,18-1-16,-1-17 15,1 18 1,0-18-16,-1 0 16,1 0-16,0 0 15,-1 18-15,1-18 0,0 0 16,-1 0-16,1 0 15,-1 0-15,1 0 0,0-18 16,-1 18-16,1-18 0,0 18 16,-1-17-16,1-1 15,0 18-15,-1 0 0,-17-18 16,18 18-16,-18-17 0,18 17 16,-18-18-1,17 18-15,-52 0 266,17 18-266,1-18 0,-19 17 15</inkml:trace>
  <inkml:trace contextRef="#ctx0" brushRef="#br0" timeOffset="-177239.23">5609 7990 0,'0'36'125,"0"-19"-110,0 1 1,-17 0-16,17-1 15,0 1-15,0 0 0,-18 17 16,18-18 0,0 1-16,0 0 0,0-1 15,0 1-15,35 0 16,-17-18-16,-1 17 16,19-17-16,-19 0 15,1 0-15,0 0 0,-1 0 16,1 0-16,0 0 15,-18-17 1</inkml:trace>
  <inkml:trace contextRef="#ctx0" brushRef="#br0" timeOffset="-176807.53">5838 8008 0,'0'-18'47,"0"36"0,0 17-31,0-17-1,0 0-15,0-1 16,0 1-16,0 0 15,18-18 1,-18 17-16</inkml:trace>
  <inkml:trace contextRef="#ctx0" brushRef="#br0" timeOffset="-176306.57">5944 7779 0,'0'17'0,"36"-17"62,-19 0-62,1 0 16,-1 18-16,1-18 16,0 18-16,-1-1 0,1 1 15,0 0 1,-1-1-16,1 1 16,0-1-16,-1 1 15,-17 0-15,0-1 16,0 1-16,0 0 15,0-1-15,0 1 0,0 0 0,-17-1 16,-1 1-16,18 0 0,-35-1 16,17 1-16,0-18 15,18 17-15,-17-17 16</inkml:trace>
  <inkml:trace contextRef="#ctx0" brushRef="#br0" timeOffset="-169640.59">5944 8802 0,'0'-18'203,"0"36"-47,0-1-140,0 1-16,0 0 15,0-1-15,0 1 0,0 0 16,0-1-16,0 1 0,0 0 15,0-1 1,0-34 31,0-1-47,0-17 16,0 17-16,0-35 15,0 35-15,0 1 16,0-1-16,0 1 0,0-1 15,0 0-15,0 1 16,0-1-16,0 0 0,0 1 16,0-1-16,0 0 0,0 1 15,0-19-15,-17 36 0,17-17 16,0-1-16,0 1 0,0-1 16,0 36 30,0 17-30,0-18-16,0 19 16,0-19-16,0 1 0,0 17 15,0-17-15,0 0 0,0 35 16,0-1 0,17-34-16,-17 0 15,0-1-15,0 1 16,0 0-16,0-1 15,0-34 48,0-1-47,-17-17-16,17 17 15,-18 0-15,18 1 0,0-1 0,0 1 16,0-1-16,0 0 0,-18 18 15,18-17-15,0-1 16,0 36 62,0-1-62,0 19-1,18-19-15,-18 1 16,0-1-16,0 1 0,18-18 0,-18 18 16,0-1-16,0 1 0,17-18 15,-17 18-15,0-36 47,-35 0-31,17 18-1</inkml:trace>
  <inkml:trace contextRef="#ctx0" brushRef="#br0" timeOffset="-166247.31">6209 8643 0,'-35'0'141,"35"-18"-78,0 1-63,0-1 15,0 0 1,0 1 15,17 17-15,-17-18-16,18 18 0,0 0 15,-1 0-15,1 0 16,-18 18-16,17 17 16,-17-17-16,0-1 15,18-17-15,-18 18 0,0 0 0,0-1 16,0 1-16,0 0 0,0-1 15,0 1-15,0 0 0,0-1 0,-35 1 16,35 17-16,-18-17 0,18-1 16,-17 19-16,-1-19 15,-17 36 1,17-53-16,0 18 0,1-1 16,-1-17-16,0 0 15,1 0 1,-1-17-1,18-1 1,0 1 0,0-1-1,18 18 1,-18-18-16,35 18 16,-17 0-16,-18-17 15,17 17-15,1 0 0,0 0 16,-18 35-1,0-17 1,0-1-16,17-17 16,-17 18-16,18-1 15,-18 1-15,18 0 16,-18-1 0,17-17-16,-17 18 15,18-18-15,-1 0 31,1 0-31,0-18 16</inkml:trace>
  <inkml:trace contextRef="#ctx0" brushRef="#br0" timeOffset="-157647.75">5397 10442 0,'0'-17'0,"0"-1"16,-17 18-1,17-18 63,-18 18-78,1 0 16,-1 0 0,0 0-16,1 0 0,-1 0 15,0 0-15,1 0 0,-19 36 16,19-36-16,17 17 0,-35 1 16,17-18-16,0 17 15,1 1-15,17 0 16,-18-1-16,18 1 0,0 0 15,-18-1-15,18 1 0,0 0 16,0-1-16,-17 19 0,17-19 16,0 1-16,0 17 0,0 0 15,0-17-15,0 17 0,0-17 16,0 0-16,17 17 0,-17-18 16,36 1-16,-36 0 0,17-1 15,1 1-15,-18 0 0,18-18 16,-18 17-16,17-17 0,1 18 15,-1 0-15,1-18 16,0 0-16,-1 0 16,1 0-1,0-18-15,-1 18 0,1-18 16,0-17-16,-1 17 0,1 1 16,-1-19-16,19-34 15,-19 17-15,-17 35 0,36-52 16,-36 52-16,0 1 15,17-19-15,-17 19 0,0-1 16,0-17-16,0 17 0,0 0 16,-35 1-16,17-19 0,18 19 15,-17-1-15,17 1 0,-36-1 0,36 0 16,-17 18-16,-18-35 0,17 35 16,0-18-1,1 18-15,-19 0 16,19 0-16,-1 18 15,0-18-15,1 18 0,-1-18 0,1 53 16,-1-53-16,0 35 16,18-18-16,-17 1 0,-1 17 15,18-17-15,0 0 0,0-1 16,0 1-16,0 0 16,0-1-1,18-17-15,-1 0 16,1 0-1,0 0-15,-1 0 0,1 0 16,-1 0-16,1 0 16,17-17-16,1 17 0,-19-18 15,1 18-15,17 0 0,-35-18 16,18 18-16,-1 0 16</inkml:trace>
  <inkml:trace contextRef="#ctx0" brushRef="#br0" timeOffset="-157066.97">5786 10354 0,'0'-18'31,"0"1"-15,0 34 62,0 1-62,-18-18-1,18 18-15,-18-1 0,1 1 16,17 0-16,0-1 16,-18 1-16,18-1 0,0 1 15,0 0-15,0-1 16,0 1-16,35 0 15,-17-1-15,0-17 32,-1 0-32,1 0 0,-1 0 15,1 0-15,0-17 16,-1 17-16,1-36 0</inkml:trace>
  <inkml:trace contextRef="#ctx0" brushRef="#br0" timeOffset="-156758.39">6050 10372 0,'0'17'62,"0"1"-46,18-18-16,-18 18 15,17-1-15,-17 1 16,0-1 0,0 1-16,0 0 31,-17-18-31</inkml:trace>
  <inkml:trace contextRef="#ctx0" brushRef="#br0" timeOffset="-156438.03">6156 10266 0,'-18'0'16,"36"0"15,17 0-15,-17 0 0,0 17-16,-1-17 0,-17 18 15,35-18-15,-17 18 16,-18-1-16,0 1 15,18 35-15,-18-35 0,0-1 16,-36 36-16,36-35 16,-17 35-16,-18-36 15,35 1-15,-18 17 0,0 1 16,18-19-16</inkml:trace>
  <inkml:trace contextRef="#ctx0" brushRef="#br0" timeOffset="-155011.33">5556 11130 0,'0'18'62,"0"-36"17,-17 18-64,17-18-15,0 1 31,0-1-15,0 1 15,17 17-31,1 0 16,0 0 0,-1 0-1,1 0-15,-1 0 0,1 0 16,0 17-16,-1-17 15,1 18-15,-18-1 16,18 1-16,-18 0 0,0-1 16,0 1-16,0 35 15,-18-18-15,18-17 0,-35 0 0,-1 17 16,19-18-16,-1 1 0,1 0 16,-1-1-16,0 1 0,-52 0 15,52-18-15,0 17 0,1-17 16,-1 0-16,0 0 15,-17 0-15,18 0 0,-1 0 16,-17-17-16,17 17 16,0-18-16,18 0 15,0 1 17,18 17-32,17 0 15,-17 0 1,0 0-16,-1 0 0,1 0 15,-1 0-15,1 0 0,17 17 16,18 1 0,-35 0-16,17-18 15,-35 17-15,36 1 16,-19-18-16,1 0 0,-1 18 16,-17-1-16,18-17 15,-18 18-15,0-1 16,18-17-16</inkml:trace>
  <inkml:trace contextRef="#ctx0" brushRef="#br0" timeOffset="-154194.53">6015 11183 0,'0'0'15,"-18"-18"17,18 1-1,0-1-15,0 0-1,-17 18-15,17-17 16,0-1-16,0 1 15,0-1 1,17 18 15,18 0-15,-17 0-16,0 0 0,-1 0 16,1 18-16,0-18 0,-1 17 15,1 1-15,-18-1 0,18 19 16,-18-19-16,0 1 0,0 17 15,0-17-15,0 0 0,0 17 16,0-17-16,-18-1 0,18 18 16,-35 1-16,-1-19 0,19 1 15,-19 0-15,19-1 0,-1-17 16,-17 18 0,17-18-16,1 0 15,-1 0-15,18-35 16,-18 35-16,18-18 31,0 0-15,18 18-16,-18-17 15,18 17-15,-1 0 0,1 0 16,0 0-16,-1 17 16,1-17-16,-1 18 15,-17 0-15,18-18 0,0 17 16,-18 1-16,17-18 15,1 18-15,-18-1 16,18-17-16,-1 18 0,1-1 16,0 1-1,-1-18 1</inkml:trace>
  <inkml:trace contextRef="#ctx0" brushRef="#br0" timeOffset="-144849.79">247 12171 0,'-18'0'0,"36"0"0,-53-18 16,35 1 0,17 17 140,-17 17-156,36-17 15,34 0-15,-52 0 16,-1 0-16,19 18 0,-19-18 0,19 0 16,34 0-16,-35 0 0,1 0 15,17 0-15,-18 0 0,0-35 16,0 35-16,36-18 0,-36 18 16,1 0-16,-1 0 0,0 0 15,0 0-15,1 0 0,17 0 0,-18 0 16,0 0-16,36 0 15,-36 0-15,0 0 0,53 0 16,-35 0-16,0 0 0,106-18 16,-106 18-16,0 0 0,35-17 15,-35 17-15,-18 0 0,53 0 16,-52 0-16,-1 0 0,18 0 16,-35 0-16,17 0 0,18 0 15,-36 0-15,19 0 0,17 0 16,-18 0-16,0-18 0,0 18 15,1-18-15,-1 18 0,0-17 0,18 17 16,18-18-16,-36 0 0,0 18 16,1-17-16,-19 17 0,18 0 15,1-18-15,17 18 0,-36 0 16,19 0-16,-1 0 0,0-17 16,-17 17-16,35 0 0,-36 0 15,19 0-15,17 0 0,-18 0 16,0 0-16,36 0 15,-36 0-15,0 0 0,0 0 0,1 0 16,-1 0-16,-17 0 0,17 0 0,36 0 16,-36 0-16,0 0 0,36 0 15,-36 0-15,0 0 0,89 0 16,-89 0-16,18 0 0,-18 0 16,18 0-16,0 0 0,-18 0 15,71 0-15,-53 0 0,0 0 16,0 0-16,0 0 0,0 0 0,-18 0 15,53 0-15,-53 0 0,18 0 16,36 0-16,-54 0 0,18 0 16,35 0-16,-18 0 0,-17 0 15,53 0-15,-53 0 0,18 0 16,52 17-16,-70-17 0,18 0 16,-1 0-16,54 18 0,-71-18 15,-1 0-15,72 17 16,-71 1-16,0-18 0,53 18 15,-53-18-15,-1 17 0,72 1 16,-71-18-16,17 0 0,72 18 16,-72-18-16,1 0 0,-1 17 0,71-17 15,-53 0-15,-17 0 0,70 18 16,-70-18-16,-1 0 0,71 0 16,-70 18-16,123-1 15,-123-17-15,-1 0 0,54 18 16,-54-18-16,-17 17 0,70-17 15,-52 18-15,-18-18 0,18 0 16,34 18-16,-34-18 16,-18 0-16,0 0 0,17 0 0,-17 17 0,18-17 15,52 0-15,-70 18 16,18-18-16,35 0 0,-36 18 16,-17-18-16,53 17 0,-36-17 15,-17 0-15,53 18 0,-53-18 16,0 0-16,53 18 15,-53-18-15,0 0 0,17 0 0,54 17 16,-71-17-16,17 0 0,54 0 16,-54 0-16,1 0 0,70 18 15,-88-18-15,17 0 0,54 0 16,-71 0-16,123 17 16,-123-17-16,0 0 0,123 0 15,-105 0-15,-18 0 16,17 0-16,-17 0 0,18 0 0,-1 0 15,54 0-15,-54 0 0,-17 0 16,0 0-16,71 0 0,-71 0 16,52 0-16,-69 0 0,17 0 15,35 0-15,-35 0 0,0 0 16,-18-17-16,18 17 0,0 0 0,0 0 16,0 0-16,0-18 0,-1 18 0,1 0 15,0 0-15,0 0 0,0 0 0,0 0 16,88-17-1,-88 17-15,0 0 0,35 0 16,-35-18-16,-18 18 0,54 0 16,-37-18-16,-16 18 0,52 0 15,-35 0-15,0-17 0,0 17 0,0 0 16,0 0-16,-1-18 0,1 18 0,53-18 16,18 18-16,-18-17 15,-36 17-15,-17 0 0,123-18 16,-123 18-16,53 0 15,-53 0-15,0-18 0,-18 18 16,53 0-16,-35 0 0,0-17 16,35 17-16,-35-18 0,0 18 15,53-17-15,-53 17 16,0 0-16,53-18 0,-36 0 16,-17 18-16,53-17 0,-35 17 15,-36 0-15,71-18 0,-53 18 16,0-18-16,70 18 15,-88 0-15,54-17 0,-37 17 16,1 0-16,0 0 0,35-18 16,-35 18-16,18 0 0,52-18 15,-70 18-15,0 0 0,71-17 16,-71 17-16,0 0 0,52 0 16,-52-18-16,-17 18 0,52 0 15,-53 0-15,0 0 16,89 0-16,-89 0 0,0 0 15,36 0-15,-36 0 0,0 0 16,54-17-16,-54 17 0,0 0 16,53 0-16,-35 0 0,-17 0 15,52 0-15,-35 0 0,-18 0 16,18 0-16,-18 0 0,53 0 16,-35 0-16,-17 0 0,-1 0 0,0 0 15,0 0-15,1 0 0,17 0 16,-18 0-16,53 0 0,-53 0 15,18 0-15,-17 0 0,69 0 16,-52 0-16,0 0 0,53 0 16,-35 0-16,-18 0 0,52 0 15,-34 0-15,-18 17 0,53-17 16,-53 18-16,17-18 0,-35 0 0,18 0 16,0 0-16,0 0 0,53 17 15,-53-17-15,0 0 0,0 0 0,70 18 16,-70-18-16,124 18 15,-125-18-15,19 0 0,35 17 16,-36-17-16,-17 0 0,71 18 16,-71-18-16,0 0 0,0 0 15,35 18-15,-35-18 0,-18 0 16,18 0-16,0 0 0,-18 17 16,18-17-16,53 0 0,-53 0 15,0 0-15,35 0 0,-35 18 16,0-18-16,52 0 0,-52 0 15,0 0-15,53 0 16,-53 0-16,0 18 0,0-18 0,35 0 16,-35 0-16,0 0 0,35 17 15,-35-17-15,0 0 0,53 0 16,-36 18-16,-17-18 0,71 0 16,-71 17-16,0-17 0,70 0 15,-52 18-15,-18-18 0,70 0 16,-70 18-16,0-18 0,0 0 15,35 17-15,106 1 16,-141-18-16,0 0 16,53 0-16,-53 18 0,-1-18 15,72 0-15,-71 17 0,17-17 16,54 18-16,-71-18 0,17 0 16,1 18-16,-18-18 0,0 0 0,0 0 15,17 17-15,-17-17 0,-18 0 0,18 18 16,36-18-16,-37 0 0,1 17 15,0-17-15,35 18 16,-35-18-16,0 0 0,0 0 0,0 18 16,0-18-16,0 0 0,35 17 15,-35-17-15,0 0 0,53 18 16,-71-18-16,18 0 0,-18 18 0,1-18 16,-1 0-16,0 0 0,18 17 15,-18-17-15,-17 0 0,17 0 0,18 0 16,-35 18-16,17-18 0,18 0 15,-18 0-15,1 18 0,16-18 16,1 0 0,18 17-16,-53-17 0,17 0 15,53 0-15,-53 0 16,36 0-16,-36 0 0,0 0 0,1 0 16,34 18-16,-17-18 15,-18 0-15,71 0 0,-70 0 16,16 0-16,54 18 0,-70-18 15,17 0-15,17 0 0,-17 17 16,-18-17-16,36 0 16,-1 18-16,-34-18 0,-1 0 15,-17 0-15,-1 0 0,18 0 0,-17 17 16,0-17-16,-1 0 16,-34 0 30,-1 0-30,0 0-16,1 0 16</inkml:trace>
  <inkml:trace contextRef="#ctx0" brushRef="#br0" timeOffset="-142728.28">476 12735 0,'-35'-17'31,"35"-1"-31,0 0 31,0 1-15,0-1 15,0 53 1,0-17-17,0 17-15,0-17 16,0 0-16,0-1 0,0 1 0,18 35 15,-18-36-15,0 19 0,0-19 16,0 19-16,0-19 0,0 71 16,0-70-16,0 35 15,0-35-15,0-1 16,0 1-16,0 0 0,0-1 31,0-34 16,0-1-31,0 0-16,0 1 15,0-1-15,0 0 16,0 1-16,0-1 0,35 0 16,-35 1-16,18-1 0,-18 0 15,17 18-15,-17-17 16,18 17-16,-1 0 15,1 0 1,0 0-16,-1 17 0,1 1 16,0-18-16,-18 35 15,17-35-15,1 36 0,-18-19 0,18 1 16,-1 35 0,-17-35-16,0 17 0,0-18 0,0 1 15,0 35-15,0-35 0,0-1 16,-35 1-16,35 0 15,-18-18-15,1 0 16,17-18 0,0-17-16</inkml:trace>
  <inkml:trace contextRef="#ctx0" brushRef="#br0" timeOffset="-142155.58">935 13123 0,'-18'-17'31,"1"17"-31,17 17 47,-18 1-32,18 0-15,0 17 16,-18-17-16,18 17 0,0 35 16,0-34-16,0 34 15,0-52-15,0 17 16,0-17-16,18-1 16,0-17-16,-1 0 15,1 0-15,-18-17 0,35-19 16,-35 19-16,18-1 0,-18-17 15,17 0-15,-17 17 0,0-35 16,18 18-16,-18 17 0,0-35 16,0 36-16,0-19 0,-35 1 15,17 17-15,0 1 16,1 17-16,-1 0 16,-17 0-16,17 0 0,1 35 15,-1-35-15,18 18 0,-18-18 0,18 17 16,-17 1-16,17 0 15,0-1-15,0 1 16,0 0-16,0-1 0,35-17 0,-35 18 16,18-18-16,17 17 15,0-17-15,-17 0 16,-1 0-16,1 0 0,0 0 0,17-17 16,-17 17-16,-1-35 0,1 35 15,-18-18-15,18 18 0,-18-18 16</inkml:trace>
  <inkml:trace contextRef="#ctx0" brushRef="#br0" timeOffset="-141803.8">1323 12700 0,'0'0'15,"0"-18"-15,0 1 0,-18 17 16,18-18-16,0 0 16,-17 18-16,-1 0 31,18 18-31,-18 17 16,1-35-16,-36 89 15,53-72 1,0 1-16,0-1 0,0 1 0,0 17 15,0-17-15,0 0 0,0 35 16,17-36-16,-17 1 0,36 17 16,-36-17-16,17-1 0,1 19 15,0-36-15,-18 17 0,17 1 16,1-18-16,0 0 16,-1 0-16</inkml:trace>
  <inkml:trace contextRef="#ctx0" brushRef="#br0" timeOffset="-141222.89">1393 12876 0,'0'0'15,"-17"-17"-15,17-1 16,0 0-1,17 18 1,19 0 0,-19 0-16,1 0 15,0 0-15,-1 18 16,1-18-16,0 18 0,-1-1 16,1 19-16,-18-19 15,0 1-15,0 0 16,0-1-16,-35-17 0,17 18 15,0-18 1,18-18 0,0 1-1,0-1 1,36 0-16,-19 1 16,1 17-16,-18-18 15,17 18-15,1-18 0,0 1 16,-18-1-16,17 18 0,-17-18 15,-17 18 17,17 18-17,-18-18-15,0 18 16,1-1-16,17 19 16,0-19-16,0 1 0,0 0 15,0-1-15,0 1 16,17-1-16,-17 1 15,18-18-15,-18 18 16,18-18 0,-1 0-16,-17-36 0</inkml:trace>
  <inkml:trace contextRef="#ctx0" brushRef="#br0" timeOffset="-140917.48">1729 12594 0,'-18'0'0,"36"0"0,-54-17 16,19 17-1,17-18 1,35 18 0,-17 0-1,-1 0-15,1 35 16,17-17-16,-17-18 0,-1 17 15,1 1-15,-18 0 0,18-1 0,-1 1 16,1 17-16,0 18 0,-18-35 16,17 88-1,-17-71-15,0 53 0,0-53 16,0-17-16,-35 53 16,17-54-16,18 1 0,-35 35 15,17-53-15,1 17 0</inkml:trace>
  <inkml:trace contextRef="#ctx0" brushRef="#br0" timeOffset="-139339.89">2540 12559 0,'-18'-18'15,"1"-17"1,-1 17 0,18 36 15,0 17-15,18 1-16,-18-19 0,17 36 15,-17-35-15,18 17 0,-18 0 16,18 18-16,-18-18 0,0 1 15,0 34-15,0-52 0,0 17 16,0 0-16,0-17 0,0 17 0,0-17 16,0 17-16,0-17 15,0 0-15,0-1 0,0 1 0,35 0 16,-35-1-16,18-17 31,-18-17-15,17 17-16,-17-36 0,18 1 15,-18 17-15,17 1 0,-17-1 16,0 0-16,0 1 0,0-36 16,0 35-16,0 1 0,-17-19 15,17 19-15,-35 17 0,-1-18 16,1 18-16,17 0 0,-17 0 16,17 0-16,-17 0 0,0 18 15,17-18-15,1 17 16,-1-17-16,53 0 47,1 0-47,-19 0 0,1-17 15,17 17-15,18-18 0,-18 0 16,-17 18-16,35-35 0,-18 35 16,-17-18-16,17 18 15,0-17-15,-17 17 0,0 0 0,-18-18 16,17 18-16,1 0 0,-1-17 15,-34 17 32,17 17-47,0 18 16,0-17 0,0 0-16,0-1 0,0 1 15,0 0-15,35-1 0,-35 1 16,18 0-16,-1-1 0,1-17 15,0 18-15,-1-18 16,1 0-16,0 0 0,-1 0 16,1-18-16,-18-17 15,18 17-15,-18 1 16,0-1-16,0-17 0,-18 17 16,18 0-16,-53-17 0,18 35 15,17-17-15,0 17 0,-17-18 16,17 18-16,1 0 0,-18 0 15,17 18-15,18 17 16,0-18-16,18-17 16,17 0-16,-35 18 15</inkml:trace>
  <inkml:trace contextRef="#ctx0" brushRef="#br0" timeOffset="-139024.75">3104 12771 0,'18'17'32,"0"1"-17,17-1 1,-17 1-16,17 17 0,-17-35 16,-18 18-16,35 17 15,-35-17-15,0 0 16,0-1-1,-18-17 1,-17-35-16,17 17 16,1-17-16,-1 0 15,18 17-15,0 0 0,0-17 16,0 18-16,0-1 0,0 0 16,18 1-16,17-1 0,-17 18 15,17 0-15,-18 0 16,1 0-16</inkml:trace>
  <inkml:trace contextRef="#ctx0" brushRef="#br0" timeOffset="-138223.22">4127 12806 0,'0'-18'31,"0"1"-15,0-1-16,0 0 16,0 1-16,-17-1 15,-18 18 1,17 0-16,-17 0 16,17 0-16,0 0 0,18 18 15,-17-18-15,-1 17 0,0-17 0,1 36 16,-1-19-16,18 1 0,-17-1 0,17 1 15,-18 17-15,18-17 0,0 0 16,0 17-16,0-17 0,35-1 16,-35 1-16,18-18 0,-18 17 15,17-17-15,1 18 16,17-18-16,-17 0 0,0-35 16,17 17-16,-17 1 15,-1 17-15,1-36 0,-18 19 16,17-1-16,-17 0 0,18-17 15,-18 17-15,0-17 16,0 18-16,0 34 47,0 18-31,0-17-16,0 0 0,0-1 15,0 1-15,18 0 0,-18-1 16,17 1-16,-17 0 15,0-1-15,0 1 16,18-18-16,-18 17 0</inkml:trace>
  <inkml:trace contextRef="#ctx0" brushRef="#br0" timeOffset="-137868.92">4463 12947 0,'0'18'78,"0"-1"-78,0 1 15,0 17-15,0-17 16,0 17-16,0-17 0,0-1 16,0 1-16,0 35 15,0-35-15,0 52 16,0-52-16,0-1 15,0-52 1,-18 35-16</inkml:trace>
  <inkml:trace contextRef="#ctx0" brushRef="#br0" timeOffset="-136395.95">4639 12347 0,'0'0'0,"-35"0"0,35-17 16,-18-1 0,0 18 15,18 35 0,-17-17-31,-1-18 0,18 35 0,-35 0 16,35-17-16,0 17 0,-18 1 15,18-19-15,0 1 0,0 17 16,0-17-16,0-1 0,18 36 16,-18-35-1,35 0-15,-17-1 0,-1-17 16,1 18 0,17-18-1,-17 0-15,0 0 16,-1 0-16</inkml:trace>
  <inkml:trace contextRef="#ctx0" brushRef="#br0" timeOffset="-135891.79">4833 12471 0,'-18'0'16,"18"-18"15,18 18 0,0 0 0,-1 18-31,1-18 0,-18 17 16,18 19-16,-18-19 16,0 1-16,0 0 0,0-1 15,-36-17-15,36 18 0,-17-1 0,-19 1 16,19 0-16,-1-18 16,0 0-1,1 0-15,17-18 16,0 0-16,0 1 15,17 17 1,19 0 0,-19 0-16,1 0 15,0 0-15,-1 0 16,1 17-16,0-17 0,-1 0 16,-17 18-1,0 0 1</inkml:trace>
  <inkml:trace contextRef="#ctx0" brushRef="#br0" timeOffset="-135556.72">5009 12206 0,'-17'-18'16,"-1"18"-16,18-17 0,0-1 31,18 18-15,-1 0-1,-17 35-15,18-35 0,0 18 16,17 17-16,-17-17 15,-1 0-15,36 52 16,-53-52-16,35 70 16,-17-53-16,-18 18 15,0-17-15,0-1 0,0 18 16,-35-18-16,35-17 0,-71 52 16,36-52-16,0-1 0</inkml:trace>
  <inkml:trace contextRef="#ctx0" brushRef="#br0" timeOffset="-129897.8">5415 12965 0,'-18'0'63,"18"17"-16,-17-17-16,17 18-31,-18-18 15,1 17 1,-1-17-16,18 18 16,-18-18-16,1 0 31,34 0 110,1 0-126,0 0-15,-1 0 0,18 0 16,-17 0-16,53 0 15,-36 0-15,-17 0 0,17 0 16,0 0-16,18 0 16,-35 0-16,-1 0 0,1 0 15,0 0-15,-1 0 16,-52 0 31</inkml:trace>
  <inkml:trace contextRef="#ctx0" brushRef="#br0" timeOffset="-129499.89">5256 13300 0,'18'0'62,"0"0"-62,-1 0 16,1 0-1,0-18-15,-1 18 0,1 0 16,17 0-16,-17 0 16,-1 0-16,1 0 0,17 0 0,-17 0 0,0 0 15,35 0-15,-36 0 16,1-18-16,17 18 0,-17 0 16,-1 0-16,19 0 0,-19 0 15,-17-17-15,-17 17 47</inkml:trace>
  <inkml:trace contextRef="#ctx0" brushRef="#br0" timeOffset="-128647.96">6491 12929 0,'0'0'0,"0"-17"16,0-1 15,-18 18-31,18-18 31,-17 18-31,-1 0 0,1 0 0,-19 0 16,-52 0 0,70 0-1,1 18-15,-36 0 16,35-1-16,1 1 0,17 0 16,0-1-16,0 18 0,0-17 15,0 17-15,0-17 16,0 0-16,17-1 15,19-17-15,-19 0 0,1 0 16,-1 0-16,19 0 0,-1-17 16,-17-1-16,17 18 0,-17-53 15,-1 35-15,1 1 0,-1-1 16,-17 1-16,18-1 0,-18 0 16,0 1-1,0 34 32,-18-17-47,18 18 0,0 0 16,0-1-16,0 1 15,0-1-15,0 19 0,0-19 16,0 1-16,18 35 0,-18-18 16,18 71-16,-1-53 15,-17-18-15,0 53 0,0-35 16,0-17-16,0 17 15,0-18-15,0-18 0,-17 1 16,17 0-16,-36-18 0,19 17 16,-1-17-16,1 0 0,-19 0 15,19 0-15,-1 0 0,-17-17 16,17 17-16,0 0 0,1-18 16,-1 18-16,1 18 15,17-1 1</inkml:trace>
  <inkml:trace contextRef="#ctx0" brushRef="#br0" timeOffset="-127175.66">7355 12559 0,'-17'0'32,"-1"0"46,18 18-78,-35-18 15,35 17-15,-18-17 0,-17 35 16,35-17-16,-18 0 0,1 17 16,-1-17-16,18-1 0,-18 1 0,1 17 15,17-17-15,0-1 0,-18 19 16,18-1-16,-18-17 15,18-1-15,0 36 0,0-35 0,-17 35 16,17-36-16,0 19 0,0-1 16,0 0-16,0-17 15,0 35-15,0-18 0,0 0 16,0-17-16,35 35 0,-35-18 16,18-17-16,-1 35 0,-17-36 15,18 1-15,0 17 0,-18-17 16,17 0-16,1-1 0,0 1 15,-1-1-15,1 1 16,-1-18 0,1 0-1,0 0-15,-1 0 188,-34-18-94</inkml:trace>
  <inkml:trace contextRef="#ctx0" brushRef="#br0" timeOffset="-116655.66">7849 12912 0,'0'-18'78,"-17"18"1,-1 0-64,0 0 1,18 18-16,-35-18 15,35 35-15,-35-35 16,35 18-16,-35 17 16,35-18-16,-18 1 0,18 0 15,-18-1-15,18 36 16,0-35-16,-17 53 16,17-36-16,0-18 0,0 36 15,0-17-15,0-19 0,35 19 16,-35-1-16,18-18 0,-1 19 15,1-19-15,-1 1 16,-17 0-16,18-18 16,0 0-16,-18 17 0,17-17 15,1 0-15,0 0 16,17 0-16,-17 0 0,-1 0 16,18 0-16,-17 0 0,0-17 15,-1 17-15,19-18 0,-19 18 16,1-18-16,0 18 0,-18-17 15,17 17-15,1 0 0,-18-18 0,18 0 16,-18 1-16,17-1 16,-17 1-16,0-1 0,0-17 15,18 17-15,-18-17 16,0-1-16,0 19 0,0-18 0,0 17 16,0 0-16,0-17 0,0 17 0,-35 1 15,35-1-15,0 0 0,-18 1 0,-17-19 16,35 19-16,-18 17 0,0-18 15,1 1-15,-1 17 0,-17-18 16,17 18-16,0 0 0,1-18 16,-1 18-16,1 0 15,-1 0-15,0 0 0,1 0 16,-1 0-16,0 0 0,18 18 16,-17-18-16,-1 18 15,0-1-15,18 1 16,-17-1-16,17 1 0,-18 0 15,18-1-15,0 1 16,0 0-16,0-1 0,0 1 16,0 0-1,18-1-15,-1 1 16,1-18 0,17 0-16,-17 0 0,17 0 15,-17 0-15,35 0 16,-36 0-16,1-18 0,0 18 0,17 0 15,-17-17-15,-1 17 0,36-18 16,-35 18-16,0 0 16,-1 0-16,-17-18 0,18 18 15,-53 0 17,17 0-17,0 0 1</inkml:trace>
  <inkml:trace contextRef="#ctx0" brushRef="#br0" timeOffset="-114746.61">8414 12577 0,'-18'-18'31,"0"18"0,1 0 1,-1 0-32,1 0 15,-1 0 1,18 18-16,-18-18 0,1 17 15,17 18-15,-18-35 16,18 18-16,-18 17 0,1-17 16,17 0-16,0 17 15,0-17-15,0 17 0,0-18 16,0 1-16,17-18 16,-17 18-16,53-18 15,-53 17-15,18-17 0,0 0 16,-1 0-16,1 0 0,17 0 15,-17-35-15,-1 35 0,-17-18 16</inkml:trace>
  <inkml:trace contextRef="#ctx0" brushRef="#br0" timeOffset="-114474.33">8572 12629 0,'0'0'0,"0"18"47,0 0-31,0-1-16,0 1 15,0 0-15,0-1 16,0 1-16,0 0 15,0-1-15</inkml:trace>
  <inkml:trace contextRef="#ctx0" brushRef="#br0" timeOffset="-114177.18">8661 12488 0,'-18'0'15,"18"-17"-15,0-1 32,35 18-17,-17 0-15,0 35 16,17-35-16,-17 18 0,-1 0 15,1-1-15,-1 1 0,1 0 16,-18-1-16,18 1 0,-18-1 16,17 1-16,-17 0 0,0 17 15,0-17-15,0-1 0,0 36 16,-35-35-16,35-1 0,-18 19 16,-34-1-16,34-17 0</inkml:trace>
  <inkml:trace contextRef="#ctx0" brushRef="#br0" timeOffset="-112471.49">8537 13353 0,'-17'0'15,"17"-18"-15,0 0 47,0 54 31,0-19-78,0 1 16,0 17-16,17 0 15,-17-17-15,0 35 0,0-35 16,0 35-16,0-18 16,0-18-16,0 1 0,0 0 15,0-1-15,0 1 16,0-36 46,-17 18-46,17-17-16,-18 17 16,18-18-16,-18 18 0</inkml:trace>
  <inkml:trace contextRef="#ctx0" brushRef="#br0" timeOffset="-111964.18">8802 13406 0,'0'-18'16,"0"36"30,0-1-30,0 1-16,0-1 0,0 19 16,0-19-16,0 19 15,0-19-15,0 1 0,17 0 16,-17-1-16,0 1 0,18-1 16,-18 1-16,18 0 0,-18-1 15,17 1 1,1-18-1,0 0-15,-1 0 16,-17-35-16,18 35 0,0-18 0,-1-17 16,-17 17-16,18 1 0,-18-1 15,0-17-15,0 17 16,0-17-16,0-1 0,0 1 16,-18 18-16,18-19 0,-35 36 15,35-17-15,-18 17 0,1 0 16,-1 0-16,-17 35 15,17-35-15,0 18 0,1-1 16,-1 18-16,1-17 16,17 0-16,-18-1 0,0 1 15</inkml:trace>
  <inkml:trace contextRef="#ctx0" brushRef="#br0" timeOffset="-110044.89">9613 12876 0,'0'-17'31,"18"17"63</inkml:trace>
  <inkml:trace contextRef="#ctx0" brushRef="#br0" timeOffset="-107084.03">9366 12929 0,'18'0'63,"17"-17"-63,0 17 15,-17 0 1,0 0-16,-1 0 0,19 0 16,-19 0-16,1 17 0,0-17 15,-1 18-15,1 17 16,-18-17-16,17-1 15,-17 1-15,0 0 0,0-1 0,0 19 16,0-19-16,0 1 16,0 0-16,-17-18 0,17 17 0,0 1 15,0 0-15,-18-18 0,18 17 16,-17 1-16,17-1 16,-18-17-16,18 18 0,-18-18 15,1 18-15,-1-18 16,18-18 31,0 0-47,0-17 15,18 18-15,-18-1 16,0 0-16,17 18 0,19-35 16,-19 17-16,1 18 0,17-35 15,-17 17-15,-1 18 0,1-17 0,0-1 16,-1 0-16,1 1 0,0-1 15,-1 18-15,1-17 16,-18-1-16,17 18 0,-17-18 16,36 1-16,-19-1 15,1 0-15,0 18 0,-18-17 16,17 17-16,-17-18 16,-17 18 30,-1 0-30,0 0 0,1 0-16,-1 0 15,18 18-15,-18-18 16,1 17 0,17 1-16,-18-18 15,18 18-15,0-1 16,-17-17-16,17 18 0,0 0 15,0-1-15,0 1 0,0-1 16,0 1-16,0 0 0,0-1 16,0 1-16,0 0 0,0-1 15,0 1-15,17 0 0,-17-1 16,0 1-16,0 0 0,18 17 0,-18-18 16,0 1-16,17 0 0,-17-1 15,18 1-15,0 0 0,-1-18 16,-17 17-16,18-17 0,0 0 15,17 0-15,-17 0 16,-1 0-16,1 0 16,0 0-16,-1 0 0,18-17 15,-17-1-15,0 18 16,-1-18-16,-17 1 31,-17 17 32,-1 0-63,-17 0 15,17 0-15</inkml:trace>
  <inkml:trace contextRef="#ctx0" brushRef="#br0" timeOffset="-106332.77">10301 13423 0,'0'0'0,"-18"0"31,18-17-31,-17 17 63,17 17-48,-18-17-15,18 18 0,-17-1 16,17 1-16,0 0 0,-18-18 16,18 35-16,0-17 0,0-1 15,0 19-15,0-19 0,0 1 16,0 35-16,0-36 15,0 1-15,0 0 0,0-1 16,18-17-16,-1 0 16,18 0-16,-17 0 15,17-35 1,-17 0-16,-18 17 16,18 0-16,-18-52 15,0 52-15,0 1 0,0-19 16,-18 19-16,0-1 15,-17 0-15,17 18 16,1 0-16,-1 0 0,1 0 16,-1 36-16,0-36 15</inkml:trace>
  <inkml:trace contextRef="#ctx0" brushRef="#br0" timeOffset="-88535.66">10195 12506 0,'18'0'31,"-18"-18"-15,0 36 171,-18-18-171,18 18-16,-17-1 15,17 1-15,0 0 16,0-1-16,-18 18 16,18-17-1,0 0-15,0-1 16,0 1-16,0 0 15,18-1 1,-1-17-16,-17 18 16,18-18-1,-18 18-15,18-18 16,-1 0 0,1 0-16,-18-18 15,17 18-15</inkml:trace>
  <inkml:trace contextRef="#ctx0" brushRef="#br0" timeOffset="-88172.28">10354 12524 0,'0'17'63,"0"1"-48,18 0 1,-18-1-16,0 1 0,17-18 0,-17 17 16,0 1-1,0 0-15,0-1 16</inkml:trace>
  <inkml:trace contextRef="#ctx0" brushRef="#br0" timeOffset="-87902.97">10495 12453 0,'0'-18'0,"18"18"31,-1 0-15,1 18-16,0-18 16,-1 35-16,1-17 0,0 0 15,-1-1-15,-17 19 16,18-19-16,-18 1 0,0 17 16,0-17-16,0-1 0,-18 36 15,18-35-15,-35 0 0,-18 17 16,35-18-16</inkml:trace>
  <inkml:trace contextRef="#ctx0" brushRef="#br0" timeOffset="-86939.36">10901 13053 0,'-18'0'0,"36"0"94,-1 0-79,1 0 1,0 0-16,-1 0 0,36 0 16,-35 0-16,105 0 31,-70 0-31,-17 0 0,-1 0 16,0 0-16,0 0 0,18-18 15,-35 18-15,0 0 16,-1 0-16,1 0 0,0 0 15,-1 0 1,-52 0 31,17 0-47</inkml:trace>
  <inkml:trace contextRef="#ctx0" brushRef="#br0" timeOffset="-86423">11218 12859 0,'0'0'0,"-17"0"15,17-18 1,0 36 47,0-1-63,0 19 15,0-19-15,0 19 16,0-19-16,0 1 0,0 35 15,0-18-15,0 0 0,0 18 16,0-35-16,0 17 0,-18 18 16,18-35-16,0 17 0,0 0 15,-18-35-15,18 18 0,0 0 16,0-36 62,0 0-62,18 18-1,-18-17-15,18 17 16,-18-18-16,0 0 16</inkml:trace>
  <inkml:trace contextRef="#ctx0" brushRef="#br0" timeOffset="-69001.26">10195 3916 0,'0'-18'31,"0"1"157,36 17-110,-19 0-63,1 0 1,-36 0 62,1 0-62,17-18 77</inkml:trace>
  <inkml:trace contextRef="#ctx0" brushRef="#br0" timeOffset="-68265.73">10001 3581 0,'18'0'47,"-18"-18"-47,18 18 15,-18-18-15,17 18 63,-17 18-48,18 0-15,-18-1 16,17 1-16,1 0 16,-18-1-1,18-17 1,-1 0 31,-17-17-32,18 17-15,-18-18 0,18 0 16,-1 1-16,1-1 0,17 0 16,-17 1-16,-1-1 0,1 0 15,17 18-15,-17-17 0,0 17 0,17-18 16,-17 18-16,-1 0 0,1-17 16</inkml:trace>
  <inkml:trace contextRef="#ctx0" brushRef="#br0" timeOffset="-65104.1">10001 5115 0,'-17'0'812,"17"18"-765,-18-18 16,18 18-32,0-1 31,-18-17 32</inkml:trace>
  <inkml:trace contextRef="#ctx0" brushRef="#br0" timeOffset="-64342.58">9648 5151 0,'18'0'125,"0"17"-109,-1-17-16,1 0 15,17 0-15,-17 0 0,0 18 16,17-18-16,-18 0 0,1 0 16,0 0-16,-1 0 0,1 0 0,0 0 15,-1 0-15,19 0 16,17 17-16,-36-17 15,1 0-15,-1 0 16,1 18 0,0-18-16,-1 0 15,1 0-15,0 0 0,-1 0 16,1 0-16,0 0 16,-1 0-16,1 0 0,-1 0 15,1 0-15,0 0 16,-18 18-16,17-18 15,1 0 1,-18 17-16,18-17 16,-1 0-1,1 0-15,0 0 16,-1 0 0,1 0-1,-53 0 48,17 0-48</inkml:trace>
  <inkml:trace contextRef="#ctx0" brushRef="#br0" timeOffset="-57168.57">12400 12894 0,'0'-18'32,"0"1"-1,0-1-31,0 0 15,0 1 1,0-1 0,-18 18-1,1 0 1,-1 0 0,1 0-16,-1 18 0,0-18 15,18 17-15,-35 19 0,17-36 16,18 17-16,-35 19 15,35-19-15,-18 1 0,1 17 16,-1-17-16,18 17 0,-17 0 16,17-17-16,0 0 0,-18 70 15,18-70-15,0 34 16,-18-34-16,18 0 0,0 17 16,0 0-16,0-17 0,0 0 15,0-1-15,0 1 0,36-1 16,-36 1-16,17 0 15,1-1-15,-1 1 16,1-18-16,0 18 0,-1-18 16,1 0-16,0 0 15,-1 0-15,1 0 0,0-18 0,-1 18 16,18-35-16,-17-1 16,0 19-16,-1-36 0,1 18 15,0-1-15,-1-17 0,-17 18 16,18 0-16,-18-53 15,0 70-15,0 0 0,0-17 16,0 17-16,-35 1 0,17-1 16,18 1-16,-71-1 15,54 0-15,-1 18 0,1-17 16,-72-1 0,36 0-16,53 1 15,-17 17-15,-1 0 0,18-18 16,-17 18-1,-1 35 1,18-17-16,-18 17 16,18-17-16,0 0 15,0-1-15,0 1 0,0-1 16,0 1-16,18 0 0,-18-1 16,18 1-16,17 0 15,-35-1-15,35-17 16,-35 18-16,18-18 0,17 0 15,0 0-15,-17 0 0,17 0 16,-17 0-16,52 0 16,-52 0-16,0 0 0,-18-18 0,17 18 15,1 0-15,-18-17 0,0-1 16,-18 18 0,1 0-1</inkml:trace>
  <inkml:trace contextRef="#ctx0" brushRef="#br0" timeOffset="-56668.4">12859 12735 0,'-18'0'0,"0"-17"32,1 17 15,17 17-47,-18-17 15,1 18 1,17 0-16,-18-1 0,18 18 15,-18-35-15,18 18 0,0 17 16,0-17-16,0 17 16,0-17-16,0 0 0,0-1 15,18-17-15,-18 18 0,18-18 16,-18 17-16,17-17 0,18 0 16,-17 0-16,0 0 0,-1 0 15</inkml:trace>
  <inkml:trace contextRef="#ctx0" brushRef="#br0" timeOffset="-56398.53">13017 12823 0,'-17'0'0,"17"-17"31,0 34 1,0 1-32,0 17 15,0-17-15,0 0 16,0-1-16,0 1 0,0 0 16,0-36 15</inkml:trace>
  <inkml:trace contextRef="#ctx0" brushRef="#br0" timeOffset="-56168.94">13070 12665 0,'0'0'15,"0"17"1,0 1-1,36 0 1,-19-18-16,19 17 16,-19 1-16,1 0 0,17 17 15,-35-18-15,18 19 16,-18-19-16,0 1 0,0 53 16,-35-54-16,35 1 0</inkml:trace>
  <inkml:trace contextRef="#ctx0" brushRef="#br0" timeOffset="-55520.6">12753 13529 0,'-18'0'0,"36"0"0,-36-18 16,18 1-1,0-1-15,36 0 16,-36 36 31,0 0-32,0 17-15,0-17 0,17 35 16,-17-18 0,0 0-16,0 0 0,0-17 15,0 35 1,0-35-16,0-1 16,0-52-1,0 17 1,0-17-16</inkml:trace>
  <inkml:trace contextRef="#ctx0" brushRef="#br0" timeOffset="-55283.1">12912 13441 0,'0'0'0,"17"0"31,-17 17-31,0 19 16,18-1-16,-18-17 16,0 17-16,0 0 0,0-17 15,0 17-15,0-17 0,0-1 16,0 19-16,0-19 16,0 1-16,-18-18 15</inkml:trace>
  <inkml:trace contextRef="#ctx0" brushRef="#br0" timeOffset="-54520.03">13476 13141 0,'0'-18'0,"0"36"0,-18-36 0,18 1 16,0-1 0,36 18-1,-19 0-15,19 0 16,-19 0-16,1 18 0,0-18 0,34 35 16,-34-17-16,17 17 15,-35 0-15,18 18 16,-18-35-16,0 17 0,0 18 15,-35-35-15,35-1 0,-36 18 16,19-35-16,17 18 0,-18-18 16,1 18-16,-1-18 15,18-36 1,0 19-16,0-18 16,0-1-16,35 19 0,-35-1 15,18-17-15,35-1 16,-36 1-16,19 0 15,-19 17-15,36-17 16,-35 17-16,0-17 0,-1 17 16,1 1-16,-1-1 0,1 0 15,-18 1-15,0-1 16,-18 18 15,18 18-15,-17 17-16,-1 0 15,1-17-15,17 17 16,-18-17-16,18 0 0,0 17 0,0 35 16,0-34-16,0-19 15,0 36-15,0-35 0,18 0 16,-18 17-16,17-35 0,-17 17 0,18 1 16,-1-18-16,1 0 15,0 0-15,-1 0 0,1 0 16,0 0-16,-1-18 0</inkml:trace>
  <inkml:trace contextRef="#ctx0" brushRef="#br0" timeOffset="-54236.97">14235 13406 0,'0'17'47,"0"1"-32,0-1-15,0 1 16,0 17-16,0-17 0,0 0 16,0-1-16,0 1 0,0 0 15,0-1-15,-18 1 0,18-1 16,0 1-16,0 0 0,0-1 15,0 1 1</inkml:trace>
  <inkml:trace contextRef="#ctx0" brushRef="#br0" timeOffset="-53718.64">14587 13212 0,'0'-18'0,"0"36"0,0-54 16,0 19-16,0-1 31,18 18-31,0 0 16,-1 0-16,19 0 15,-19 0-15,1 0 0,52 0 16,-52 0-16,17 0 0,36 0 16,-1 0-16,36 0 15,-70 0-15,-19 0 16,18 0-16,-17 0 0,17 0 0,-17 0 16,17 0-16,-17 0 15,0 0-15,-36 0 47,-17 0-31,17 0-16,0 0 15</inkml:trace>
  <inkml:trace contextRef="#ctx0" brushRef="#br0" timeOffset="-53284.97">14905 12929 0,'-18'0'0,"36"0"0,-36 18 62,18 0-62,18 17 16,-18 0-16,0-17 15,0-1-15,0 1 0,0 0 0,0 17 16,0-17-16,0 87 16,0 1-16,0-70 15,0-19-15,-18 71 16,1-52-16,17-1 16,0-17-16,-18-1 15,18 1-15,18-18 63,-18-18-63,17 18 15,-17-17-15,18 17 16,-18-18 0,0 0-1</inkml:trace>
  <inkml:trace contextRef="#ctx0" brushRef="#br0" timeOffset="-50540.08">9966 4957 0,'-18'0'16,"1"0"0,34 0 62,1 0-63,0 0 1,-1 17 15,1 18-31,-18-17 16,18 0-1,-1-1-15,-17 1 16,18-18 0,-18 18-16,0-54 31,0 19-15,0-1-16,35-17 15,-35 17-15,0 1 0,18-19 16,-1 19-16,-17-1 15,18 18 1,-18-18-16,18 18 16,-18-17-16,17 17 15,-17-18-15</inkml:trace>
  <inkml:trace contextRef="#ctx0" brushRef="#br0" timeOffset="-42732.95">16157 12718 0,'0'-18'62,"0"0"-46,0 1-1,-17 17-15,-19-18 16,19 18 0,-1 0-16,0 0 15,1 0-15,-1 0 16,0 18-16,1-1 15,17 1-15,-18-18 16,18 35-16,-17 1 0,-1-19 16,18 1-16,-18 17 0,1-17 15,17-1-15,-18 19 0,18-19 16,0 1-16,0 17 16,0 0-16,0-17 0,0 0 15,0-1-15,0 1 0,0 0 0,0 17 16,18-17-16,-18-1 15,0 1-15,17 0 0,-17-1 0,18 1 16,-18-1-16,18 1 0,-18 0 16,17-18-16,1 0 0,-1 17 15,1-17-15,0 0 16,-1 0-16,1 0 0,0 0 0,-1 0 16,19-17-16,-19 17 15,1 0-15,17-18 0,-35 0 0,18 18 16,-1-35-16,1 18 0,0 17 15,-1-36-15,-17 19 16,18-36-16,0 35 16,-18-17-16,0-1 15,0 19-15,0-18 0,0-1 16,0 19-16,0-19 0,0 19 0,0-19 16,0 19-16,0-1 0,0 1 0,-18-19 15,18 19-15,-18-1 0,-17 0 16,17 1-16,1-1 0,-1 18 15,0-18-15,1 18 0,-1-17 16,-17 17-16,17 0 0,1 0 16,-1 0-16,0 0 0,-17 0 15,17 0-15,1 0 0,-18 17 16,17 1-16,0 0 16,1-18-16,-1 17 0,18 1 15,-18 0-15,18-1 16,0 1-16,0 0 15,0-1-15,0 1 0,36-1 16,-19 1-16,1 0 16,0-18-16,17 17 0,-18-17 15,19 18-15,-1-18 0,-17 0 16,-1 0-16,36 0 16,-18 0-16,1 0 0,-19 0 15,-17-18-15,18 18 0,0 0 16,-1-17-16,1 17 15,-18-18 1</inkml:trace>
  <inkml:trace contextRef="#ctx0" brushRef="#br0" timeOffset="-42139.1">16757 12330 0,'0'-18'15,"0"0"1,0 1 0,0-1-1,-18 53 32,18-17-47,-17 0 16,17-1-16,0 18 0,-18 1 15,0-1-15,18-17 0,0 17 16,0 0-16,0 36 16,0-54-1,0 1-15,18-18 0,-18 18 16,18-18-16,-18 17 0,17-17 16,1 0-16,0 0 15,-1 0-15,1 0 0,-1 0 16,-17-17-16,18 17 0,-18-36 15</inkml:trace>
  <inkml:trace contextRef="#ctx0" brushRef="#br0" timeOffset="-41798.83">16969 12347 0,'17'-35'31,"1"35"0,-18 35-31,0-17 16,0-1-16,0 1 15,0 17-15,0-17 16,0 0-16,0-1 0,0 1 16,0 0-16,0-1 15,0 1-15</inkml:trace>
  <inkml:trace contextRef="#ctx0" brushRef="#br0" timeOffset="-41546.18">17145 12224 0,'0'-18'15,"18"18"1,-1 0-1,19 35-15,-19-17 16,18 0-16,-17-18 16,0 35-16,17 0 0,-35-17 15,18-1-15,-1 72 16,-52-1 0,0-70-16,-1 17 0</inkml:trace>
  <inkml:trace contextRef="#ctx0" brushRef="#br0" timeOffset="-40933.42">16686 13176 0,'0'-17'0,"0"-1"31,18 53 1,-18-17-17,0 0-15,0-1 0,0 36 16,0-35-16,0 17 0,18 0 15,-18 1-15,0-19 0,0 18 16,0-17-16,0 0 0,0-1 16,0 1-16,0 0 15,-18-18 1,0-36 0</inkml:trace>
  <inkml:trace contextRef="#ctx0" brushRef="#br0" timeOffset="-40559.86">16898 13247 0,'18'0'16,"-36"0"-16,36-18 0,-1 1 15,1 17 16,0 0-31,-1 35 0,1-35 16,-18 17-16,18 1 0,-18 0 16,0-1-16,0 1 0,0 17 15,0-17-15,-36 0 0,19-1 16,17 1-16,-36-1 0,19 1 16,17 0-16,17-1 78,1-17-78,0 0 15,35 0-15,-36 0 16,18 0-16,18-35 0,-35 35 16,17-18-16</inkml:trace>
  <inkml:trace contextRef="#ctx0" brushRef="#br0" timeOffset="-39802.33">17692 12894 0,'0'0'16,"0"-18"-16,0 1 0,0-1 15,0 0-15,35 18 16,-17-17-16,-1 17 0,19-18 16,-19 18-16,1 0 15,0 0-15,-1 0 0,-17 18 0,35-1 16,-17-17-16,-18 36 0,18-1 16,-18-17-16,0-1 0,0 19 15,0-19-15,0 1 0,-18 17 16,18-17-16,-35-1 0,35 1 15,-35-18-15,35 18 0,-18-18 16,0 17-16,1-17 16,17-35-1,0 17-15,0-17 16,17 17-16,-17 1 0,36-1 16,-36 1-16,35-1 0,-18 0 15,1 1-15,17-1 0,-17 0 16,0 18-16,-1-17 0,1-1 15,0 0-15,-1 18 0,1-17 0,17-1 16,-35 1-16,18 17 0,-18-18 16,0 0-16,-18 18 47,0 18-47,18 0 0,-17-18 15,-1 52-15,1-34 0,17 0 16,-18 17-16,0-17 0,18-1 15,0 36-15,-17-35 0,17-1 16,0 19-16,0-19 0,0 1 16,0 0-16,0-1 15,17 1-15,1 0 16</inkml:trace>
  <inkml:trace contextRef="#ctx0" brushRef="#br0" timeOffset="-39343.89">18344 13070 0,'0'18'15,"0"0"17,0-1-1,18-17-15,0 0-16,-18 18 15,17-18-15,-17 18 16,18-18-16,-18 17 0,0 19 15,0-19-15,0 18 16,-18-17-16,18 0 0,-35 17 16,17-17-16,-17-1 15,18 1-15,-1-18 0,36 0 78,17 0-78,-18 0 0,1-18 16,17 18-16,-17 0 16,53-35-16,-54 35 0,-17-18 15</inkml:trace>
  <inkml:trace contextRef="#ctx0" brushRef="#br0" timeOffset="-38900.96">18556 12347 0,'0'0'0,"0"-17"0,0-1 16,0 53 31,0-17-47,-35-1 15,35 1-15,0 0 0,-18 17 16,18-17-16,0-1 0,-17-17 16,17 18-16,0 0 0,0-1 0,0 1 15,0 0-15,-18-18 0,18 17 16,0 1-16,0-1 0,0 1 31,35-18-31,-17 0 16</inkml:trace>
  <inkml:trace contextRef="#ctx0" brushRef="#br0" timeOffset="-38652.56">18732 12435 0,'0'0'0,"-17"0"31,17 36-15,0-19-16,0 1 16,0 0-16,0-1 0,0 1 15,0 0-15,0-1 0,0 18 16,0-17-16,0 0 16,17-18 15</inkml:trace>
  <inkml:trace contextRef="#ctx0" brushRef="#br0" timeOffset="-38397.2">18856 12294 0,'-35'0'0,"70"-17"31,-17 17-15,17 0-16,18 35 16,-36-35-16,1 53 15,0-36-15,-1 1 0,-17 17 16,18-17-16,-18 17 0,0 1 16,0-19-16,-35 19 0,-1-1 15,1 0-15,18-17 0,-54 17 16,36-17-16</inkml:trace>
  <inkml:trace contextRef="#ctx0" brushRef="#br0" timeOffset="-37326.42">14182 12577 0,'0'17'78,"-18"-17"-78,18 18 0,-18-18 16,18 17-16,0 1 0,-17 0 16,17-1-16,0 1 0,-18 0 15,18-1-15,0 1 0,-18 0 16,18-1-16,0 1 15,0-1-15,36 1 16,-19-18 0,1 0-1,0 0 1</inkml:trace>
  <inkml:trace contextRef="#ctx0" brushRef="#br0" timeOffset="-37033.78">14323 12629 0,'0'18'46,"0"0"-30,0-1-16,0 1 16,0 0-16,0-1 15,0 1 1,0 0-16,0-1 16</inkml:trace>
  <inkml:trace contextRef="#ctx0" brushRef="#br0" timeOffset="-36797.36">14429 12524 0,'0'-18'16,"0"0"-1,35 18 1,-17 0-16,-18 36 16,0-19-16,17 1 15,-17 0-15,0-1 0,0 1 16,0 17-16,0-17 16,0 17-16,-17-35 0,17 18 15</inkml:trace>
  <inkml:trace contextRef="#ctx0" brushRef="#br0" timeOffset="-35624.94">19332 12330 0,'0'-18'16,"-17"18"15,34 0 16,1 0-32,-1 35-15,-17-17 0,18-1 16,0-17-16,-1 18 0,-17 0 0,18-1 16,17 19-16,1-19 15,-19 19-15,1-19 0,0 19 16,-1-19-16,1 18 0,-18 1 15,17-19-15,-17 36 0,0-17 16,0-1-16,0 0 0,0-17 0,0 17 16,-35 0-16,35 1 0,-35-1 0,17 0 15,-17-17-15,-71 70 16,71-70-16,-53 35 16,70-36-16,-17 18 15,17-35-15,18 18 31</inkml:trace>
  <inkml:trace contextRef="#ctx0" brushRef="#br0" timeOffset="-27522.8">512 14129 0,'17'0'188,"-17"17"-188,0 1 15,18 17-15,-18-17 16,0 17-16,17 18 0,-17-35 15,0 17-15,18 89 16,-18-72-16,0 19 16,0-36-16,0 1 0,0 34 15,0-52-15,18-1 16,-18-34 0,0-19-1,0 19-15,0-18 16,0 17-16,-18 0 0,18 1 0,0-1 15,0 0-15,0 1 0,0-1 16,-18 18-16,18-18 0,0 1 16,0-1-1,0 1 1,18-1-16,0 18 0,-18-18 16,35 18-16,-17 0 0,-18-17 15,17 17-15,1 0 0,0 0 16,-1 0-16,1 35 0,-1-35 15,-17 18-15,18-18 0,-18 35 0,0-18 16,18-17-16,-18 36 16,0-19-16,0 1 0,0 0 15,0-1-15,0 1 0,0 0 16,0-1-16,0 1 16,0-1-16,0 1 0,0 0 15</inkml:trace>
  <inkml:trace contextRef="#ctx0" brushRef="#br0" timeOffset="-26944.32">1094 14429 0,'0'0'16,"0"-18"-16,-18 18 0,18-18 16,0 54 31,0-19-47,-18-17 0,18 18 15,0 0-15,0-1 0,-17 1 16,17 17-16,-18-17 0,18-1 15,0 1-15,0 17 0,0-17 0,0 17 16,0-17-16,0-1 16,18-17-16,-18 18 0,17-18 15,1 18-15,0-18 16,17-36-16,-17 19 16,-1-18-16,1-1 0,-18 19 15,17-36-15,-17 17 0,0 19 16,0-18-16,0-18 0,0 17 15,-35 1-15,18 17 16,17 1-16,-36-1 0,1 0 16,17 18-16,-17 0 15,17 0-15,1 36 0,-19-19 16,19 19-16,-18-1 16,35-17-16,0-1 0,-18 19 15,18-1 1,0-18-16,35-17 0,18 0 15,-35 0-15,17 0 16,0 0-16,-17 0 0,53-17 16,-54-1-16,1 18 0,-1-17 15,1 17-15,0-18 0,-18 0 16</inkml:trace>
  <inkml:trace contextRef="#ctx0" brushRef="#br0" timeOffset="-26548">1482 13935 0,'0'0'0,"-18"0"31,18 17 1,0 1-32,-18-18 0,18 35 15,-17 1-15,17-1 0,-18-18 16,18 36-16,0-17 15,0-19-15,0 71 0,0-52 16,0-19-16,35 36 0,-35-17 16,0-19-16,18 19 15,0-19-15,-18 1 0,17-1 16,1-17-16,0 0 16,-1 0-16,-17-35 0</inkml:trace>
  <inkml:trace contextRef="#ctx0" brushRef="#br0" timeOffset="-26019.81">1605 14182 0,'0'0'16,"0"-18"-16,0 0 15,18 18 1,-1 0-1,19 0-15,-19 36 16,1-36-16,0 17 0,-1-17 16,-17 18-16,18 17 0,0-35 15,-18 18-15,0 17 16,0-17-16,0-1 16,-36 1-16,19-18 15,-1 0 1,18-35-1,0 17-15,0 0 16,35 1-16,-35-1 16,18 1-16,0-1 0,17-17 15,-18 17-15,1 0 16,-18 1-16,0-1 16,18 0-16,-18 1 15,-18 52 16,18-17-31,-18-18 0,18 17 16,-17-17-16,17 53 0,-18-35 16,18 0-16,0-1 15,0 1-15,0-1 0,0 19 16,35-19-16,-35 1 16,18-18-16,0 0 15,-1 0 1,1 0-16,-18-35 0</inkml:trace>
  <inkml:trace contextRef="#ctx0" brushRef="#br0" timeOffset="-25744.62">1905 13882 0,'0'-18'15,"0"36"-15,0-18 47,18 0-47,-18 17 0,17-17 16,-17 18-16,36 17 15,-19-17-15,1 0 0,17 17 16,-17-17-16,-1 17 0,19 35 16,-19-34-16,1 69 15,-18-69-15,0-19 0,0 54 16,0-53-16,0 17 0,-35 0 15,35-17-15,-18-18 16,-17 0-16</inkml:trace>
  <inkml:trace contextRef="#ctx0" brushRef="#br0" timeOffset="-25098.92">2611 13864 0,'0'0'0,"0"-17"0,-18 17 16,18-18-16,0 36 31,0 17-15,18 0-16,-18-17 16,17 17-16,-17 0 15,18 36-15,-1-36 0,1 18 16,0 88-16,-18-70 15,17-18-15,-17 52 0,0-52 16,0 0-16,0 18 0,0-54 16,0 19-16,0-19 0,0-34 31,0-1-15,0-17-16,0 0 15,0-1-15,0 19 0,18-19 16,-18 1-16,0 0 0,0-18 15,0 35-15,-18-17 0,18 0 16,-35-1-16,35 19 0,-18-1 16,1 0-16,-1 18 0,1-17 15,17-1-15,-18 18 0,0 0 16,1 0 0,52 0 30,-17 0-46,-1 0 0,1 0 16,-1 0-16,36-35 0,-35 35 16,0-18-16,17 18 0</inkml:trace>
  <inkml:trace contextRef="#ctx0" brushRef="#br0" timeOffset="-24359.81">3016 14058 0,'-35'0'31,"35"18"-15,0-1-16,-35-17 0,17 18 16,18 17-16,-35 1 15,35-19-15,0 1 0,0 35 16,0-36-16,0 1 16,35 17-1,0-17-15,-17 0 16,0-18-16,-1 0 15,1 0-15,0 0 0,-1 0 16,1-36-16,-18 19 16,17 17-16,-17-53 0,0 35 15,0 1-15,-35-19 0,35 19 16,-17-1-16,-36-17 16,17 35-16,1-18 15,17 18-15,1 0 0,-1 0 16,0 0-16,18 35 0,-17-35 0,17 18 15,0 0-15,0-1 16,17-17-16,19 18 16,-19-18-16,1 0 0,35 0 15,-18 0-15,-17 0 0,52-18 16,-52 18-16,17-35 0,36 0 16,-53 17-16,-1 0 15,1 1-15,-1-1 0,-17 1 0,18-1 16,-18 0-16,0 1 15,-18 17 1,-17 35-16,18-17 16,-1 17-1,0-18-15,18 1 16,0 0-16,0-1 0,0 1 16,18-18-1,-18 18-15,35-18 0,-17 0 16,-1 17-16,1-17 15,-18 18-15,18-18 16,-18 18-16,17-18 0,-17 17 16,18-17-16,-18 18 0,0-1 15,18-17-15,-18 18 0,0 0 16,0-1 0,17 1-16,-17 0 0,0-1 15,0 1 1,0 0-1,18-54 1,17 36-16,-17-35 16</inkml:trace>
  <inkml:trace contextRef="#ctx0" brushRef="#br0" timeOffset="-23357.91">4445 14093 0,'-18'0'15,"18"-17"-15,0-1 16,-17 18 0,17-17-16,-18 17 15,0 0 1,1 0-16,-1 0 0,-17 35 16,17-18-16,-17-17 0,17 36 15,1-19-15,-1 1 0,0 0 0,1-1 16,-1 19-16,0-19 0,18 1 15,0-1-15,0 1 0,0 0 16,0-1-16,18-17 16,-18 18-16,35-18 0,1 0 15,-19 0-15,1 0 16,0 0-16,17-53 16,-17 35-16,-1-17 0,1 0 15,-1 0-15,-17 17 0,0 0 16,0 1-16,18-19 0,-18 1 15,0 18-15,0-1 0,-35 18 16,35 18 15,0 17-31,0 0 16,0-17-16,35-1 0,-35 1 16,18 17-16,-18-17 0,0 0 0,17 17 15,1-18-15,0 1 16,-18 0-16,17-1 15,1-17 17</inkml:trace>
  <inkml:trace contextRef="#ctx0" brushRef="#br0" timeOffset="-22964.27">4674 14287 0,'0'18'16,"18"0"31,0-18-31,-18 17-16,17-17 15,1 0-15,-18 18 0,17 0 16,-17-1-1,0 1-15,0 0 16,0-1-16,-17 19 0,-1-19 16,18 1-16,-35-18 0,35 17 15,-18-17-15,1 18 0,17 0 16,17-18 31,1 0-32,0 0-15,-1-18 16,1 18-16,-1-18 0,19 1 16,-19-1-16,-17 1 0,18-1 0,-18 0 15</inkml:trace>
  <inkml:trace contextRef="#ctx0" brushRef="#br0" timeOffset="-22515.63">4762 13794 0,'0'-18'15,"0"36"-15,0-54 0,0 19 16,-17-1 0,17 53 15,-18-17-16,18 17-15,-17-17 16,17 17-16,0-17 0,-18-1 16,18 19-16,0-19 15,0 1-15,0 17 0,0-17 16,0 0-16,18-1 0,-18 1 16,35-1-16,-35 1 15,17-18-15,1 0 16,0 0-16,-1 0 0,1-35 15</inkml:trace>
  <inkml:trace contextRef="#ctx0" brushRef="#br0" timeOffset="-22161.2">4921 13899 0,'-35'0'0,"53"0"63,17 0-48,-35 18-15,18-18 0,-1 18 16,-17-1-16,18 1 16,-18 0-16,0-1 15,0 1-15,0 0 0,-35-1 16,17-17-1,53 0 32,-17-17-47,-1 17 16,1 0-16,0-18 0,-1 18 16,1 0-16,0 0 0,-1-18 15,1 18-15,0-17 0</inkml:trace>
  <inkml:trace contextRef="#ctx0" brushRef="#br0" timeOffset="-21886.71">5062 13705 0,'0'-17'0,"-17"17"31,52 0-31,-17 0 16,35 35 0,-36-35-16,18 35 15,-17-17-15,0 0 0,17 35 16,-35-36-16,0 36 16,0-35-16,0-1 0,-18 36 15,18-35-15,-17 0 0,17-1 16,-36 1-16,19-1 0,-18 1 15</inkml:trace>
  <inkml:trace contextRef="#ctx0" brushRef="#br0" timeOffset="-21468.67">5768 14199 0,'18'0'63,"17"0"-63,-18 0 0,1-17 15,0 17-15,70-18 16,-70 18-16,34 0 0,-34 0 15,17 0-15,-17 0 0,0 0 16,-1 0-16,1 0 16,-18 18-16</inkml:trace>
  <inkml:trace contextRef="#ctx0" brushRef="#br0" timeOffset="-21267.16">5768 14393 0,'0'0'16,"-18"0"-16,1 18 0,34-18 47,19 0-47,-19 0 0,1 0 16,-1 0-16,36-18 15,-35 18-15,17 0 0,18-17 16,-35 17-16,-1-18 0,19 0 0</inkml:trace>
  <inkml:trace contextRef="#ctx0" brushRef="#br0" timeOffset="-20297.1">7003 14287 0,'0'0'16,"0"-17"-16,-18-1 16,-17 18-16,35-17 15,-18 17-15,0 0 0,1 0 16,-1-18-16,1 18 15,-1 0-15,0 0 0,1 0 16,-1 0-16,0 35 0,-17-35 16,17 18-16,1-18 0,-19 35 15,19-17-15,-1-1 0,-17 19 16,35-19-16,-18 1 0,18 0 0,0-1 16,0 1-16,0 0 0,0-1 15,0 1-15,36-18 0,-36 17 16,17-17-16,18 0 0,36-35 15,-36 35-15,1-53 16,-1 36-16,-17-1 16,-1 0-16,-17 1 0,18-1 0,-1 0 15,-17 1-15,0-1 0,0 0 0,0 1 16,0-1-16,0 1 0,0 34 47,0 1-47,0-1 15,0 1-15,0 17 16,0-17-16,0 17 0,0-17 0,0 53 16,0-36-16,0 0 0,0 53 15,0-52-15,0-1 0,0 18 16,0-18-16,0 0 0,0 1 16,0-19-16,0 1 0,0 17 15,0-17-15,-17-18 16,-1 0-16,18 17 15,-35-17-15,0 0 0,-36 0 16,53 0-16,-17 0 16,-35 0-16,52 0 15,-17 0-15,17 0 16,53 0 15</inkml:trace>
  <inkml:trace contextRef="#ctx0" brushRef="#br0" timeOffset="-19383.2">7426 14058 0,'0'0'0,"0"-17"31,-18 17-16,1 0 17,-1 0-32,0 0 15,1 0 1,-1 0-16,0 17 16,1 1-1,-1-1-15,1 1 0,-1 0 16,18-1-16,-18 1 0,1 17 15,17 1-15,-18-19 0,18 1 16,-18 35-16,18-18 0,0 0 16,0 1-16,0-1 0,0 0 0,-17 0 15,17 89-15,0-89 16,0 36-16,0-36 16,0-17-16,35 35 0,-35-36 15,18 1-15,-18-1 0,17 1 0,-17 0 16,18-18-16,0 17 15,-1-17-15,-17 18 0,18-18 0,-1 0 16,1 0-16,0 0 16,-1 0-16,1 0 0,0 0 15,-1 0 1,-34 0 281,-1 0-282</inkml:trace>
  <inkml:trace contextRef="#ctx0" brushRef="#br0" timeOffset="-9711.88">7885 14411 0,'0'-18'16,"-18"18"-16,18-17 15,0-1 1,-18 18 31,1 0 15,17 18-62,-18 17 0,18-17 16,-18 17-16,18-17 0,-17 17 16,17 18-16,-18-36 0,18 19 15,0-19-15,0 19 0,0-1 0,0-18 16,0 19-16,0-19 0,0 19 0,0-19 15,0 1-15,35 17 0,-35-17 16,0-1-16,18 19 16,-18-19-16,18 1 0,-1-18 15,1 18-15,0-18 0,-1 17 16,1-17-16,-1 0 0,1 0 16,0 0-16,-1 0 0,1 0 15,0 0-15,-1-17 0,1 17 0,0-36 16,-1 36-16,1-17 0,-18-1 15,18 0-15,-18 1 0,17-1 0,-17-17 16,0 17-16,0 1 0,0-36 16,0 17-16,-17 1 0,-19-71 15,1 71-15,17 0 16,-35-36-16,36 36 0,-1 17 16,-17-17-16,17 17 15,1 18-15,-1 0 16,0 0-16,1 0 15,-1 18-15,0 0 16,1 17-16,17-17 16,0-1-16,-18 1 0,18 35 15,0-36-15,0 1 0,0 0 0,-18 17 16,18-17-16,0-1 0,36 1 16,-36 0-16,17-18 15,19 0-15,-1 0 16,-17 0-16,-1 0 0,36 0 15,-35 0-15,-1 0 0,1-18 16,0 18-16,-1 0 0,1-18 0,0 18 16,-1-17-16,1-1 0,-18 0 15,18 1-15</inkml:trace>
  <inkml:trace contextRef="#ctx0" brushRef="#br0" timeOffset="-9255.98">8202 14093 0,'0'-17'16,"0"34"31,0 19-32,0-19 1,0 1-16,0 0 0,0-1 16,0 1-16,-18 17 15,18-17-15,0-1 0,0 19 16,0-19-16,0 1 16,18 0-16,-18-1 15,18-17 1,-1 0-16,1 0 15</inkml:trace>
  <inkml:trace contextRef="#ctx0" brushRef="#br0" timeOffset="-9028.09">8378 14199 0,'0'-17'0,"0"52"47,0-17-31,0-1-1,0 1-15,0-1 16,0 1-16,0 0 0,18-18 16,-18 17-16,0-52 31</inkml:trace>
  <inkml:trace contextRef="#ctx0" brushRef="#br0" timeOffset="-8796.38">8396 14058 0,'0'18'0,"18"-1"31,-1-17-16,19 18 1,-36 0-16,35-1 0,-35 1 16,18-18-16,-1 53 15,1-35-15,-18-1 16,0 1-16,0-1 0,0 1 0,0 0 16,-35-1-16,35 1 0,-18 0 15</inkml:trace>
  <inkml:trace contextRef="#ctx0" brushRef="#br0" timeOffset="-8079.27">8590 15099 0,'-35'-18'31,"35"1"-31,0-1 15,-18 18-15,36 0 79,-1 0-79,1 0 15,0 0-15,-1 18 16,1-1-16,-18 19 15,0-19-15,0 1 16,0-1-16,-35 1 0,35 0 16,-18-18-16,18 17 0,-35-17 0,0 18 15,-1-18-15,54 0 63,-18-18-63,18 18 0,17 0 15,-18 0-15,1 0 0,0 0 16,-1-17-16,19 17 16,17 0-16,-36 0 15,1 0-15,0-18 0,-1 18 16</inkml:trace>
  <inkml:trace contextRef="#ctx0" brushRef="#br0" timeOffset="-7678.97">8961 14958 0,'0'17'47,"0"1"-47,-18-18 16,18 18-16,0-1 0,0 1 15,-18-18-15,18 35 0,0-17 16,0 0-16,0-1 16,0 1-1,0-1-15,18 1 16,0-18-16,-1 0 16,18 0-1,-17-18-15,0 18 0,-1-17 16,-17-18-16,18 17 0,0-17 15,-18 17-15,0 0 0,0-35 16,0 36-16,-36-1 0,36 0 16,-17 1-16,-19 17 15,19 0-15,-18 0 16,17 17-16,0 1 0,18 0 16,-17-18-16</inkml:trace>
  <inkml:trace contextRef="#ctx0" brushRef="#br0" timeOffset="-7012.49">9349 14623 0,'0'0'0,"0"-18"0,0 0 16,17 18 15,1 0-31,17 18 16,-17-18-16,-1 18 15,1-1-15,17 19 0,-17-1 16,17 35-16,-35-52 15,0 35-15,0-35 0,0-1 16,0 1-16,-17 17 0,17-17 16,-36-1-16,36 1 15,-17-18-15,-1 0 16,18-35-16,0 17 16,0 0-1,0 1-15,18 17 16,-18-18-16,17 1 0,19-1 15,-36 0-15,17 1 0,1 17 0,0-36 16,-1 19-16,1-1 0,17-35 16,-35 36-16,18-1 0,-1-35 15,-17 18-15,18 17 0,-18 0 16,18 1-16,-18-1 0,0 1 16,-18 52 15,0-18-31,18 1 15,-17 0-15,17-1 0,-18 1 0,0 53 16,18-54-16,0 1 16,-17-1-16,17 19 15,0-1-15,0-17 0,0-1 0,0 1 16,0 0-16,35-1 0,-35 1 16,0-1-16,18 1 0,-1 0 15,1-1-15,0 1 16,-1-18-16,1 0 15</inkml:trace>
  <inkml:trace contextRef="#ctx0" brushRef="#br0" timeOffset="-6595.93">10037 14887 0,'-18'0'0,"18"-17"31,0 34 0,0 1-15,-18-18-16,18 35 0,0-17 16,0-1-16,0 19 15,0-19-15,0 1 0,0 17 16,0-17-16,36 0 15,-36-1-15,17-17 16,1 0 0,-1 0-16,1 0 15,0-17-15,-1-19 0,1 1 16,-18 17-16,0 1 0,0-1 16,0-35-16,0 35 0,-35-34 15,35 34 1,-18 18-16,-17 0 0,17 0 15,-35 35 1,36-35-16,-1 35 0,0 1 16,18-19-16</inkml:trace>
  <inkml:trace contextRef="#ctx0" brushRef="#br0" timeOffset="-5572.81">10019 14252 0,'0'-17'15,"0"52"48,0-18-63,0 1 16,-18 17-16,18-17 0,0 0 15,-17 17-15,17-17 0,0-1 16,0 19-16,0-1 0,0-18 15,0 1-15,0 0 0,0-1 16,17 1-16,1-18 16,-18 18-16,18-18 15,-1 0-15,1-36 16,-1 36-16</inkml:trace>
  <inkml:trace contextRef="#ctx0" brushRef="#br0" timeOffset="-5307.53">10195 14323 0,'0'-18'16,"0"36"31,0 17-32,0-17-15,0-1 16,0 1-16,0 0 0,0-1 16,0 1-16,0 0 15,0-36 17</inkml:trace>
  <inkml:trace contextRef="#ctx0" brushRef="#br0" timeOffset="-5060.09">10248 14199 0,'0'0'16,"18"0"15,-18 36-15,35-36-16,-35 17 0,18-17 15,-1 35-15,1-35 16,0 36-16,-18-19 16,17 1-16,-17 17 0,0 1 15,0-19-15,0 54 0,0-54 0,0 19 16,-17 17-16,-19-36 16,36 19-16</inkml:trace>
  <inkml:trace contextRef="#ctx0" brushRef="#br0" timeOffset="-4516.94">10901 14746 0,'-18'-35'31,"18"17"-31,35 1 32,-17 17-17,0 0-15,17 0 0,-17 0 0,35-18 16,-18 18-16,0 0 0,89-18 31,-36 1-31,-53 17 0,-17-18 16,35 18-16,-36-18 15,1 18-15,17-17 0,-17 17 16,-36 0 15,1 0-15,-19 0-16,1 0 15</inkml:trace>
  <inkml:trace contextRef="#ctx0" brushRef="#br0" timeOffset="-4034.63">11148 14411 0,'0'0'0,"0"-18"0,-18 1 15,18-1-15,0 53 63,18-35-63,-18 18 0,0 17 16,0-17-16,17 35 15,-17-18-15,0 0 0,0 54 16,0-54-16,0 71 15,0-89-15,0 19 0,0-1 16,0 0-16,0-17 0,0-1 16,0 1-16,18-18 156,-18 18-140</inkml:trace>
  <inkml:trace contextRef="#ctx0" brushRef="#br0" timeOffset="-648.3">10495 7973 0,'0'17'141,"0"1"-141,0 0 16,0-1-16,0 1 15,0 0 1,0-1-16,0 1 15,0 0 1,18-18 15,-1-36 1,1 36-32,0-17 0,-1-1 15,1 18-15,0-18 0,-1 1 16,1 17-16,0-18 15,-1 18-15,1 0 16,-1-18-16,1 18 16,0 0-16,-1 0 15,1 0 48</inkml:trace>
  <inkml:trace contextRef="#ctx0" brushRef="#br0" timeOffset="9202.94">12206 14305 0,'0'0'0,"18"0"0,-36 0 125,0 0-110,1 0 1,-1 35 0,1-17-16,-1 0 0,0 17 15,1 18 1,-1-18-16,0 53 15,18-52-15,-17 17 16,17-36-16,0 18 0,0 18 16,0-35-16,0 0 0,0 17 15,35-17-15,-35-1 0,0 1 16,18-1-16,-1-17 0,1 0 16,-18 18-16,18-18 0,-1 0 15,1 0-15,-1 0 16,1 0-16,17-35 0,-17 17 15,17 1-15,-17-1 16,0 0-16,-1 1 16,1-1-1,-18 0-15,0 1 0,0-19 16,0 19-16,0-1 0,0-35 16,0 18-16,-18 17 0,1-52 15,17 35-15,-36-1 0,19-17 16,-1 36-16,-35-54 15,35 71-15,-17-18 16,18 18-16,-1 0 16,0 0-16,1 0 0,-1 18 0,-17-18 15,35 35-15,-18-35 0,0 36 16,18-19-16,-17-17 0,17 18 16,0 17-16,0-17 0,0 0 15,0 17-15,0-18 0,35 1 16,-17 0-16,-18-1 15,53 1-15,-36-18 16,1 0-16,35 0 16,-36 0-16,19 0 0,-19-35 15,1 35-15,0 0 16,-1-18-16</inkml:trace>
  <inkml:trace contextRef="#ctx0" brushRef="#br0" timeOffset="9721.91">12506 14887 0,'-18'0'16,"36"0"-16,-18 0 94,18 0-94,-1 0 15,1 0-15,0 0 16,-18 35-16,17-17 16,-17 0-16,0-1 0,0 1 15,0 0-15,0-1 0,-53 19 16,36-19 0,-1-17-16,18 18 0,-18-18 15,36 0 48,17 0-48,-17-18-15,17 18 16,-17 0-16,35-17 16,-36 17-16,19-18 15,-19 18-15,1-18 16</inkml:trace>
  <inkml:trace contextRef="#ctx0" brushRef="#br0" timeOffset="9987.07">12876 14870 0,'0'-18'16,"0"0"-1,0 54 17,0-19-32,0 1 15,0 17-15,0-17 16,0-1-16,0 1 16,0 0-16,0-1 0,0 1 15,0 0-15</inkml:trace>
  <inkml:trace contextRef="#ctx0" brushRef="#br0" timeOffset="10422.32">12612 14093 0,'0'18'32,"0"0"-17,0 17 1,-18-17-16,1-1 16,17 36-16,-18-35 15,18-1-15,0 1 0,0 0 16,0-1-16,0 1 15,0 17-15,0-17 16,0 17-16,18-35 0,-18 18 16,0 0-16,17-1 15,1-17-15,-1 0 16</inkml:trace>
  <inkml:trace contextRef="#ctx0" brushRef="#br0" timeOffset="10667.54">12788 14252 0,'0'0'0,"0"18"32,0-1-17,0 1 1,0 0-16,18-1 0,-1 1 15,-17 0-15,0-1 16,18-17-16,-18 18 16</inkml:trace>
  <inkml:trace contextRef="#ctx0" brushRef="#br0" timeOffset="10900.34">12859 14146 0,'0'0'0,"0"18"15,0 0 1,0-1 0,17 1-16,-17 0 15,18-1-15,-18 18 16,0 18-16,0-35 15,0 17-15,0-17 0,0 0 16,0 35-16,0-36 0,0 1 16,-18-1-16</inkml:trace>
  <inkml:trace contextRef="#ctx0" brushRef="#br0" timeOffset="11683.34">13423 14658 0,'0'0'15,"-17"-18"-15,17 1 16,-18 17-16,18-18 0,35 18 31,-17 0-15,17 0-16,-17 0 0,-1 18 15,1-1-15,0 19 16,-18-19-16,17-17 0,-17 18 0,0 17 16,0-17-16,0-1 0,0 1 15,-35 0-15,35-1 0,0 1 0,-18-18 16,18 18-16,-17-18 0,17 17 15,-18-17-15,18-35 32,18 17-17,-1 1-15,-17-1 16,36 0-16,-19-17 0,1 17 16,0 1-16,-1-1 0,18-35 15,-17 36-15,-18-19 0,35 1 16,-35 17-16,18-17 0,0 18 15,-18-1-15,0 0 0,-18 54 47,18-19-31,-35 1-16,17-1 0,18 1 16,-18 17-16,1 1 0,17-19 0,-18 19 15,18-1-15,0-18 16,-17 19-16,17-19 0,0 1 15,0 17-15,0-17 16,35 0-16,-35-1 0,17-17 16,1 18-1,0-18-15,-1 0 0,1 0 16,0 0-16</inkml:trace>
  <inkml:trace contextRef="#ctx0" brushRef="#br0" timeOffset="11928.27">13952 14834 0,'-17'0'31,"17"18"-15,0 0-1,0 17-15,0-18 16,0 1-16,0 0 0,17-18 15,-17 35-15,0-17 0,0-1 16,0 1-16,0 0 16,0-1-1,0-52 1</inkml:trace>
  <inkml:trace contextRef="#ctx0" brushRef="#br0" timeOffset="12303.66">14005 14164 0,'0'-18'0,"0"36"47,-17-18-31,17 53 0,0-35-16,-18 34 15,18-34-15,0 0 16,0-1-16,0 1 0,0 0 0,0-1 15,0 1-15,0 17 16,0-17-16,18-18 0,-18 18 16,17-18-16,1 0 15,0 0-15,-1-18 16</inkml:trace>
  <inkml:trace contextRef="#ctx0" brushRef="#br0" timeOffset="12572.99">14182 14252 0,'-18'0'16,"18"18"15,0-1-15,0 1-16,18 0 15,-18-1-15,0 1 16,17 0-16,-17-1 16,0 1-16,0 0 15,18-18-15,-18 17 0</inkml:trace>
  <inkml:trace contextRef="#ctx0" brushRef="#br0" timeOffset="12833.83">14252 14199 0,'0'18'31,"0"0"-15,0-1-1,18 1-15,-18-1 16,0 1-16,0 0 0,17-1 16,-17 1-16,0 0 15,18-18-15,-18 17 0,0 1 0,0 0 16,0-1-16,0 1 16</inkml:trace>
  <inkml:trace contextRef="#ctx0" brushRef="#br0" timeOffset="13854.57">14270 14199 0,'-18'0'31,"18"-17"32,0 34 31,0 1-79,0 0-15,18-18 16,-18 17-16,17 1 0,-17-1 16,0 1-16,18-18 15,-18 18-15,0-1 0,18-17 16,-18 18-16,0 0 15,17-18-15,-17 17 16,0 1-16,0 0 16,0-1-16,0 1 15,-17 0 1,17-1-16,-18 1 16,0-1-16,18 1 15,-17-18 1,17 18 15,0-1-15,0-34 31,0-1-32,0 0 1</inkml:trace>
  <inkml:trace contextRef="#ctx0" brushRef="#br0" timeOffset="14470.8">14235 14270 0,'0'0'0,"0"17"94,0 1-63,0 0-15,0-1 0,-36-17-16,36 18 15,0 0 1,0-1-16,0 1 15,0 0-15,0-1 16,0 1-16,0 0 31,0-36 1,36 18-32,-36-18 15,0-17-15,0 17 16</inkml:trace>
  <inkml:trace contextRef="#ctx0" brushRef="#br0" timeOffset="15081.67">14605 14781 0,'-18'-17'16,"18"-1"15,18 18 32,0 0-63,-1 0 0,1 0 15,0 0-15,17-18 0,0 18 16,-17 0-16,35 0 0,-36 0 15,1 0-15,17-17 0,0 17 16,-17 0-16,0 0 0,-1 0 16,-17-18 31</inkml:trace>
  <inkml:trace contextRef="#ctx0" brushRef="#br0" timeOffset="15560.43">14746 14499 0,'0'0'0,"-18"-17"15,18-1 1,-17 18-16,17 18 47,0-1-32,17 18-15,-17-17 0,0 17 16,0 1-16,0-19 0,18 19 16,-18-19-16,0 18 0,0 1 0,0 34 15,0-34-15,0 52 16,0-71-16,0 19 0,0-1 15,0-17-15,0-1 0,0 1 16,18 0 0,-18-36 124,0 0-124,0 1 0</inkml:trace>
  <inkml:trace contextRef="#ctx0" brushRef="#br0" timeOffset="22224.64">15716 14482 0,'0'-18'0,"0"0"15,0 1-15,18 17 0,-18-18 16,0 0-16,0 1 16,0-1-1,-18 18 17,1 0-1,17-18-31,-18 36 78,0 0-78,18-1 0,-17 19 16,-1-19-16,18 1 15,-18 35-15,18-36 0,0 1 16,-17 70-16,17-52 15,-18 16-15,18-34 0,0 0 16,0 52-16,0-52 16,0 17-16,0-17 0,0-1 15,0 36 1,35-35-16,-17-18 16,-18 18-16,35-18 0,-17 0 15,0 0-15,17 0 0,-17 0 16,-1 0-16,18 0 15,-17 0-15,0-18 0,-1 18 0,1 0 16,-18-35-16,18 35 0,-1-18 0,1-17 16,-18 17-16,18 1 0,-18-36 15,17 35-15,-17-17 0,0-18 16,0 18-16,0-1 0,-35-17 16,35 18-16,-18 17 0,-17-34 15,35 34-15,-18 0 0,-17-17 16,17 17-16,1 18 0,-36-35 15,35 35-15,1 0 16,-1 0-16,0 0 16,1 0-1,-1 0 1,18 18 0,-18-18-16,18 17 0,-17 19 15,17-19-15,-18 1 0,18 0 16,0-1-16,0 1 0,0-1 15,0 1-15,0 0 16,35-18-16,1 0 16,-19 0-16,1 0 0,17 0 0,-17 0 15,17 0-15,-17 0 0,35-18 16,-36 18-16,1 0 0,0 0 0,-18-18 16,17 18-16,-52 0 31</inkml:trace>
  <inkml:trace contextRef="#ctx0" brushRef="#br0" timeOffset="22807.7">16122 14905 0,'-18'0'0,"36"0"0,-18 0 110,18 0-110,-1 0 15,18 0 1,1 0-1,-19 0-15,-17 35 16,0-17-16,0-1 16,0 1-16,0 0 0,-17-18 0,-1 35 15,-17-17-15,35-1 16,-18-17 0,36 0 30,-1 0-46,19 0 16,-19 0-16,1 0 0,0 0 16,-1-17-16,1 17 0,0 0 15,-1-18-15,1 0 0,0 18 16,-18-17-16,17-1 0</inkml:trace>
  <inkml:trace contextRef="#ctx0" brushRef="#br0" timeOffset="23240.05">16510 14870 0,'-18'0'0,"18"-18"0,0 0 46,18 18-30,0 0 0,-1 0-1,1 18-15,0-18 16,-18 35-16,17-17 0,-17-1 16,0 1-16,0 0 15,0-1-15,0 1 16,0 0-16,-17-1 0,-19 1 15,19 0-15,-1-1 16,-17-17-16,52 0 47,1 0-31,0 0-16,-1-17 0,19 17 15,-1-18-15,-18 18 16,36-18-16,-35 1 0,0 17 15,17-36-15</inkml:trace>
  <inkml:trace contextRef="#ctx0" brushRef="#br0" timeOffset="23838.41">16069 14129 0,'-35'17'47,"35"1"-47,0 0 15,0-1-15,0 1 0,0 0 16,0-1-16,-18-17 0,18 53 15,0-35-15,0-1 16,0 1-16,0 0 0,0-1 16,18 1-16,-18 0 0,0-1 15,0 1-15,17 0 0,1-1 16,0-17 0,-1 0-16,-17-17 15,18 17-15</inkml:trace>
  <inkml:trace contextRef="#ctx0" brushRef="#br0" timeOffset="24228.54">16192 14235 0,'-35'0'31,"35"17"-15,18-17-1,-1 0 1,-17 18-16,18-18 0,0 0 16,-1 17-16,1 1 15,0-18-15,-18 18 16,0-1-16,0 1 16,0 0-16,0-1 15,-18 1-15,0 0 16,1-18-16,17 17 15,-18-17-15,36 0 47,-18-17-47,17 17 16,19 0-16,-19 0 16,-17-18-16,36 18 0,17-18 15,-36 18-15,18-17 16,-17-1-16</inkml:trace>
  <inkml:trace contextRef="#ctx0" brushRef="#br0" timeOffset="24524.23">16457 14093 0,'-18'0'31,"54"18"0,-36 0-31,35-1 16,-17 19-16,17-19 16,-17 1-16,17 17 15,-18-17-15,-17-1 0,0 19 16,0-19-16,0 19 15,-35-19-15,35 1 0,-53 17 16,36-17-16,-1-18 0,-17 18 16,17-1-16</inkml:trace>
  <inkml:trace contextRef="#ctx0" brushRef="#br0" timeOffset="25404.5">17268 14517 0,'-17'-18'0,"34"36"0,-52-53 15,18 17-15,17 0 32,17 18-17,1 0 1,-18 36-16,70-1 15,-52 18 1,0-36-16,-18 1 16,17 35-16,-17-35 0,0 17 15,0-18-15,0 19 0,0-19 0,0 1 16,-35 17-16,17-17 0,1 0 16,17-1-16,-18-17 15,18-35 1,0 17-1,35 18-15,-35-35 0,18 35 16,-18-18-16,35 1 0,1-36 0,-19 35 16,1 1-16,35-54 15,-36 53-15,1 1 0,17-36 16,-35 35-16,18-17 0,0 0 16,-18 17-16,0 0 0,0 1 15,0-1-15,-18 18 31,0 0-15,1 0-16,-1 18 16,0-18-16,18 17 0,-17-17 0,17 36 15,-18-1-15,18 0 0,-18-17 16,18 35-16,0-36 0,0 1 16,0 17-16,0-17 0,0 0 0,36-1 15,-36 18-15,17-17 0,-17 0 16,18-1-16,0 1 0,-18 0 15,17-18-15,1 17 0,0-17 16,-1 0 0,1 0-16,0 0 0</inkml:trace>
  <inkml:trace contextRef="#ctx0" brushRef="#br0" timeOffset="25837.17">17939 14746 0,'0'0'0,"-53"0"31,53-18-31,35 18 47,-17 18-32,-1-18-15,-17 18 16,18-18-16,0 17 16,-18 1-16,17 0 15,-17-1-15,0 19 16,0-19-16,-35 1 0,17-1 16,1 1-16,-19-18 15,19 18-15,-1-18 16,53 0 31,-17 0-47,0 0 15,52-18 1,-52 0-16,35 1 0,-36 17 0,1 0 16,17-35-16,-17 35 15,-18-18-15</inkml:trace>
  <inkml:trace contextRef="#ctx0" brushRef="#br0" timeOffset="26258.99">18009 14023 0,'0'0'16,"-17"0"-16,-1-18 15,0 18 1,1 0 15,17 18-31,-18-18 0,0 18 16,1-1-16,-1 18 15,18-17-15,-17 17 16,-1-17-16,18 17 16,-18 1-16,18-1 15,0-18-15,36 1 0,-36 0 16,35-18-16,-18 17 15,1-17-15,0 0 0,-1 0 16,19 0-16,-19 0 0,1-35 0</inkml:trace>
  <inkml:trace contextRef="#ctx0" brushRef="#br0" timeOffset="26523.8">18168 14058 0,'-18'0'16,"18"35"15,18-35-15,-18 18-16,0 0 16,18-18-16,-18 35 0,17-17 15,-17-1-15,0 1 0,0 0 16,0-1-1,0-52 17</inkml:trace>
  <inkml:trace contextRef="#ctx0" brushRef="#br0" timeOffset="26807.42">18274 13935 0,'0'0'0,"18"0"62,-18 17-62,17-17 16,1 18-16,-18 0 15,17-1-15,1 1 0,-18 0 0,35 34 16,-35-16-16,18-19 16,-18 1-16,0 0 0,0 17 0,0-17 15,0 17-15,0-18 0,0 1 0,-35 0 16,17 17-16</inkml:trace>
  <inkml:trace contextRef="#ctx0" brushRef="#br0" timeOffset="28038.69">18732 13935 0,'-17'0'0,"34"0"16,-52 0-16,35-18 0,-17 18 31,34 18 47,1-1-62,17 1-16,-17 0 0,35 35 15,-36-36-15,19 36 16,-19-35-16,1 17 16,17 18-16,-17-18 0,-18 18 15,17 18-15,1-18 0,-18 0 16,0-18-16,0 71 0,0-71 15,0 0-15,0 18 0,-18-35 0,18 17 16,-35-17-16,0 35 0,17-36 16,1 1-16,-1-1 15,-17-17-15,17 18 16,0-18-16,1 0 16,-1 0 15,36 0 250,-18-18-265,17 18-16</inkml:trace>
  <inkml:trace contextRef="#ctx0" brushRef="#br0" timeOffset="51533.47">123 15222 0,'0'18'62,"36"-18"47,-19 0-93,1 0-16,0 0 16,-1 0-16,19 18 0,-19-18 0,1 0 15,17 0-15,18 17 0,-18-17 16,-17 0-16,53 0 16,-54 0-16,18 0 0,18 0 15,18 0-15,-1 0 16,-52-17-16,17 17 0,18 0 15,-35 0-15,52 0 16,-52 0-16,17 0 0,1 0 0,17-18 16,-18 18-16,0 0 0,36 0 15,-36-18-15,18 18 0,35-17 16,-53 17-16,18 0 0,35-18 16,-35 18-16,-17 0 0,-1 0 15,18 0-15,-18 0 0,0-18 0,36 18 16,-36 0-16,1 0 0,-1 0 15,35 0-15,-52-17 0,17 17 16,18 0-16,-18 0 0,-17 0 16,53-18-16,-36 18 15,0 0-15,36-17 0,-36 17 16,0 0-16,71-18 16,-71 18-16,36-18 0,-18 18 15,-18 0-15,53-17 16,-52 17-16,-1 0 0,18 0 15,-18 0-15,-17-18 0,35 18 16,-18 0-16,-17 0 0,35 0 16,-18 0-16,0 0 0,-17-18 0,35 18 15,-18 0-15,-17 0 0,34 0 16,-16 0-16,52 0 16,-53 0-16,-17 0 15,17-17-15,0 17 0,1 0 0,-1 0 0,36 0 16,-19 0-16,-16-18 15,34 18-15,-34 0 0,-1 0 16,35 0-16,-34 0 0,-1-18 16,36 18-16,-36 0 0,0 0 15,0 0-15,-17 0 0,17 0 0,1 0 16,-1 0-16,18 0 0,-18 0 16,0 0-16,18 0 0,-18 0 15,-17 0-15,35 0 16,-35 0-16,17 0 0,18 0 15,-18 0-15,-17 0 0,70 0 16,-70 0-16,70 0 16,-71 0-16,19 0 0,-19 0 15,1 0-15,0 0 0,-1 0 0,19 0 16,-19 0-16,-17 18 0,18-18 16,-1 0-1,1 0 126,-18 18-141,18-18 47,-1 0-32,1 0-15,0 0 16,17 0-16,-17 0 0,-1 0 0,19 0 16,34 0-16,-35 0 0,1 17 15,34-17-15,-35 0 0,18 18 16,36-18-16,-54 18 0,0-18 15,36 17-15,-36-17 0,0 18 16,18-18-16,-18 18 0,-17-18 16,35 17-16,-35-17 0,-1 0 15,19 18-15,-19-18 0,1 0 16,-1 0-16,19 17 16,-19-17-16,1 0 0,0 0 15,-1 0 1,1 0-1,0 0 1,-1 18-16,1-18 0,-1 0 16,19 0-16,-1 0 15,-17 18-15,-1-18 0,19 0 16,-19 0-16,1 0 16,0 0-16,-18 17 0,35-17 15,-18 0-15,1 0 16,0 0-16,-1 0 0,19 0 15,-19 0-15,1 0 0,35 0 16,-36 0-16,1 0 0,17 0 16,1 0-16,-1 0 0,-17 0 15,34 0-15,-16 0 0,-1 0 16,18 0-16,-35 0 16,17 0-16,0 18 0,0-18 15,-17 0-15,17 0 0,-17 0 0,17 0 16,1 0-16,34 18 0,-35-18 15,1 0-15,-1 0 0,53 17 16,-53-17-16,1 0 0,34 0 16,-34 18-16,-1-18 0,35 0 15,-34 0-15,105 18 16,-106-18-16,18 0 16,17 0-16,-17 17 15,-17-17-15,-19 0 0,1 0 16,35 0-16,-35 0 0,-1 0 15,1 0-15,-1 0 0,1 0 0,0 0 16,17 18-16,-17-18 16,17 0-16,-17 0 0,-1 0 15,1 0-15,-1 17 0,1-17 0,0 0 16,-1 0-16,1 0 16,0 0-16,35 0 0,-36 0 15,-17 18-15,35-18 0,-17 0 16,0 0-16,-1 0 15,1 0-15,0 0 16,-18 18 0,17-18-1,1 0 1,0 0-16,17 0 16,-17 0-1,-1 0-15,1 0 0,-1 0 0,36 0 16,-35 0-16,17 0 15,18 0-15,-18 0 0,-17 0 0,53 0 16,-54 0-16,19 0 16,-1 0-16,18 0 0,-18 0 0,0 0 15,1 0-15,-1 0 0,0 0 0,-17 0 16,52 0-16,-34 0 16,-19 0-16,36 0 0,-18 0 15,1 0-15,17 0 0,-18 0 16,0 0-16,36 0 0,-54 0 15,19 0-15,70 0 16,-71 0-16,0 0 0,0 0 16,1 0-16,-1 0 0,0 0 0,36 0 15,-18 0-15,-18 0 0,53 0 16,-53 0-16,18 0 0,36 0 16,-54 0-16,88 0 15,-70 0-15,-18 0 0,89-18 16,-89 18-16,0 0 15,18 0-15,-17 0 0,17-18 0,-18 18 16,53 0-16,-35 0 0,0 0 16,35 0-16,-53 0 0,18 0 15,35 0-15,-35-17 0,-17 17 16,17 0-16,0 0 0,-18 0 16,18 0-16,35 0 0,-35 0 0,-18 0 15,18-18-15,-18 18 0,1 0 0,16 0 16,-16 0-16,52 0 0,-53 0 15,18 0-15,35-17 16,-35 17-16,-17 0 0,52 0 16,-35 0-16,-18 0 0,18 0 0,35 0 15,-53 0-15,106-18 16,-88 18-16,-17 0 0,52 0 16,-35 0-16,-18 0 0,53 0 15,89 0 1,-124 0-16,-1 0 0,54 0 15,-70 0-15,16 0 0,54 0 16,-53 0-16,18 0 0,-18 0 16,0 0-16,0 0 0,-1 0 0,1 0 15,0 0-15,0 0 0,0 0 16,-18 0-16,71 0 0,-53 18 16,-18-18-16,71 0 0,-70 0 15,16 0-15,54 0 0,-53 0 16,0 0-16,53 0 15,-53 0-15,0 0 0,106 0 16,-107 0-16,54 0 16,-53 0-16,0 0 0,0 0 0,53 0 15,-71 0-15,18 0 0,35 0 16,-35 0-16,-18 0 0,71 0 16,-18 0-16,18 0 15,-53 0-15,0 0 0,88 0 16,-35 0-1,-71 0-15,18 0 0,-17 0 0,105 0 16,-88 0-16,-18 0 16,53-18-16,-53 18 0,1 0 15,34 0-15,-35 0 0,18 0 16,18 0-16,-36 0 0,0 0 16,1 0-16,-1 0 0,0 0 0,1 0 15,-1 0-15,0 0 0,18 0 0,-18 0 16,1 0-16,52-18 15,-53 18-15,0 0 0,54 0 16,-37 0-16,1 0 0,53-17 16,-53 17-16,0 0 0,35 0 15,-35 0-15,-18 0 0,71-18 16,-53 18-16,0 0 0,123 0 16,-52-18-16,17 18 15,-70 0-15,-1 0 0,89 0 16,-89 0-16,1 0 0,88 0 15,-18 0 1,-88 0-16,17 0 0,1 0 0,-1 0 16,54 0-16,-53 0 0,-1-17 15,1 17-15,-1 0 0,-17 0 0,35 0 16,-35 0-16,106 0 0,-88 0 16,123 0-16,-124 0 15,1 0-15,70 0 0,-88 0 16,17 0-16,71 0 0,-70 0 15,-18 0-15,88 0 0,-71 0 16,-17 0-16,18 0 0,0 0 16,-19 0-16,19 0 0,-18 17 0,70-17 15,-70 0-15,18 18 0,-18-18 16,17 0-16,-17 0 0,141 18 16,-141-18-16,0 0 0,53 0 15,-53 0-15,0 0 0,35 0 16,-53 0-16,1 0 0,16 0 15,-16 0-15,-19 0 0,1 0 16,17 0-16,-17 0 16,0 0-16,34 0 0,-34 0 0,17-18 15,18 18-15,-35 0 0,17 0 16,18 0-16,-18 0 0,1 0 16,17 0-16,-18 0 15,-17 0-15,52 0 0,-52 0 0,-1 0 16,1 0-16,17 0 0,-17 0 15,0 0-15,-1 18 0,1-18 16,-1 0-16,54 0 16,-53 0-16,17 0 0,35 0 15,-34 17-15,17-17 0,-18 0 0,71 0 16,-71 0-16,71 18 16,-71-18-16,0 0 0,71 18 15,-88-18-15,0 0 0,-1 0 16,1 0-16,-18-18 172,-18 18-172,18-18 0,-53 1 15</inkml:trace>
  <inkml:trace contextRef="#ctx0" brushRef="#br0" timeOffset="54580.33">512 15998 0,'-18'-17'0,"18"-1"15,0 1-15,0-1 0,0 0 16,0 1-16,0-1 15,0 0 1,0 1-16,0-1 16,0 36 46,0-1-62,0 1 0,0 0 16,0 17-16,0 0 0,0-17 15,0 17-15,0-17 0,0 17 16,0 0-16,0 18 0,0-18 16,0-17-16,0 17 0,0-17 0,0 0 15,0-1-15,18 19 16,-18-19-16,0 1 16,-18-36 15,18-17-16,-18 35-15,18-18 16,0 1-16,0-1 16,0 0-16,0 1 0,18-19 15,0 19-15,17-1 16,-35 1-16,17 17 0,19-18 16,-19 18-1,1 0-15,0 0 0,-18 18 16,17-1-16,1-17 15,0 35-15,-1 1 0,-17-19 16,0 1-16,18 17 0,-1-17 16,-17 0-16,0-1 0,0 1 15,0 0-15,0-1 0,0 1 16,-17-18 0,17-18-16</inkml:trace>
  <inkml:trace contextRef="#ctx0" brushRef="#br0" timeOffset="55116.37">1005 16245 0,'0'0'0,"0"-17"15,-17 17 1,17 17 15,-18 1-15,18 17-16,0-17 15,0 0-15,0-1 0,-18 36 16,18-35-16,0-1 0,0 1 0,0 0 16,36-1-16,-36 1 15,17 0-15,19-1 0,-19-17 16,1 18-16,0-18 15,-1 0-15,1 0 16,0-35-16,-18 17 0,17 0 16,-17 1-16,0-1 15,0-17-15,0 17 0,0-17 16,-35 0-16,17-1 0,18 19 16,-53-19-16,36 19 0,-1-1 15,0 0-15,1 18 0,-1 0 16,-17 0-16,17 0 0,1 0 15,-1 18-15,0 17 0,1-35 16,-1 53 0,18-35-16,0 0 15,0-1-15,18 1 16,17-18-16,0 0 0,-17 18 16,-1-18-16,1 0 0,35 0 15,-18 0-15,-17 0 0,0 0 0,17 0 16,-17 0-16,-1 0 0,1-18 15,-1 18-15,1-18 0</inkml:trace>
  <inkml:trace contextRef="#ctx0" brushRef="#br0" timeOffset="55453.7">1429 15699 0,'0'-18'0,"0"36"0,0-54 0,-18 19 16,18-1-16,-18-35 16,18 35-1,-17 18 1,17 36-16,0-1 16,-18-17-16,18 35 15,-17-18-15,17 0 0,0 18 16,-18-18-16,18 18 0,0 18 15,0-36-15,0 0 0,35 36 16,-35-36-16,18 0 0,-1 18 16,-17-35-16,36 0 0,-36-1 0,17 1 15,1 0-15,0-1 0,-1 1 16,1-18-16,0 0 16,-1 0-16,1 0 0,-1 0 0,1 0 15</inkml:trace>
  <inkml:trace contextRef="#ctx0" brushRef="#br0" timeOffset="55975.25">1658 16069 0,'0'-18'16,"0"36"-16,-35-53 16,35 17-16,-18 0 15,18 1 1,35 17-1,-17 0-15,17 0 16,-35 17-16,36-17 0,-19 36 16,-17-19-16,18 1 0,0 17 15,-18-17-15,0 17 16,0-17-16,-36-1 0,36 1 16,-35-18-16,35 18 0,-18-18 15,18-36 16,0 19-31,36 17 0,-36-35 0,17 17 16,19 0-16,-36 1 16,17-1-16,1-17 0,-1 17 15,-17 0-15,18 1 16,-18-1 0,0 36 30,0-1-46,-18 19 16,18-19-16,0 19 16,0-19-16,0 1 0,0 17 15,0-17-15,36-1 16,-36 1-16,17 0 16,1-18-1,0 0-15,-1-36 0,1 19 16</inkml:trace>
  <inkml:trace contextRef="#ctx0" brushRef="#br0" timeOffset="56260.92">1976 15540 0,'-18'-18'0,"36"36"0,-54-53 15,19 35-15,17-18 16,35 53 15,-17-17-15,-18-1-16,35 1 0,-18 0 0,19 35 15,-19-18-15,1 0 0,0 53 16,-1-52-16,-17 17 16,0 0-16,0 35 0,0-53 0,0 53 15,0-53-15,0-17 0,-17 70 16,-1-70-16,18 0 15,-35-1-15,35 1 16</inkml:trace>
  <inkml:trace contextRef="#ctx0" brushRef="#br0" timeOffset="57107.84">2681 15593 0,'0'-18'0,"0"0"32,0 1-32,0 52 31,35 0-16,-17 18-15,-18-17 16,18-1-16,-1 53 0,-17-35 16,18 18-16,0 52 0,-18-70 15,0 17-15,0 54 0,0-71 16,0 0-16,0 35 16,17-70-16,-17 17 0,18 35 15,-1-52-15,-17 0 16,18-18-16,0 0 15,-1-18 1,1 0-16,0-17 16,-1 18-16,1-36 15,-18 35-15,0-17 0,0-18 16,0 18-16,0-1 0,-35-17 16,35 18-16,-18 0 0,-17-1 15,17 19-15,0-1 0,1 1 16,-18 17-16,17 0 0,0-18 15,1 18-15,-1 0 0,0 0 16,1 0-16,17 18 16,17-18 15,19 0-31,-19 0 16,1 0-16,35-18 15,-18 0-15,-17 18 0,17-35 0,0 17 16,-17 1-16,17-1 0,-17 0 0</inkml:trace>
  <inkml:trace contextRef="#ctx0" brushRef="#br0" timeOffset="57798.85">3122 15910 0,'0'-17'31,"0"34"-31,-18-34 0,1 17 32,17 17-32,-18 1 15,1 0-15,17-1 0,-18 1 0,0 35 16,18-36-16,-17 19 0,17-1 15,0 0-15,0-17 0,0-1 16,0 1-16,17 0 0,-17-1 0,36-17 16,-1 18-16,-35 0 15,17-18-15,19 0 0,-19 0 16,1 0-16,0-36 0,-1 19 16,-17-1-16,18-35 0,-18 36 15,0-19-15,0-17 16,-35 18-16,35 0 0,-71-36 15,53 54-15,1-1 0,-1 0 16,1 18-16,-1 0 0,0 0 16,18 36-16,-17-36 0,-1 53 15,18-18 1,0-18-16,35 1 16,-17 0-16,17-18 15,-17 0-15,-1 0 0,19 0 0,-19-36 16,36 19-16,-17-1 0,-19-17 15,18 17-15,-17-17 0,0 17 0,35-70 16,-36 53-16,-17 17 16,18 1-16,-18-1 0,-35 36 31,-1 17-31,1 0 16,17 0-1,18-17-15,-35 0 0,35-1 0,0 1 0,0 0 16,0-1-1,0 1-15,18 0 0,17-1 16,-17-17-16,-18 18 16,17-18-16,1 17 0,17 1 15,-17 0-15,0-1 16,-18 1-16,17 35 16,-17-35-16,0 17 15,0-18-15,0 1 0,0 0 16,0-1-16,0 1 0,0 0 15,0-1-15,0 1 32,18-18-17,-1-35-15,1 35 16</inkml:trace>
  <inkml:trace contextRef="#ctx0" brushRef="#br0" timeOffset="58859.84">4357 16069 0,'17'0'15,"-34"0"-15,34-18 0,-17 1 16,0-1-16,0 0 16,-17 18-1,17-17-15,-18 17 16,1 0-16,17-18 15,-36 18-15,19 0 16,-1 0-16,0 0 0,1 18 16,-36 17-16,35-17 0,0-1 15,-34 19-15,34-1 0,0-17 16,1 34-16,-1-34 16,18 0-16,0 35 0,0-36 15,0 1-15,35-18 0,1 35 16,-19-35-16,1 18 0,17-18 15,-17 0-15,-1 0 0,72 0 16,-72 0-16,1-18 0,17-17 16,-17 35-16,-1-18 0,1-17 15,-18 17-15,18 1 0,-18-19 16,0 19-16,0-1 0,-36-17 16,36 17-1,0 54 16,-17-36-31,17 17 0,0 18 0,0 18 16,0-35 0,0 17-16,0-17 0,0 0 15,17-18-15,-17 35 0,18-35 16,-18 18-16,18-1 0,-1-17 16,-17 18-1,0-1-15,18-17 0,-18 18 16,18-18-16</inkml:trace>
  <inkml:trace contextRef="#ctx0" brushRef="#br0" timeOffset="59163.36">4639 16439 0,'0'18'47,"0"0"-31,0-1-1,0 1-15,35 0 16,-35-1-16,0 1 0,0 0 16,0-1-16,0 36 0,0-35 15,0-1-15,0 1 0,0 0 16,0-1-16,0 1 0,0 0 15,0-36 32,0-17-47</inkml:trace>
  <inkml:trace contextRef="#ctx0" brushRef="#br0" timeOffset="59775.09">4551 15610 0,'0'-17'31,"0"34"0,0 1-15,0 0-16,0-1 16,-18 1-16,18 17 0,-17 18 15,17-35-15,-18 17 0,18 18 16,0-35-16,0 17 0,0 18 16,0-36-16,0 19 0,0-1 15,18-17-15,-18-1 0,17 19 16,18-19-16,-17 1 15,0-18-15,-1 0 0,1 0 16,0 0-16,-1 0 0,1-18 16,0-17-16,-1 35 0</inkml:trace>
  <inkml:trace contextRef="#ctx0" brushRef="#br0" timeOffset="60386.31">4710 15699 0,'0'-18'15,"0"0"1,0 1 0,17 17 15,1 0-15,-1 0-1,-17 35-15,36-17 16,-36-1-16,17 36 15,-17-35-15,0-1 0,0 1 16,-35 0-16,35-1 31,18-17 16,-1 0-31,-17 18-16,18-18 15,-18 18-15,18-1 16,-1-17-16,-17 18 16,18 0-16,-18-1 15,0 1-15,-35-1 16,17 1 0,0-18-16,1 0 15,-1 0-15,0 0 16</inkml:trace>
  <inkml:trace contextRef="#ctx0" brushRef="#br0" timeOffset="60695.94">4851 15469 0,'0'0'0,"-18"-17"15,53 17 17,-35 35-32,18-35 15,-18 18-15,71-1 0,-54 1 16,1-1-16,35 36 15,-36-17-15,1-19 0,0 54 16,-18-53-16,17 17 0,-17 18 16,0-36-16,0 19 0,-35-1 15,35 0-15,0-17 0,-18-1 16,1 1-16,17 0 0,-18-1 16,0-17-16,18 18 0</inkml:trace>
  <inkml:trace contextRef="#ctx0" brushRef="#br0" timeOffset="61144.18">5574 16210 0,'0'18'0,"0"-36"0,-18 36 0,1-18 15,52 0 48,0 0-48,-17 0-15,17 0 0,0 0 16,18 0-16,-17 0 16,-1 0-16,18 0 0,-18-18 15,0 18-15,1 0 0,-19 0 16,1 0-16,17 0 0,-17 0 15,-36 0 17</inkml:trace>
  <inkml:trace contextRef="#ctx0" brushRef="#br0" timeOffset="61533.81">5574 16510 0,'-18'18'16,"36"-36"-16,-53 36 0,17-18 0,0 0 0,1 0 15,34 0 48,-17 17-48,18-17-15,0 0 16,-1 0-16,1 0 0,35 0 16,-36 0-16,1 0 0,70 0 15,-52-17-15,52-1 16,-71 18-16,19-18 0,17 1 16,-36 17-16,1-18 15,-36 18 48,-17 18-63,17-18 15</inkml:trace>
  <inkml:trace contextRef="#ctx0" brushRef="#br0" timeOffset="73346">17357 2417 0,'-18'0'125,"0"0"-110,1 0-15,-1 0 16,0 0-1,1 17-15,-1-17 16,1 18-16,-1-1 16,18 1-16,-18 0 15,18-1-15,-17 1 0,-1 0 16,18-1-16,-18 1 0,1 35 16,17-36-16,0 1 0,0 17 15,0-17-15,0 0 16,0-1-16,0 1 0,0 0 0,0-1 15,0 1-15,0-1 0,17 1 16,-17 0-16,18 17 16,-18-17-16,0-1 15,18-17-15,-18 18 16,17-18 0,1 0-1,0 0 1,-1 0-16,-17-18 15,18 18-15,-1-35 0,1 17 16,0 1-16,-1 17 16,-17-18-16,18 0 0,0-17 15,-1 0 1,1 17-16,-18-17 0,0 17 16,0 1-16,18-1 0,-18-17 15,0 17-15,0 1 0,0-19 16,0 19-16,0-1 0,0-17 15,0 17-15,0 0 0,-36 1 16,36-1-16,-35-17 16,35 17-16,-18 18 15,1-17-15,-1 17 16,0 0-16,1-18 16,-1 18-1,1 0-15,-1 0 16,0 0-1,18 18-15,-17-18 16,17 35-16,-18-35 0,18 18 16,-18-1-16,18 1 15,0-1-15,-17 1 0,17 0 16,0-1-16,0 1 16,-18-18-16,18 18 0,0-1 15,0 1-15,0 0 16,0-1-16,18-17 15,-18 18-15,35-18 16,-35 17-16,18-17 0,-1 0 0,19 0 16,-19 0-16,1 0 0,35 0 15,-36 0-15,19 0 16,-19 0-16,-17-17 16,36 17-16,-36-18 62,17 18-46,-17-17-1,18 17-15</inkml:trace>
  <inkml:trace contextRef="#ctx0" brushRef="#br0" timeOffset="74001.77">17604 2064 0,'-18'-18'15,"18"36"79,0-1-94,0 1 16,-18 0-16,18-1 0,0 19 15,0-19-15,-17 1 0,17 17 16,0 0-16,0 18 16,0-35-16,0 0 15,0-1-15,0 1 0,35-18 0,-17 18 16,-1-18-16,1 17 16,0-17-16,-1 0 15,1 0-15,-1 0 16,-17-35-16,18 35 15,-18-18 1</inkml:trace>
  <inkml:trace contextRef="#ctx0" brushRef="#br0" timeOffset="74627.95">17780 2099 0,'-18'0'0,"18"-18"63,18 18-47,-18-17-16,18 17 46,17 0-30,-17 0 0,-1 0-16,1 17 0,-1-17 15,-17 18-15,18-18 0,-18 18 16,0-1-16,0 1 16,0 0-16,-35-1 15,17 1-15,18-1 0,-17-17 16,-1 18-16,0-18 15,18 18-15,18-18 63,0 0-47,34 0-1,-34 0-15,0 0 0,17-18 16,-17 18-16,17-18 15,-17 1-15,-18-1 16</inkml:trace>
  <inkml:trace contextRef="#ctx0" brushRef="#br0" timeOffset="75163.48">18080 1923 0,'0'17'94,"17"-17"-79,-17 18-15,18-18 16,0 18-16,17-1 16,0 18-16,-17-35 15,0 36-15,-1-36 16,-17 17-16,18 1 0,-18 0 0,18-1 16,-18 19-16,0-19 15,17 1-15,-17-1 0,0 1 16,0 0-16,0-1 0,0 19 15,-35-36-15,35 17 0,-18 19 16,-17-19-16,17 1 0,-17 0 16,17-1-16,1-17 0,-1 18 0,0-18 15,1 0-15</inkml:trace>
  <inkml:trace contextRef="#ctx0" brushRef="#br0" timeOffset="82651.09">17621 3052 0,'0'0'0,"0"-18"94,0 0-63,0 1-15,0-1 15,0 0 31,0 36 48,0 0-95,0 17 1,0-17-16,0-1 0,0 1 0,0-1 16,0 1-16,0 0 0,0-1 15,0 19-15,0-19 16,0 1-16,0 0 15,0-1-15,0-52 63,0 17-63,-17 1 16,17-1-16,0-17 15,-18 35-15,18-18 0,0 0 16,0 1-1,0-1 1,0 1 0,0-1-1,0 0 1,0 1 15,0 52 16,0-17-31,0-1-16,18 1 15,-18-1-15,17 1 16,-17 0-16,0 17 16,18-35-16,-18 18 0,0-1 15,0 1 1,0-36 31,0 1-47,0-19 15,0 19-15,0-1 16,0 0-16,0 1 16,0-18-1,0 17-15,0 0 16,0 1-1,18-1 1,-18 36 62,0-1-78,0 1 16,0 0-16,0-1 15,0 1-15,0-1 0,0 1 16,0 0-16,-18-1 0,18 1 16,0 0-16,0-1 0,0 1 15,0 0-15,0-1 16,0 1 0,0-36 62,0 1-63,0-1 1,0 0 0,0 1-1,0-1-15,0 0 16,0 1-1,0-1 1,0 0 0,18 18-16,-18-17 15,0-1 1,0 1 0,0 34 93,0 1-93,0-1-16,0 1 15,0 0-15,0 17 16,0-17-16,0 17 15,0-17-15,0-1 16,0 1 0,0-36 46,0 1-62,0-1 16,0-17-16,0 17 15,0-35 1,0 35-16,0 1 16,0-1-16,0 1 0,0-1 15,0 0 1,0 36 62,0 0-62,0-1-16,0 1 15,0 17-15,0-17 16,0-1-16,0 1 16,0 0-16,0-1 15,0 1-15,-18-18 16,18 18-16,0-36 187,0 0 157,0 1-328,0-1-1,0 0 1,0 1-16,0-1 16,0 0-16,0 1 15,0-1-15,0 1 16,-18 17-1,18-18 1,0 36 78,0-1-79,0 1 1,0-1-16,0 1 16,0 0-16,0-1 15,0 1-15,0 0 0,0-1 16,0 1-16,0 0 16,0-1-1,0 1-15,-17-18 16,17-18 62,0 1-78,0-1 16,0 0-16,0 1 15,17-19-15,-17 19 0,0-1 16,0-17-16,0 17 15,0 1-15,0-1 16,0 0-16,0 1 16,0-1-1,0 0 1,0 54 46,0-19-62,0 1 16,0 0-16,0-1 0,0 1 16,0-1-16,0 1 0,0 0 15,0-1-15,0 1 0,0 0 16,0-1-16,0 1 16,0 0-16,0-1 15,0-34 48,0-1-48,0-17-15,0 17 16,0 0-16,0-35 16,0 36-16,0-1 15,0 1-15,0-1 16,0 36 46,0 17-46,0-18-16,0 1 16,0 0-16,0-1 0,0 1 15,0 0-15,0-1 0,0 1 16,0 0-16,0-1 15,0 1 1,36-18-16,-36 17 0,0 1 16,0-36 62,0 1 16,0-1-16</inkml:trace>
  <inkml:trace contextRef="#ctx0" brushRef="#br0" timeOffset="86549.36">17921 2981 0,'0'0'0,"18"0"47,-36 0 94,18 18-125,-18-18-16,18 17 15,-17-17-15,17 18 0,-18-18 16,1 18-16,17-1 31,-18 1-15,18-1-16,0 1 15,0 0 1,-18-18-16,18 17 0,0 1 16,0 0-1,0-1 1,36-17-16,-19 0 15,-17 18-15,18-18 16,-18 18 0,17-18-16,1 0 15,0 17-15,-1-17 16,1 0-16,0 18 16,-1-18-1,1 0 1,0 0-16,-1 0 15,1 0-15,-18-18 16,17 18-16,-17-17 16,18 17 15,-18-18-31,18 18 0,-18-18 0,17 1 16,-17-1-16,18 18 15,-18-18-15,18 1 16,-18-1-16,0 0 15,0 1 1,0-1-16,0 1 16,0-1-1,-18 18 1,18-18-16,-18 1 16,1 17-16,-1-18 15,0 18 1,1 0-1,-1 0-15,1-18 16,-1 18-16,0 0 16,1 0-1,-1 0 1,0 0 0,18-17-16,-17 17 15,-1 0 1,18 17-1,-18-17-15,18 18 16,-17 0-16,17-1 16,-18-17-1,18 18-15,0 0 16,-17-18 0,17 17-16,0 1 15,0-1 1,0 1-1,0 0 1,0-1-16,0 1 16,0 0-16,17-18 15,-17 17-15,18 1 16,-1-18-16,-17 18 16,18-18-1,-18 17-15,18-17 0,-18 18 16,17-18-16,-17 17 15,18-17 1,0 0 0,-1 0-16,1 0 15,0 0-15,-1 0 0,1 0 16,-18-17-16,17 17 0,1 0 16,-18-18-16,18 18 15,-1 0 1,-17-17-16,18 17 15,0 0-15,-18-18 16,17 18-16,1-18 16,-18 1-1,18 17 1,-18-18-16,0 0 16,0 1-16,0-1 15,0 0-15,0 1 16,0-1-16,0 1 15,0-1 1,0 0 0,-36 18-16,36-17 0,-17 17 15,-1 0-15,0-18 16,1 18-16,-1 0 16,0-18-16,1 18 15,-1 0-15,1 0 0,-1-17 16,0 17-1,1 0-15,-1 0 32,0 17-17,1 1 1</inkml:trace>
  <inkml:trace contextRef="#ctx0" brushRef="#br0" timeOffset="90936.61">15064 4639 0,'0'0'0,"17"0"15,-17-18-15,0 1 16,0-1-1,-17 18 1,-1 0 15,0 0-15,1 0 0,-1 0-1,0 0-15,18 18 0,-17-18 16,-1 0-16,0 17 0,1-17 0,-18 36 15,17-36-15,0 17 0,1 1 16,17 0-16,-18-1 0,0 1 0,1 17 16,-1-17-16,18-1 0,-18 36 15,18-35-15,-17 17 0,17 18 16,0-35-16,0 17 16,0 0-16,0 1 0,0-19 15,0 1-15,35 0 0,-35-1 0,35 36 16,-17-53-1,0 18-15,-1-18 0,1 0 16,0 0-16,-1 0 16,18 0-16,-17 0 15,0 0-15,-1 0 0,1 0 16,0-18-16,-1 18 16,1-18-1,-18 1-15,18-18 16,-1 17-16,-17 0 0,18-17 15,-18 17-15,0 1 0,18-36 16,-18 35-16,0-17 0,17 0 16,-17-1-16,0 19 0,0-1 15,0 0-15,0 1 0,0-1 0,0 0 16,-35 18-16,35-17 0,0-1 0,-18 1 16,-17-1-16,35 0 0,-18 1 15,-17-1-15,35 0 0,-18 1 16,1 17-16,-1-18 0,18 0 0,-18 18 15,-17-35-15,18 18 16,-1 17 0,0-18-16,1 18 15,-1 0 1,18 35-16,-18-17 0,1-18 16,17 17-16,-18-17 0,18 36 15,-18-19-15,18 1 0,0 0 16,0-1-16,0 1 15,0 0-15,0-1 16,0 1-16,18-18 0,-18 17 0,18 1 16,-18 0-16,17-18 0,1 17 15,0-17-15,-18 18 0,17-18 16,1 0-16,0 0 0,-1 0 16,1 0-16,-1 0 0,19 0 15,-19 0-15,1 0 0,0 0 16,-1-18-16,1 18 0,0 0 15,-1 0-15,1-17 0,0 17 16,-1 0-16,-17-18 16,18 18-16,-18-18 15,0 36 126,-18-18-141</inkml:trace>
  <inkml:trace contextRef="#ctx0" brushRef="#br0" timeOffset="91676.11">15399 4410 0,'-18'0'0,"0"17"109,18 1-109,-17-18 0,17 18 16,-18-1-16,1 1 0,17 0 15,0-1-15,-18 1 16,18-1-16,0 19 16,0-19-16,0 1 0,0 0 15,0-1-15,35 1 16,-17-18-16,-1 0 15,-17 18 1,18-18-16,0 0 16,-1 0-1</inkml:trace>
  <inkml:trace contextRef="#ctx0" brushRef="#br0" timeOffset="92193.37">15522 4480 0,'-17'0'16,"17"-17"-16,0-1 31,17 18-15,1 0-1,-1 0 1,1 18-1,0-18-15,-18 17 16,17 1-16,-17 0 16,0-1-16,0 1 15,-17-1-15,17 1 0,-36 0 16,19-1-16,-1-17 16,18 18-1,-17-18-15,52 0 31,-18-18-15,1 18 0,0 0-16,-1 0 15,1 0-15,0 0 0,17-17 16,-17 17-16,-1-18 16</inkml:trace>
  <inkml:trace contextRef="#ctx0" brushRef="#br0" timeOffset="92615.04">15752 4392 0,'0'18'93,"17"-18"-93,-17 17 16,35 19 0,-17-19-16,0-17 0,-1 36 15,1-36-15,0 35 16,-1-35-16,1 35 0,0-17 16,-18-1-16,0 19 15,0-1-15,0-17 0,-53 34 16,17-34-16,1 17 0,-35 18 15,17-35-15</inkml:trace>
  <inkml:trace contextRef="#ctx0" brushRef="#br0" timeOffset="100051.96">15222 5186 0,'0'0'0,"-17"0"0,34 0 47,1 0-32,-18 17 157,0 1-172,0 0 0,0-1 16,0 1-16,18 0 0,-18-1 16,0 1-16,0 0 15,0 34 1,0-34-16,0 0 0,0-1 0,0 1 15,0 0-15,0-1 16,0 1 15,17-18 47,-17-35-62,18 35 0,0-18-16,-18 0 15,17 18-15,-17-17 0,0-1 0</inkml:trace>
  <inkml:trace contextRef="#ctx0" brushRef="#br0" timeOffset="101235.15">15505 5221 0,'0'-18'31,"0"1"63,0-1-63,35 18 0,-35 18 32,0-1-48,0 1-15,0 0 16,0-1-16,0 1 16,0 0-16,0-1 0,0 1 15,17 17-15,-17-17 0,0-1 16,0 1-16,0 0 0,0-1 15,0 1-15,0 0 16,0-1-16,0 1 16,0-53 93,0 17-93,0 0-16,0 1 15,0-19-15,0 19 0,0-18 16,0 17-16,0 0 16,0 1-16,0-1 0,0 0 0,0 1 15,0-1-15,0 0 16,0 1-16,0-1 15,0 1 1,0-1-16,0 0 16,0 36 46,0 0-46,0-1-1,0 1-15,0-1 0,0 1 16,0 0-16,0-1 0,18 19 16,-18-19-16,0 1 0,0 17 15,0-17-15,0-1 16,0 1-16,0 0 16,0-1-16,0 1 15,0-36 63,0 1-62,0-1 15</inkml:trace>
  <inkml:trace contextRef="#ctx0" brushRef="#br0" timeOffset="104787.84">16122 7655 0,'0'-17'0,"0"-1"31,0 0-31,0 1 16,-18 17 78,18 17-94,-17-17 15,17 18-15,-36 0 16,36-1-16,-17-17 0,17 18 0,-18 0 16,0-1-16,18 1 0,-17-18 0,-1 35 15,1-17-15,17-1 0,-18 19 16,18-19-16,-18 1 0,1 17 16,17-17-16,0-1 0,-18 36 15,18-35-15,0 0 0,0-1 16,0 19-16,0-19 0,-18 36 15,18-35-15,0-1 16,0 1-16,36 0 0,-36-1 16,17 1-16,-17 0 0,18-18 15,0 17-15,-18 1 0,17-18 16,1 0-16,-1 0 0,1 0 16,0 0-16,-1 0 0,1 0 15,0 0-15,-1 0 0,1 0 16,0-18-16,17 1 15,-18 17-15,19-53 16,-36 35-16,17 0 0,1-34 16,-18 34-16,18-35 15,-18 35-15,0 1 0,0-19 16,0 19-16,0-1 0,0 0 0,0 1 16,0-1-16,-18 1 0,18-1 0,-35 0 15,35 1-15,-18-1 0,0-17 16,18 17-16,-17 0 0,-1-17 15,18 18-15,-17-19 16,17 19-16,-18 17 16,18-18-16,-18 18 15,1 0 1,-1 0-16,0 0 0,1 0 16,-1 0-16,0 0 0,18 18 15,-17-18-15,-18 17 0,17 1 16,0 0-16,18-1 15,-17 1-15,-1 17 16,18-17-16,0 17 16,0-17-16,0-1 15,0 1-15,0 17 16,18-35-16,-18 18 16,17-18-16,-17 17 15,18-17-15,0 0 16,-1 0-16,1 0 15,-1 0-15,1 0 16,17 0-16,-17 0 0,35 0 16,-35 0-16,-1 0 15,36 0 1,-35-17-16,17 17 0,-17 0 16,-1 0-16,-17-18 0,18 18 15,-18-17-15,-18 17 63,18-18-63,-17 18 15</inkml:trace>
  <inkml:trace contextRef="#ctx0" brushRef="#br0" timeOffset="105366.69">16651 7250 0,'-18'0'0,"18"-18"0,-17 18 16,17-18-1,-18 36 48,1 0-63,-1 17 16,0-18-1,1 1-15,17 0 0,0-1 0,0 19 0,-18-19 16,18 1-16,0 17 0,0 1 15,0-19-15,0 1 0,0-1 16,0 1-16,0 0 0,0 17 16,18-17-16,-18-1 0,0 1 15,17 0-15,-17-1 0,18-17 16,-18 18-16,18-18 16,-18 17-16,17-17 15,1 0 1,-1 0-16,1-17 15,0 17-15,-18-35 0</inkml:trace>
  <inkml:trace contextRef="#ctx0" brushRef="#br0" timeOffset="105872.43">16827 7408 0,'0'0'0,"0"-17"31,18 17 47,0 0-78,-18 17 16,17-17-16,-17 18 15,18 0-15,-18-1 16,0 19-16,0-19 16,0 1-16,-35-1 0,17 1 15,18 0 1,0-36 46,18 18-46,-1-18-16,1 18 16,0 0-16,-1 0 0,-17-17 15,18 17-15,0 0 0,17 0 16,-17-18-16,-1 18 0,1 0 15,-1 0-15</inkml:trace>
  <inkml:trace contextRef="#ctx0" brushRef="#br0" timeOffset="106360.81">17039 7161 0,'-17'-17'16,"-1"-1"-1,36 18 32,-1 0-15,1 18-32,-1-1 15,1-17-15,-18 18 0,18 0 16,-1-18-16,-17 17 0,18-17 15,0 18-15,17 35 16,-17-36-16,-1 1 0,-17 0 16,18-1-16,-1 36 15,-17-35-15,0 0 0,0-1 0,0 19 16,0-19-16,0 18 0,-17 1 16,-18-19-16,17 1 0,-17 17 15,-1-17-15,19 17 0,-19-17 16,19-1-16,-1 1 0,18 0 0</inkml:trace>
  <inkml:trace contextRef="#ctx0" brushRef="#br0" timeOffset="117037.5">16439 8290 0,'0'0'0,"0"-17"625,0-1-610,-17 18 17,17-18-32,0 1 46,0-1 17,0 53 15,0-17-78,0 0 16,0-1-16,0 1 15,-18 0-15,18-1 16,0 1-16,0-1 0,0 19 16,0-19-16,-17 1 0,17 0 0,0-1 15,0 1-15,0 0 0,0-1 16,0 1-16,0-1 15,0 1-15,0 0 16,0-1 15,0-34 32,0-1-48,0-17-15,17 17 0,-17 1 16,18-19-16,-18 19 16,0-1-16,0-35 15,17 35-15,-17 1 16,0-1-16,0 1 0,0-1 16,18 18-1,-18-18-15,0 1 16,0-1-1,0 0 17,0 54 30,0-1-46,0-17-16,0-1 0,0 1 15,0 35-15,0-36 16,0 1-16,0 0 0,0 35 0,0-36 16,0 1-16,0 17 15,0-17-15,0-1 16,0 1 0,0-36 30,0 1-30,-18-1-16,18 0 16,-17 1-16,17-1 15,0 1-15</inkml:trace>
  <inkml:trace contextRef="#ctx0" brushRef="#br0" timeOffset="118152.48">16757 8308 0,'-18'0'62,"1"-18"-30,17 1-32,0-1 15,-18 18-15,18-18 16,0 1-16,0-1 31,18 18 16,-1 0-31,1 0-16,0 0 15,-1 18-15,1-18 16,-1 17-16,1 1 0,0 0 16,-18-1-16,17-17 0,-17 18 15,0 0-15,18-1 0,-18 1 16,0-1-16,0 1 15,0 0-15,0-1 0,0 1 16,0 0-16,-18-1 0,18 1 16,0 0-16,-35-1 0,17 1 15,18-1-15,-17 1 0,-1-18 16,18 18-16,-35-1 0,35 1 16,-18-18-16,1 18 15,-1-1-15,0-17 16,18-17 31,0-1-32,-17 0-15,17 1 16,0-1 0,0 0-16,17 18 31,-17-17-31,18 17 15,0 0 1,-1 0 0,1 0-1,0 17-15,-1-17 16,-17 18-16,18 0 16,-1-18-16,1 0 0,-18 17 15,18 1-15,-1 0 16,1-18-1,-18 17-15,18-17 0,-18 18 16,0 0-16,0-1 16,0 1-16,0 0 15,17-18-15,-17 17 16,0 1 0,18-18-1,-18 17-15,18-17 16,-1 0-16,1 0 15,-18-35 1,18 35-16,-18-17 16,0-1-16</inkml:trace>
  <inkml:trace contextRef="#ctx0" brushRef="#br0" timeOffset="124709.16">6809 16192 0,'0'-17'62,"17"17"-46,-17-18 31,-17 18-47,17-17 15,-18-1 1,0 0 0,1 18-16,17-17 15,-18 17-15,0 0 16,1 0-16,-1 0 15,0 0-15,1 35 0,-1-35 16,1 18-16,-1-18 0,0 35 0,-17-18 16,35 1-16,-18 0 0,1-1 15,-1 1-15,18 0 0,-18-1 0,18 1 16,-17 0-16,17-1 0,0 1 0,0 0 16,0-1-16,0 1 0,0-1 15,35 1-15,-17-18 0,-18 18 16,35-18-16,-17 17 15,-1-17-15,19 0 0,-1 0 16,-18 0-16,19-17 16,-19 17-16,1-18 15,0-17-15,-1 17 0,-17 1 0,18-19 16,0 1-16,-18 17 0,17-17 16,-17 17-16,0-17 0,0 17 15,0 1-15,0-1 16,0 36 31,0-1-32,0 1-15,0 0 0,18 35 16,-18-36 0,18 19-16,-18-19 0,0 19 15,0 16-15,0-34 0,17 17 16,-17-17-16,0 35 0,0-18 15,0-17-15,18 35 0,-18-18 16,0-17-16,0 17 16,0-17-16,0-1 15,0 1-15,0-1 32,-18-17-32,1 0 15,-1 18-15,0-18 0,1 0 0,-19 18 16,19-1-16,-1-17 0,-35 18 15,35-18-15,1 0 16,-1 0-16,18 18 0,-17-18 0,-1 0 16</inkml:trace>
  <inkml:trace contextRef="#ctx0" brushRef="#br0" timeOffset="125627.34">7514 15646 0,'0'-18'0,"0"36"0,0-54 16,0 19-16,0-1 0,0 0 15,0 1-15,0-1 0,0 1 16,18 17-16,-18-18 16,-18 18 46,18 18-46,0-1-16,-17-17 0,17 35 15,-53 1-15,35-1 0,-35 89 16,18-36 0,17-35-16,0-18 0,1 18 15,-1 88-15,1-106 0,17 18 16,0 18-16,0-36 0,0 18 15,0 17-15,0-34 0,17-19 16,-17 19-16,35 34 16,-35-35-16,0 1 0,18-1 0,-18 0 15,18 1-15,-18-1 0,17 35 16,1-34-16,0-1 0,-1 36 16,1-36-16,0-18 0,17 54 15,-17-53-15,-18-1 16,17 1-16,-17 0 0,18-18 31,-18-36-15,17 36-16,-17-17 0,18-1 15,-18 0 188,0 1-187</inkml:trace>
  <inkml:trace contextRef="#ctx0" brushRef="#br0" timeOffset="127426.4">8202 16051 0,'0'-17'16,"0"-1"46,-35 18-46,17 0-16,1 0 15,-1 0-15,-17 0 16,17 0-16,-35 18 16,35-18-16,1 17 0,-1-17 0,18 18 15,-18-18-15,1 35 0,-1-17 16,18 0-16,-17-1 0,17 1 15,-18-1-15,18 1 0,-18 53 16,18-36-16,0-17 0,0 52 16,0-52-16,0-1 0,0 19 15,0-19-15,0 1 0,36 53 16,-36-54-16,35-17 0,0 53 16,-17-35-1,-1-1-15,1-17 0,0 0 16,17 18-16,-17-18 15,17 0-15,-17 0 0,-1 0 16,1 0-16,-1 0 0,1-18 16,17 1-16,-17 17 0,0-18 15,-1-17-15,1 17 16,-18 1-16,0-1 0,18-17 16,-18 17-16,0-17 15,0-1-15,0 19 0,0-18 16,-36-1-16,36 19 0,-17-19 15,-1 1-15,0 17 0,-17-17 16,17 17-16,1 1 0,-36-36 16,35 53-16,1-18 0,-19 1 15,19 17-15,-1-18 0,0 18 16,1 0 0,-1 0-16,0 0 0,-17 0 15,35 18-15,-17-18 16,-1 17-16,18 19 15,-18-36-15,18 35 0,-17-18 16,17 1-16,0 0 0,-18-1 16,18 1-16,0 17 0,0-17 15,35 0-15,-17-1 16,17 1-16,-17-18 16,-1 0-16,54 0 15,-36 0-15,36 0 16,-36-35-16,-17 35 0,35-18 15,-36 18-15,19-18 0,-19 18 16,1 0-16,0-17 0,-18-1 16,-18 18-1,-17 0 1</inkml:trace>
  <inkml:trace contextRef="#ctx0" brushRef="#br0" timeOffset="128009.21">8467 15734 0,'-18'0'32,"18"35"30,-35-17-46,35-1-16,-18 36 15,0-35-15,18 35 16,0-35-16,0-1 0,0 18 16,0-17-16,0 0 0,0 17 15,0-17-15,18-1 0,-18 1 16,0 0-16,18-18 0,-18 17 0,17-17 0,-17 18 16,36-18-16,-19 0 15,-17 17-15,18-17 0,0 0 0,-1 0 16,1 0-16,-1-35 0,1 35 15,17-35-15,-17 17 16,-18 1-16</inkml:trace>
  <inkml:trace contextRef="#ctx0" brushRef="#br0" timeOffset="128520.01">8643 15875 0,'0'0'0,"0"-18"47,0 1-16,18-1-15,-1 18 0,-17-18-16,18 18 15,0 0-15,-1 0 16,1 36-16,0-36 16,-18 17-16,17 1 15,-17 0-15,0-1 0,0 1 16,0 0-16,0-1 0,-17 1 15,17-1-15,-36-17 0,19 18 16,34-18 47,19 0-48,-19 0-15,1 0 16,-1-18-16,1 18 0,0 0 15,17-35-15,-17 18 0,-1 17 16,1-18-16,0 0 0,-1 18 16</inkml:trace>
  <inkml:trace contextRef="#ctx0" brushRef="#br0" timeOffset="128932.03">8872 15610 0,'0'-17'31,"18"52"47,17-35-62,-35 18-16,53 17 15,-35-35-15,35 53 16,-36-35-16,36 34 15,-53-34-15,36 35 16,-36-35-16,0-1 0,0 36 16,0-35-16,-89 70 15,72-70-15,-1 17 0,-35 0 16,18-17-16</inkml:trace>
  <inkml:trace contextRef="#ctx0" brushRef="#br0" timeOffset="131958.5">8608 16651 0,'-36'-18'16,"36"1"15,0 34 47,0 19-78,0-19 16,18 1-16,-18 0 0,0-1 16,0 19-16,18-19 0,-18 1 15,0-1-15,0 19 0,0-19 16,0 1-16,0 0 0,0-1 15,0 1 1,0-53 62</inkml:trace>
  <inkml:trace contextRef="#ctx0" brushRef="#br0" timeOffset="132421.79">8837 16598 0,'0'0'0,"0"18"47,0-1-47,0 1 15,0 0-15,0 17 16,0-17-16,18 17 16,-18-17-16,0 17 15,0-18-15,0 1 0,0 0 16,0-1-16,0 1 0,17 0 15,1-18-15,-18 17 0,18-17 16,-1 0-16,1 0 0,0 0 16,-18-35-16,17 35 15,1-35-15,-1-1 0,-17 19 16,0-18-16,18 17 0,-18-17 16,0 17-16,0-17 0,0 17 0,0 0 15,-35-34-15,17 34 0,18 0 16,-53 1-16,36 17 15,-1 0-15,-17 0 16,17 0-16,0 35 0,-17-17 16,18-18-16,17 17 0,-36 1 15,36-1-15,0 1 16</inkml:trace>
  <inkml:trace contextRef="#ctx0" brushRef="#br0" timeOffset="133640.99">9895 16422 0,'0'-18'47,"0"1"-32,-17 17 1,17-18-16,-18 0 16,0 18-16,1-17 15,-1 17-15,1-18 16,-1 18-16,0 0 0,-35 0 16,18 0-1,17 18-15,1-1 0,-18 19 16,-1-1-1,19-18-15,17 36 16,-18-35-16,18 53 16,0-54-16,0 1 15,0 17-15,0-17 0,18-1 16,-1 1-16,-17 0 0,36-18 16,-36 17-16,17-17 0,1 0 0,-1 0 15,1 0-15,0 0 0,-1 0 16,19 0-16,34-53 15,-52 18-15,17 0 16,-35 17-16,18 1 0,-1-36 16,-17 35-16,0-35 15,0 18-15,0 17 0,0-17 16,0 17 0,0 36 30,0 0-30,0-1-16,0 1 0,0 17 16,0-17-16,0 35 15,0-36 1,18 1-16,-18 0 0,0-1 16,0 1-16,18-1 0,-18 1 15,17 0-15,-17-1 16,18-17-1,-18 18 1</inkml:trace>
  <inkml:trace contextRef="#ctx0" brushRef="#br0" timeOffset="134369.64">10213 16704 0,'0'-18'0,"0"1"32,-18 17 30,1 0-62,-1 17 16,0 1-1,1 0-15,17-1 16,-18 1 0,18 0-16,0-1 0,0 1 15,0 17-15,0-17 16,0-1-16,0 19 0,0-19 15,0 1-15,0 0 0,18-1 16,-18 1-16,0 0 0,17-1 16,1 1-16,-18-1 15,18-17-15,-1 18 0,1-18 16,0-18 0,-1 18-1,-17-35-15,18 35 0,-1-35 16,-17 17-16,0 1 0,18-19 15,-18 19-15,18-19 0,-18-17 16,0 36-16,0-36 16,-36 35-16,36 1 15,-17-1-15,-1 0 0,1 1 16,-1 17-16,0 0 16,-17 0-16,17 17 15,-17 19-15,17-36 0,1 17 16,-1 1-16,1-18 15,17 18-15</inkml:trace>
  <inkml:trace contextRef="#ctx0" brushRef="#br0" timeOffset="134938.94">10195 15928 0,'0'0'16,"-17"0"15,-1 0-15,18 18-1,-18-18-15,18 17 16,-17 1-16,17-1 16,-18 1-16,18 0 0,-18 17 15,18-17-15,0-1 16,0 36-16,0-35 16,0 17-16,0-17 0,18 35 15,17-36 1,-17 19-16,0-19 15,-1 1-15,1-18 16,0 0-16,-1 0 16,1 0-16,-1 0 0,1 0 15,0 0-15,17-18 16,-17 18-16,-18-17 0</inkml:trace>
  <inkml:trace contextRef="#ctx0" brushRef="#br0" timeOffset="135683.18">10319 16034 0,'-18'0'31,"36"0"31,-1 0-46,1 0 0,0 17-1,-18 1-15,0 17 16,0-17-16,0 0 15,-18-1-15,18 1 16,-35-1-16,17 1 0,18 0 16,-18-18-16,36 0 62,0 0-46,-1 0-16,1 0 15,17 0-15,-17 0 0,0-18 16,17 18 0,-18-18-16,1 18 0,0 0 0,-1 0 15</inkml:trace>
  <inkml:trace contextRef="#ctx0" brushRef="#br0" timeOffset="136154.31">10425 15875 0,'0'-18'0,"-18"18"16,18-17-1,18 17 32,17 0-47,-18 17 16,1 1-16,17 0 15,-17-1-15,0 1 0,-1 0 16,1-1-16,0 1 16,-1 17-16,-17-17 0,0-1 0,18 36 15,-18-35-15,0 0 16,0 17-16,0 0 0,-35-17 15,-1 17-15,19-17 0,-1-1 16,-17 1-16,-18 17 16,35-17-16</inkml:trace>
  <inkml:trace contextRef="#ctx0" brushRef="#br0" timeOffset="139486.68">11271 16528 0,'-17'0'16,"17"-18"-16,-18 18 47,36 0 109,17 0-140,-17 0-16,-1 0 15,18 0-15,18-18 16,-17 18-16,-19 0 0,19 0 16,-19-17-16,18 17 0,1-18 15,-19 18-15,1 0 0,0-18 0,17 18 16,-17 0-16,-1-17 16,1 17-16,-1 0 15,1 0 16,0 0-31,-18-18 16,17 18-16,1 0 0,0 0 16,-1 0-1,-52 0 32,17 0-31,1 0-16,-1 0 15,0 0-15</inkml:trace>
  <inkml:trace contextRef="#ctx0" brushRef="#br0" timeOffset="140073.9">11377 16298 0,'35'0'32,"-17"0"14,-18 18-46,18-18 0,-18 18 16,17-1 0,-17 1-16,18 0 0,-18-1 15,0 1-15,18-1 0,-18 19 16,0-19-16,0 19 16,0-19-16,0 1 0,0 35 15,0-36-15,0 1 0,0 17 16,0-17-16,0 0 0,0 17 15,0-17 1,0 17-16,-18-18 16,18 1-16,0-36 78,0 1-63,0-1 1,0 1 0,0-1 31</inkml:trace>
  <inkml:trace contextRef="#ctx0" brushRef="#br0" timeOffset="142761.78">12735 16281 0,'18'0'15,"-36"0"110,-17 0-109,35 35-16,-18-35 0,1 18 15,-1-1-15,0 1 0,1 17 16,17-17-16,-18 17 16,18-17-1,0 35-15,0-36 0,0 36 16,35-35 0,-35 17-16,18-17 15,-18 17-15,18-35 16,-1 0-16,-17 18 0,36-18 15,17 0 1,-36 0-16,18 0 16,-17 0-16,-18-18 0,35 18 15,-35-18-15,18-17 16,-18 17-16,18 1 0,-18-18 16,17-1-16,1 1 15,-18 0-15,0-36 16,0 54-16,0-36 15,-35 35-15,17-17 16,18 17-16,-18 0 16,1 18-16,17-17 15,-36-1-15,19 18 0,-1-18 16,-17 18-16,17 0 0,1-17 16,-1 17-16,0 0 15,1 0-15,-1 0 0,0 0 16,1 0-16,-1 0 15,1 17-15,-1 1 16,18 17-16,-18-17 16,18 0-16,0-1 15,0 1-15,0 0 0,0-1 16,0 1-16,0 0 16,36-18-16,-36 17 0,17-17 15,18 18-15,-17-18 16,0 0-16,-1 0 0,1 0 0,17 0 15,-17 0-15,0 0 0,17 0 16,-18-18-16,1 18 0,0-17 16,-1-1-16,1 18 15,-18-18-15,0 1 32,0 52 30</inkml:trace>
  <inkml:trace contextRef="#ctx0" brushRef="#br0" timeOffset="143303.65">13000 15752 0,'0'0'16,"0"-18"-16,-18 18 47,18 18-47,-17-1 15,17 1-15,0-1 0,0 1 16,-18 17-16,18-17 16,0 35-16,0-18 15,0 0-15,0-17 16,0 17-16,0-17 0,18 0 15,-18-1-15,17-17 16,-17 18-16,35-18 0,-17 0 16,0 18-16,-1-18 15,1 0-15,0 0 0,-1 0 0,-17-36 16,18 36-16,-18-17 0</inkml:trace>
  <inkml:trace contextRef="#ctx0" brushRef="#br0" timeOffset="143716.66">13194 15840 0,'0'0'0,"-18"0"16,18-36-16,0 19 15,18 17 16,0 0-15,-1 0 0,-17 17-16,18 1 15,-18 0 1,0-1-16,0 1 0,0 0 16,0-1-16,0 1 0,-18 0 15,18-1-15,-17-17 0,17 18 16,17-18 31,1 0-32,-1-18-15,1 18 16,17 0-16,-17-17 0,0 17 16,-1 0-16,1 0 0,0-18 15,-1 18-15</inkml:trace>
  <inkml:trace contextRef="#ctx0" brushRef="#br0" timeOffset="144113.94">13423 15593 0,'-17'-18'16,"17"0"0,17 18 30,18 0-30,-35 36-16,18-36 0,0 0 16,-18 17-16,35 1 15,-17 0-15,-1-18 0,19 35 16,-19-17-16,-17-1 0,35 36 16,-17-35-16,-18 17 0,0 18 15,0-18-15,0 1 0,-35 52 16,35-71-16,-53 36 15,18-35-15</inkml:trace>
  <inkml:trace contextRef="#ctx0" brushRef="#br0" timeOffset="146347.84">13088 16633 0,'0'-17'15,"0"-1"17,0 1-1,0 34 31,0 1-46,0-1-16,0 1 0,0 17 16,0-17-16,0 17 15,0-17-15,0 0 0,18 17 16,-18-18-16,0 1 0,0 17 15,0-17-15,0 0 16,0-1-16,0-34 63,0-1-63,0 0 15,0 1-15,0-1 16,0 0-16</inkml:trace>
  <inkml:trace contextRef="#ctx0" brushRef="#br0" timeOffset="146696.07">13247 16598 0,'0'0'0,"-18"0"16,18 18 46,0 17-46,0-17 0,0-1-16,18 1 0,-18 0 15,0-1-15,0 1 0,0 0 16,17-1-16,-17 1 0,0 17 15,0-17-15,0-1 16,0 1-16,0 0 16</inkml:trace>
  <inkml:trace contextRef="#ctx0" brushRef="#br0" timeOffset="151049.44">14005 16316 0,'0'-18'15,"0"1"1,-17 17 93,-1 0-109,0 0 16,-17 0-16,17 0 16,1 0-16,-1 17 15,1-17-15,-1 18 16,0-18-16,1 18 0,17-1 15,-18 36 1,0-53-16,18 35 0,0-17 16,0 0-16,0 17 15,0-17-15,0-1 16,0 1-16,0 0 0,18 17 16,35-18-1,-35-17-15,-1 0 0,18 18 16,-17-18-16,0 0 0,35 0 15,-36-35-15,1 35 0,0-35 16,-1-1-16,1 1 16,-1 0-16,-17 17 0,0-17 15,18-18-15,-18 35 0,0 1 16,0-36-16,0 35 0,18 18 16,-18-18-16,0 1 0,0 34 46,-18-17-46,18 18 0,-18 0 16,18 17 0,-17-17-16,17-1 0,0 1 15,0 0-15,0-1 0,0 36 16,0-35-16,0-1 16,0 1-16,0 0 0,17-1 0,-17 1 15,18 0-15,0-1 16,-1 1-16,1-1 15,-18 1 17,0 0-17,0-1 1</inkml:trace>
  <inkml:trace contextRef="#ctx0" brushRef="#br0" timeOffset="151454.04">14305 16722 0,'0'17'109,"0"1"-109,0 17 16,0-17-16,0-1 15,0 1-15,18 0 0,-18 17 16,0-17-16,0-1 0,0 1 16,0 0-16,0-1 15,0 1 1</inkml:trace>
  <inkml:trace contextRef="#ctx0" brushRef="#br0" timeOffset="151970.4">14446 15646 0,'0'0'0,"-17"0"0,17 17 16,-18-17-16,18 18 15,0 0 1,0-1 0,0 1-16,0 0 0,-18-1 15,18 1-15,0-1 0,0 1 16,0 35-16,0-35 0,0-1 15,-17 1-15,17 0 0,0 17 0,0-18 16,0 1-16,0 0 0,0-1 0,0 1 16,0 0-16,35-1 15,-35 1-15,0 0 0,18-1 16,-18 1-16,17-18 16,1 17-16,0-17 0,-1 0 15,1 0-15,-1-35 0,1 35 16</inkml:trace>
  <inkml:trace contextRef="#ctx0" brushRef="#br0" timeOffset="152404.03">14676 15910 0,'0'0'0,"-18"-17"0,0-1 32,18 0-32,18 18 15,17 0 1,-17 0 0,-1 0-16,1 0 15,-18 18 1,18-18-16,-18 18 0,0-1 15,0 1-15,0 0 0,0-1 16,-18 1-16,18-1 0,-53 19 16,18-19-1,17-17-15,18 18 0,18-18 47,0 0-31,-1 0-16,1 0 15,-1 0-15,19 0 0,-19-18 16,36 1 0,-35 17-16,0 0 0,17-36 15</inkml:trace>
  <inkml:trace contextRef="#ctx0" brushRef="#br0" timeOffset="152724.94">14993 15610 0,'0'-17'16,"18"34"30,-1 1-46,19 0 16,-19 17-16,1-17 16,-18-1-16,35 19 15,-35-1-15,18-18 0,-18 72 16,0-54-16,0 35 16,-35-34-16,35-1 0,-18-17 0,-35 52 15,35-52-15,1-1 0,-1 1 16,0 0-16,1-1 0</inkml:trace>
  <inkml:trace contextRef="#ctx0" brushRef="#br0" timeOffset="153323.94">15452 16616 0,'0'-18'15,"0"1"17,17 17-17,1 0-15,0 0 16,17-18 0,-18 18-16,36-18 15,-35 18-15,0 0 0,35 0 16,-18 0-16,0 0 0,-17-17 0,52 17 15,-52 0-15,17 0 0,18 0 16,-18 0-16,18 0 16,-35-18-16,0 18 15,-36 0 1,-17 0 0,-1 0-16</inkml:trace>
  <inkml:trace contextRef="#ctx0" brushRef="#br0" timeOffset="153789.07">15628 16334 0,'0'-18'16,"0"36"31,18-18-47,-18 17 16,0 1-16,0 0 15,17 34-15,1-16 16,-18-19-16,0 54 0,0-1 15,0 1-15,-35-36 16,35 71-16,-18-88 16,18 17-16,0 0 0,0-17 15,0 0-15,0-54 47,18 36-47,-18-17 31,17 17-31,1-18 32,-18 0-17</inkml:trace>
  <inkml:trace contextRef="#ctx0" brushRef="#br0" timeOffset="160969.66">16916 16051 0,'-36'0'0,"36"-17"125,-17 17-125,-1-18 31,0 18 0,1 0-15,17 18-16,-18-18 15,1 35-15,17-17 0,-18-18 16,0 35-16,1-17 0,-19 17 16,36-18-16,-17 1 15,17 0-15,0-1 0,-18 1 16,18 0-16,0-1 15,0 1-15,0 0 0,0-1 16,-18 1-16,18 17 0,0 18 16,0-35-1,0-1-15,0 1 0,0 17 16,36-17-16,-36 0 0,17-1 16,1 1-16,-18-1 0,35-17 15,-17 18-15,0 0 0,-1-18 16,1 0-16,-1 0 0,1 0 15,0 0-15,-1 0 16,1 0-16,0-18 16,-1 18-16,-17-18 15,18 1-15,0 17 0,-18-18 0,17 1 16,1-1-16,0 0 16,-18 1-16,0-1 0,17 0 15,-17-35-15,0 36 16,18-1-16,-18-17 0,0 17 0,0-17 15,0 17-15,0-35 0,0 36 16,0-1-16,-35-17 0,35 17 16,-18 1-16,-17-1 15,35 0-15,-53 1 16,53-1-16,-18 18 0,-35-35 16,35 35-16,-17-18 15,18 18-15,-1 0 16,0 0-16,1 0 15,-1 18 1,0-18-16,1 17 0,-1 19 16,18-19-16,-18-17 15,18 36-15,-17 16 16,17-34 0,0 17-16,0-17 15,0 17-15,0-17 16,17 0-16,-17-1 15,18-17-15,-18 18 16,18-18-16,-1 0 16,1 0-16,0 0 0,-1 0 15,1 0-15,17 0 16,-17 0-16,-1-18 0,19 18 16,-19-17-16,19 17 15,-19-18-15,1 18 16,-18-18-16,18 18 15,-18-17 1,35 17 62</inkml:trace>
  <inkml:trace contextRef="#ctx0" brushRef="#br0" timeOffset="162859.37">17216 15628 0,'0'0'0,"0"-18"0,0 1 15,0-1 1,17 18-1,-17 18 48,0-1-63,-17 1 0,17 0 16,0 17-16,-18-17 15,0 52-15,18-52 16,0 17-16,0 0 0,0 1 15,0-19-15,0 36 0,0-35 16,0-1-16,18 19 0,-18-19 16,35-17-16,-35 18 0,18 0 15,-18-1-15,17-17 16,1 18-16,0 0 31,-1-18-15</inkml:trace>
  <inkml:trace contextRef="#ctx0" brushRef="#br0" timeOffset="163308.78">17392 15752 0,'0'0'16,"-18"0"-16,18-18 0,0 0 15,-17 1-15,52 17 32,-17 0-17,17 0-15,-18 17 16,1-17-16,0 36 15,-1-36-15,-17 17 0,18 18 16,-18-17-16,0 0 0,0 17 16,0-17-16,-35-1 0,17 1 15,18 0-15,-18-18 0,-17 17 16,35 1 0,-17-18-16,52 0 46,-18 0-46,19 0 16,-1 0-16,-17 0 16,-1 0-16,19-18 0,-19 18 15,1 0-15,0-17 0,-1-1 16,1 0-16</inkml:trace>
  <inkml:trace contextRef="#ctx0" brushRef="#br0" timeOffset="163616.07">17762 15540 0,'0'-18'0,"0"1"15,-17 17 1,17 17 15,35-17-31,-17 18 16,17-1-16,-17 1 15,-1 0-15,1-18 0,17 35 16,-17-35-16,17 53 16,-17-35-16,-1-1 0,-17 1 0,18 0 0,-18-1 15,18 71 1,-18-70-16,-36 53 15,1-36-15,0-18 0</inkml:trace>
  <inkml:trace contextRef="#ctx0" brushRef="#br0" timeOffset="164943.28">17392 16651 0,'-18'0'16,"18"-18"-16,0 1 15,0-1 17,-17 18-17,17 18 48,0-1-48,17 19-15,-17-19 16,0 1-16,18 0 0,-18-1 16,18 1-16,-18 35 15,0-36-15,0 19 16,0-19-16,0 1 0,0 0 15,0-1 1,-18-17 15,18-17-31,-18 17 16,18-36-16,0 1 16</inkml:trace>
  <inkml:trace contextRef="#ctx0" brushRef="#br0" timeOffset="165376.49">17604 16651 0,'0'0'0,"17"0"15,1 0 32,0-18-47,17 1 16,-18 17-16,19-18 15,-19 18-15,19 0 16,-19 0-16,-17 35 16,18-17-16,-18 35 15,0-35-15,-35-1 0,17 19 16,-17-19-1,17 1-15,18-1 0,-18-17 0,1 18 16,34-18 31,19 0-31,-1-18-16,0 18 15,-17-17-15,35-1 0,-36 18 16,1-17-16,53 17 15,-54-18-15,19 18 0,-19-18 16</inkml:trace>
  <inkml:trace contextRef="#ctx0" brushRef="#br0" timeOffset="184590.83">18362 16192 0,'0'-17'16,"-18"17"-1,36 0 110,17 0-109,-17 0-16,0 0 16,-1 0-16,1 0 0,0 0 15,-1 0-15,-17 17 16,18-17-16,-1 18 0,1 0 16,-18-1-16,18 1 15,-18 0-15,0-1 0,0 1 16,17 0-16,-17-1 15,0 1-15,0 0 16,0-1-16,-35-17 0,35 18 16,-35-1-1,17 1 1,18-53 15,35 35-15,-17-18-16,0 1 15,-1-1-15,1 18 0,0-18 0,17-17 16,-17 17-16,-1 1 0,1-19 16,17-17-16,-17 36 0,-1-1 15,1-17-15,0 0 0,-1 17 16,-17 0-16,18 1 16,-18-1-16,0 0 15,0 54 32,-18-36-31,18 35-16,-17-17 15,-1-1-15,0 36 16,1-18-16,-1 18 16,0-17-16,18-19 0,-17 19 15,17-1-15,0-17 0,-18 17 16,18-18-16,0 1 0,0 17 15,0-17-15,35 0 16,-17-1 0,0 1-16,17-18 15,-17 0-15,-1 0 0,1 0 16,17 0-16,-17 0 16,0 0-16,-1 0 0,1-18 15,-1 18 1,1-17 15,0 17 32,-18-18-1,17 18-46,-52 0 46</inkml:trace>
  <inkml:trace contextRef="#ctx0" brushRef="#br0" timeOffset="186405.03">18944 16140 0,'0'-18'110,"0"0"-95,-17 1 17,-1 17-32,0 0 15,18-18-15,-17 18 16,-1 0-16,0 0 15,1 0 1,-1 0-16,0 18 16,1-18-16,-1 17 0,0-17 15,18 18-15,-17-18 0,-1 35 16,1-17-16,-1-1 0,18 1 16,-18 0-16,1-1 0,17 1 15,-18-18-15,18 18 0,0 17 16,-18-35-16,18 18 0,0 17 15,0-17-15,0 17 16,0-18 0,0 1-16,18 0 0,-18-1 15,18-17-15,17 18 16,-17-18-16,-1 0 0,-17 18 16,35-18-16,-17 0 0,0 17 15,-1-17-15,1 0 0,0 0 0,-1 0 16,1 0-16,0 0 0,-1 0 15,1 0-15,0 0 16,-1-17-16,18-1 16,-35 0-16,18 1 0,0-19 15,-1 36-15,-17-17 0,18-18 16,0 17-16,-18 0 0,17-17 16,-17 17-16,0 1 0,0-1 15,0 0-15,0 1 0,0-1 0,0 0 16,0 1-16,0-1 0,-17-35 15,17 36-15,0-1 0,-18 0 16,18 1-16,-18 17 0,1 0 16,-1 0 15,18 17-15,0 1-16,-18 0 15,18 17-15,0-17 16,0-1-16,-17 18 0,17-17 15,0 106 17,17-107-32,-17 1 0,18 17 15,-18-17-15,0-1 0,35 1 16,-35 0-16,18-1 16,0-17-16,-18 18 0,17-18 0,1 18 15,0-18-15,-1 0 0,18 17 16,-17-17-16,0 0 0,-1 0 15,1 0-15,0 0 16,17 0-16,-35 18 0,18-18 16,-1 0-16,1 0 15,17 0-15,-17 0 16,-1 0-16,1-18 16,0 18-1,-18-17 1,0-1 15,0 0-15,-36 18-16,36-17 0</inkml:trace>
  <inkml:trace contextRef="#ctx0" brushRef="#br0" timeOffset="187587.11">18944 16140 0,'-17'0'16,"-1"0"46,0 0-62,1 0 16,-1 0-16,0 17 15,1-17-15,-1 18 16,0-1-16,1-17 0,-19 53 16,19-35-1,-1 35-15,18-35 16,0-1-16,-17 1 15,17 0-15,0-1 0,0 1 16,0-1-16,0 1 0,0 0 16,35-18-16,-35 17 15,17 1-15,-17 0 0,0-1 16,18-17-16,0 0 0,17 18 16,-17-18-16,17 0 15,-17 0-15,-1 0 0,1 0 16,0 0-16,-1-18 0,18 18 15,-17-17-15,0-1 16,-1 0-16,1 1 0,-18-19 16,18 19-16,-18-1 0,17-17 15,-17 17-15,18 1 0,-18-19 16,0 19-16,18-1 0,-18 0 16,0 1-16,0-1 15,0 0 1,-18 18 15,18-17-15,-18 17-1,18 17 48,0 1-63,0 17 15,0-17 1,0 17-16,0-17 0,0 0 16,0-1-16,0 1 0,0 0 0,0-1 15,18 1-15,-18-1 0,18 1 16,-1 0-16,-17-1 0,18-17 16,-1 18-16,1 0 15,0-18-15,-1 17 16,19-17-1,-19 0-15,1 0 0,0 18 16,-1-18-16,1 0 0,-1 0 16,1 0-1,0 0 1,-1 0-16,1 0 16,-36 0 109</inkml:trace>
  <inkml:trace contextRef="#ctx0" brushRef="#br0" timeOffset="188579.56">19826 16563 0,'0'0'0,"18"0"93,-18-18-77,17 18-16,1 0 16,17 0-16,-17 0 15,0 0-15,-1 0 16,1 18-16,-1 0 16,-17-1-16,0 1 15,0-1-15,0 1 0,0 0 16,-35 17-16,18-17 0,17-1 15,-71 1-15,53 0 0,1-1 16,-19 1-16,19-1 16,-1-17-16,18 18 15,-17-18-15,52 0 63,-18 0-63,19-35 15,-19 35-15,36-18 16,-35 18-16,17-17 0,-17 17 0,35 0 16,-36 0-16,19 0 15,-1 0-15,0 0 16,-17 0-16,0 0 0,-1 0 16,1 0-16,-18-18 15</inkml:trace>
  <inkml:trace contextRef="#ctx0" brushRef="#br0" timeOffset="189258.69">19562 15610 0,'-18'0'16,"18"-17"-1,0-1 1,0 36 46,-35-1-62,35 1 0,-18 0 16,18-1-16,-18 19 16,18-1-16,0-17 0,-17 34 0,17-34 15,0 17-15,0 18 16,0-35-16,0 0 0,17 17 16,1-18-16,-18 1 0,71 17 15,-36 1 1,-18-36-16,1 0 0,17 0 15,-17 0-15,0 0 0,-1-18 16,1 0-16,0 18 0</inkml:trace>
  <inkml:trace contextRef="#ctx0" brushRef="#br0" timeOffset="189717.57">19826 15699 0,'-18'0'15,"36"0"-15,-36-18 0,1 18 16,52 0 15,-35 18-15,18-18-16,-1 0 0,1 0 15,0 17-15,-1 1 16,1 0-16,-18 17 16,0-18-16,0 19 0,-35-1 15,35-17-15,-36-1 0,19 19 16,-1-19-16,-17 1 16,17-18-16,1 0 15,17 17-15,35-17 31,-35-17-31,17 17 16,1 0-16,0 0 16,-1 0-16,19 0 0,-19 0 15,1 0-15,17 0 0,0 0 16,-17 0-16,35 0 16,-35 0-16,-1-35 15,1 35-15</inkml:trace>
  <inkml:trace contextRef="#ctx0" brushRef="#br0" timeOffset="190107.81">20126 15434 0,'0'-18'0,"-18"18"32,54 0-1,-19 0-16,1 18-15,0-18 16,-18 18-16,17-18 16,1 35-16,-1-17 0,19 17 15,-19-18-15,1 1 0,-18 0 16,18-1-16,-1 1 0,1 70 16,-18-52-16,0-1 15,0-18-15,0 19 0,0-1 0,-35-17 16,-1 35-16,19-18 0,-1-18 15</inkml:trace>
  <inkml:trace contextRef="#ctx0" brushRef="#br0" timeOffset="191468.48">21237 15381 0,'-17'0'16,"34"0"-16,-52 0 0,35-18 16,-18 18-1,54 0 63,-19 0-78,-17 18 0,53-18 16,-35 18-16,35-1 16,-36 1-16,1 0 0,35-1 15,-35 1-15,-1 0 0,36 34 16,-35-34-16,-1 17 0,54 71 16,-53-53-16,70 141 15,-71-141 1,19 35-16,-19-35 0,1 71 15,-18-89-15,0 18 16,-35 53-16,35-71 16,-36 18-16,19-18 0,-19 0 0,19 18 15,-18-17-15,-36 52 0,36-35 16,-1-18-16,-16 36 0,16-36 16,-17 35-16,36-52 15,17 0-15,-36 35 16,19-36-16,17 1 15,-18-18 1,18-18 62,18 18-47,-18-17-31,17 17 16,1-18 47,0 18-48,-18-18-15,17 18 0</inkml:trace>
  <inkml:trace contextRef="#ctx0" brushRef="#br0" timeOffset="205919.39">29863 5768 0,'-18'0'16,"0"0"124,1 0-108,34 0 46,19 0-78,-19 18 15,36-18 1,-18 0-16,54 0 16,-72 0-16,89 0 15,-88 0-15,17 0 0,18 0 16,-35 17-16,-1-17 0,36 0 16,-35 0-1,-1 0-15,-34 0 94,-18 0-78,17 0-16,0 0 0,-17 0 15,17 0-15,-35 0 0,36 0 16,-19 0-16,-52 0 15,53 0-15,17 0 16,1 0-16,-19 0 16,19 0-16,-1-17 0,1 17 15,-1 0 1,36 0 46,-1 0-46,18 0 0,18 0-16,-35 0 0,0 0 15,52 0-15,-52 0 0,17 0 16,18 17-16,-18-17 0,-17 0 16,35 0-16,-35 0 0,-1 0 15,1 0-15,-36 0 47,1 0-47,-1 0 16,0 0-16,-17-17 15,0 17-15,17 0 0,0 0 0,-17 0 16,17 0-16,1 0 0,-18 0 16,17 0-16,0 0 0,-17 0 15,17 0-15,1 0 0,-1 0 0,-17 0 16,17 0-16,1 0 15,-1 0-15,36 0 63,17 0-63,-18 0 16,1 0-16,0 0 0,-1 0 0,19 0 15,17 0-15,-36 0 16,18 0-16,18 17 0,-35-17 15,106 0 17,-142 0-1,-35 0-31,35 0 16,-17 0-16,0 0 0,-36 0 15,36 0-15,0 0 0,-1 0 16,19 0-16,-19 0 0,-34 0 15,52 0-15,1 0 16,17 18 15,35-18-31,-17 0 0,-1 17 16,1-17-16,-1 0 0,1 0 16,0 18-16,-1-18 0,1 0 0,0 0 15,17 0-15,-17 0 0,-1 0 16,18 0-16,-17 0 0,0 0 15,-1 0-15,1 0 16,-18-18-16,0 1 31,-35-1-31</inkml:trace>
  <inkml:trace contextRef="#ctx0" brushRef="#br0" timeOffset="-214359.62">29034 7743 0,'0'-17'16,"17"17"46,-17 17 63,0 1-125,0 0 16,0-1-16,0 1 0,0 0 15,0-1-15,0 1 0,18 35 16,0-36-16,-18 19 16,0-19-16,0 1 0,0 0 15,0 17-15,0-17 0,0-1 16,0 1-16,0 0 0,0-1 16,0 1-16,0-1 15,0 1 1,0 0-1,17-18-15,-17 17 16,0 1 15,18-18 16,-1-35-31,1 35-16,0 0 15,-1-18-15,19 0 16,-36 1-16,17 17 0</inkml:trace>
  <inkml:trace contextRef="#ctx0" brushRef="#br0" timeOffset="-213435.84">27922 8484 0,'0'0'16,"-17"0"-16,-1 0 0,-35 0 31,36 0-16,52 0 79,-35 18-78,17-18-16,1 0 0,0 0 0,35 18 15,-18-18-15,-17 17 0,52-17 16,-17 0-16,-18 18 0,53-18 16,-17 17-16,-18-17 0,53 0 15,-36 18-15,1-18 0,52 0 16,-52 0-16,-18 0 0,70 0 16,-70 18-16,0-18 0,0 0 15,53 0-15,-53 0 0,0 0 16,35 0-16,-35 0 0,0 0 15,53 0-15,-53 0 16,-1 17-16,54-17 0,-53 0 16,18 0-16,105 18 15,-123 0-15,53-18 16,-53 17-16,0-17 0,-18 0 0,53 18 16,-35 0-16,-18-18 0,54 17 15,-37-17-15,-16 0 0,34 18 16,-17-18-16,-17 0 0,34 18 15,-35-18-15,1 0 0,52 0 16,-53 0-16,-17 0 0,52 0 16,-52 0-16,0 0 0,-1 0 15,1 0-15,-53 0 141,-1 0-141,19-18 0</inkml:trace>
  <inkml:trace contextRef="#ctx0" brushRef="#br0" timeOffset="-212683.33">28205 9031 0,'-18'-18'32,"18"36"14,0 0-46,0 17 16,0-17-16,0-1 0,0 1 0,0 0 16,-18 17-16,18 0 0,-53 71 15,53-71-15,-17 1 0,-1 34 16,18-52-16,-18 17 0,18-17 16,-17 17-16,17-17 0,0-1 0,0 1 15,0-1 1,0-52-1,35 18 1,-35-1-16,18 18 16,-18-35-16,17 17 0,1 18 31</inkml:trace>
  <inkml:trace contextRef="#ctx0" brushRef="#br0" timeOffset="-212321.75">28469 9402 0,'0'0'0,"-17"0"47,52 0-31,-18 0-1,19 0-15,-19 0 16,19 0-16,34 17 16,-52-17-16,70 0 15,-53 0-15,-17 0 0,35 0 16,-18 0-16,-17 0 0,17 0 15,0 0-15,1 0 16,-36-17 15,-18 17-31</inkml:trace>
  <inkml:trace contextRef="#ctx0" brushRef="#br0" timeOffset="-212023.93">28769 9260 0,'-18'-17'16,"36"34"-16,-36-52 15,1 35 1,17 18 15,0-1-15,0 19-16,0-1 15,0 18-15,0 17 16,-18-52-16,18 17 0,-18 36 16,18-36-16,0 0 0,-17 18 15,17-35-15,0 0 0,0-1 16,0 1-16,0-36 31,0-17-15</inkml:trace>
  <inkml:trace contextRef="#ctx0" brushRef="#br0" timeOffset="-211263.4">29386 9507 0,'-17'0'0,"34"0"0,-52 0 15,35 18 1,0 0-16,0-1 16,0 1-16,35 0 15,1-18-15,-36 17 0,35-17 16,0 0-16,-17 0 0,17 0 15,-17-17-15,17-19 16,-17 36-16,-1-17 0,19-36 16,-36 35-16,0 0 0,17-17 15,-17 18-15,0-1 16,0 0-16,0 1 0,-17 17 16,-1 0-1,0 0-15,-17 17 16,17-17-16,1 18 0,-1-18 0,0 35 15,1-17-15,-1-1 0,18 1 16,-17 17-16,-1-17 0,18 17 16,-18 1-16,18-1 15,0 53 1,0-70-16,0 52 0,18-52 16,17-1-16,-35 1 0,18-18 15,-1 18-15,36-1 16,-35-17-16,0 0 0,35 0 15,-18 0-15,-17 0 0,52 0 16,-52 0-16,-1 0 0,36 0 16,-35 0-16,0 0 0,-1-17 15,1 17-15,-36 0 63</inkml:trace>
  <inkml:trace contextRef="#ctx0" brushRef="#br0" timeOffset="-209073.43">29827 9155 0,'0'-18'16,"-17"18"140,-1 0-78,53 0 31,-35 18-109,18-18 0,0 0 16,52 0-16,-52 0 0,17 17 16,-17-17-16,17 0 15,0 0-15,-17 0 0,0 0 16,-1 0-16,1 0 16,-18-17 77,-35 17-93</inkml:trace>
  <inkml:trace contextRef="#ctx0" brushRef="#br0" timeOffset="-208173.59">30498 9013 0,'-18'0'140</inkml:trace>
  <inkml:trace contextRef="#ctx0" brushRef="#br0" timeOffset="-206740.17">30515 9013 0,'-17'0'31,"-1"0"47,18 18-62,-35-18-16,35 18 0,-18-18 16,18 35-16,-18-35 15,18 35 1,-17 1-16,17-19 0,0 1 16,0-1-16,0 1 15,0 0-15,0-1 0,0 1 16,17 0-16,-17-1 15,53 1 1,-35-18-16,0 0 16,-1 0-16,1 0 15,0 0-15,17-18 16,-35 1 0,17 17-16,-17-18 15,18 18 1,-18-18-1,18 18-15,-18-17 16,17 17-16,-17-18 16,18 0-16,-18 1 0,0-1 15,18 1-15,-18-1 0,0 0 16,17-17-16,-17 17 16,0 1-16,0-1 0,0 0 15,0 1 1,-35-1-16,17 1 15,18-1 1,-17 18-16,17-18 16,-18 18-16,0 0 15,18-17-15,-17 17 0,-1 0 16,1 0 0,-19 0-1,19 0 1,17 17-16,-18-17 0,0 18 15,18 0-15,-17-18 16,17 17-16,0 1 0,-18-1 16,18 1-16,0 0 15,0-1 1,0 1-16,0 0 16,18-18-1,-1 0-15,-17 17 16,36-17-16,-19 0 15,19 0-15,-19 0 16,1 0-16,-1 0 16,1 0-16,0 0 15,-1 0-15,-17-17 0,18 17 16,0 0-16,-18-18 16,-18 18 30,0 0-30</inkml:trace>
  <inkml:trace contextRef="#ctx0" brushRef="#br0" timeOffset="-205840.42">30974 8943 0,'0'-18'47,"0"36"47,0 0-94,0-1 15,0 1-15,0-1 0,0 1 0,0 0 16,0-1-16,0 1 0,0 0 16,0-1-1,0 1-15,0-36 47,0-17-31,0 17-16,0 1 0</inkml:trace>
  <inkml:trace contextRef="#ctx0" brushRef="#br0" timeOffset="-205572.92">30868 8855 0,'0'0'0,"-18"-18"0,18 0 31,36 18 1,-19 0-32,19 0 15,-19 0-15,1 0 16,17 0-16,-17 0 15,-1 0-15,19 0 0,-19 0 16,36 0 0,-35 0-16,17 0 15,-17 0 1</inkml:trace>
  <inkml:trace contextRef="#ctx0" brushRef="#br0" timeOffset="-205141.65">31485 9190 0,'0'-18'16,"-17"18"31,-19 18-32,19-1-15,-1-17 0,-52 36 16,52-19-16,-17 1 16,17 0-16,0-1 0,-17 1 15,18 0-15,-1-18 16,0 17-16,1 1 16,-1-18-1,18-18 1</inkml:trace>
  <inkml:trace contextRef="#ctx0" brushRef="#br0" timeOffset="-204647.62">31203 9190 0,'0'-18'31,"0"-17"1,18 35-17,-1 35 1,1-17-16,0-1 16,-1 1-1,1 35-15,0-35 16,-1 17-16,-17-17 15,18-1-15,-18 1 0,18 0 16,-18-1-16,17 1 0,-17-1 16,18 1-16,-18 0 15,17-18 1,-17-18 140</inkml:trace>
  <inkml:trace contextRef="#ctx0" brushRef="#br0" timeOffset="2654.41">25506 9666 0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3T06:07:07.651"/>
    </inkml:context>
    <inkml:brush xml:id="br0">
      <inkml:brushProperty name="width" value="0.05292" units="cm"/>
      <inkml:brushProperty name="height" value="0.05292" units="cm"/>
      <inkml:brushProperty name="color" value="#FF0000"/>
    </inkml:brush>
  </inkml:definitions>
  <inkml:trace contextRef="#ctx0" brushRef="#br0">8537 3634 0</inkml:trace>
  <inkml:trace contextRef="#ctx0" brushRef="#br0" timeOffset="117411.31">30268 1535 0,'18'0'235,"0"0"-188,-1-18-32,1 18 17,0 0-17,-1 0-15,1 0 16,-1 0-16,19 0 15,-19-18-15,1 18 16,17-17-16,-17 17 906,-36 0-874</inkml:trace>
  <inkml:trace contextRef="#ctx0" brushRef="#br0" timeOffset="125031.19">30357 1764 0,'0'-18'16,"0"1"31,0-1-16,0 0-16,0 1 1,0-1 0,0 0-1,0 1-15,0-1 16,0 0 0,0 1-1,17 17 1,-17-18-1,0 53 32,0-17-47,0 17 16,0-17-16,-17 0 0,17-1 0,-18 19 16,0-1-16,1 18 15,-1-36-15,18 1 16,-53 35-16,53-18 0,-35 1 15,35-19-15,-18-17 16,18 18-16,-18-1 0,18 1 0,-17-18 16,17 18-16,0-36 31,0 0-15,17-17-16,19 18 15,-1-72 1,0 54-16,-17 17 0,35-87 15,-18 87-15,-17-35 16,-1 35-16,1 1 0,0-19 16,-1 19-16,-17-1 15,18 18-15,0 0 32,-1 0-17,-17 35-15,0-17 0,18-18 16,-18 35-16,18-17 0,-18 35 15,0-35-15,17-1 16,-17 19-16,0-19 0,0 1 16,0 17-16,0-17 0,0-1 15,0 19-15,0-19 16,0 1-16,0 0 0,0-1 16,0 1-1,-17-18 1,-1-35-1</inkml:trace>
  <inkml:trace contextRef="#ctx0" brushRef="#br0" timeOffset="125246.48">30233 1799 0,'-18'0'0,"36"0"0,-53 0 0,17 0 16,0 0-1,54 0 1,-19 0 0,54 0-16,-53 0 15,17 0-15,18 0 0,-36 0 16,1 0-16,35 0 0,-18 0 16,-17 0-16,17 18 0,0-18 15,-17 0-15,0 0 0</inkml:trace>
  <inkml:trace contextRef="#ctx0" brushRef="#br0" timeOffset="125499.11">30868 1799 0,'0'0'0,"-18"0"62,18 18-62,0-1 0,-17-17 16,17 18-16,0 0 0,0-1 0,-18 36 15,18-35-15,0 52 16,0-52-16,-18 35 16,18-35-16,0-1 15,0 19-15,0-19 0,-17-17 16,17 18-16,0-1 16,0-34-1</inkml:trace>
  <inkml:trace contextRef="#ctx0" brushRef="#br0" timeOffset="125801.6">30939 1782 0,'0'0'16,"-36"-18"0,72 18 30,-1 0-46,-17 18 0,-1-18 16,18 17-16,-17 1 16,0-1-16,-1-17 0,-17 18 15,0 0-15,18-1 0,-18 1 16,0 17-16,-35-35 16,35 18-16,-36-18 15,1 18-15,-18-18 0,36 17 16,-1-17-16,0 0 0,1 0 15,-1 0-15,18-17 16</inkml:trace>
  <inkml:trace contextRef="#ctx0" brushRef="#br0" timeOffset="126113.9">31415 1852 0,'-18'-18'16,"18"54"15,0-19-15,0 19-1,0-19-15,0 1 0,0 0 0,0-1 16,0 1-16,0 52 15,0-52-15,0 0 0,-17 17 16,17-17-16,-36-1 0,19 1 16,-1-1-16,18-52 31,0 18-31,0-19 16,35 1-16,-35 17 0,36-70 15</inkml:trace>
  <inkml:trace contextRef="#ctx0" brushRef="#br0" timeOffset="126363.07">31432 1905 0,'0'-35'0,"0"70"0,18-106 0,17 1 15,-35 52-15,18 1 16,-18-1-16,18 18 31,-1 0-15,1 18-16,0-1 16,-1-17-16,36 18 0,-35 17 15,-1-17-15,1-1 0,0 1 16,-18 0-16,17-1 0,-17 1 15,0 0-15,-35-1 16,0-17-16,17 0 16,1 18-16,-19-18 0,-17 0 15,36 0-15,-1 0 0,-17 0 16,17 0-16,0-18 16,18 1-16,0-1 15</inkml:trace>
  <inkml:trace contextRef="#ctx0" brushRef="#br0" timeOffset="126663.24">31944 1446 0,'0'18'62,"0"0"-62,0 17 16,0-17-16,0-1 0,0 54 15,0-36-15,0 0 16,0 1-16,0-19 0,0 54 16,0-54-16,-18 19 15,18-19-15,-17 1 16,17 0-1,17-18 1</inkml:trace>
  <inkml:trace contextRef="#ctx0" brushRef="#br0" timeOffset="127007.57">32120 1887 0,'0'18'0,"18"-18"46,-18-18-30,35 18-16,1-17 16,-19-1-16,1-17 15,0 17-15,-1 1 16,-17-1-16,0 0 16,-35 18-1,17 0-15,-17 0 16,0 18-16,17 0 15,0-18-15,-35 52 0,53-34 16,-35 17-16,35-17 16,0 0-16,0-1 15,35 1-15,-35 0 0,18-1 16,17 1-16,1-18 16,-19 17-16,54 1 15,-53-18-15,52 0 16,-35 0-16,-17 0 0</inkml:trace>
  <inkml:trace contextRef="#ctx0" brushRef="#br0" timeOffset="142414.57">30409 5539 0,'0'-18'16,"0"0"-1,18 18 32,-18 18 31,0 0-62,0 17-16,0-17 15,0-1-15,0 1 0,-18 35 16,18-36-16,0 1 0,-17 53 16,17-54-16,-18 36 15,18-35-15,0-1 16,0-34 31,0-19-47,0 19 0,0-1 15,0-17-15,0 0 0,0 17 16,0-35-16,0 35 0,0 1 16,0-1-16,0 1 0,18 17 0,-18-18 15,17-17 1,-17 17-16,18-17 16,0 35-16,-18-18 15,17 18-15,1 0 0,-18-18 16,18 18-16,-1 0 15,1 0-15,-18 36 0,18-19 16,-1-17-16,1 18 0,-1 0 16,-17-1-16,18 1 0,-18 17 15,18-17-15,-1 52 16,-17-52 0,0 17-16,0-17 15,0 0-15,0-36 31,0-17-15,0-1-16,0 19 16,18-1-16,-18-17 0,18 17 15,-18-17-15,35-18 0,-17 35 16,-1 1-16,1-19 0,-1 19 16,-17-1-16,18 0 0,0 1 15,-1 17 16,-17 35-15,0-17-16,18 17 16,-18-17-16,18 35 15,-18-18-15,0-17 0,0 34 16,0-34-16,0 70 16,0-70-16,-36 0 15,36 17-15,0-18 16,0 1-16,0-36 31,18 18-31</inkml:trace>
  <inkml:trace contextRef="#ctx0" brushRef="#br0" timeOffset="142853.99">31168 5662 0,'0'0'0,"0"-18"0,18 1 16,-18-1-1,0 1-15,-36 17 32,19 0-32,17 17 0,-36 18 15,19-35-15,-1 18 0,-17 17 16,17-17-16,1 0 0,-1 17 16,18-17-16,-18-1 15,18 18-15,0-17 0,0 0 16,36-18-16,-19 0 15,18 0-15,-17 0 16,0-36-16,-1 36 0,1-17 16,17 17-16,-17-35 0,0 17 15,-1 0-15,-17 1 0,18-1 0,-18 0 16,17 18-16,-17-17 0,0-1 16,0 36 15,0 17-31,0-17 15,0-1-15,0 19 16,0-19-16,0 1 0,0-1 16,0 1-16,0 0 0,18-18 15,-18 17-15,18-17 16,-1 0-16,1-35 16,0 35-16</inkml:trace>
  <inkml:trace contextRef="#ctx0" brushRef="#br0" timeOffset="143264.84">31538 5644 0,'-35'0'31,"35"18"-31,-18-18 0,18 18 16,-17 17-16,17-17 16,0-1-16,0 1 0,0 0 0,0-1 15,0 36 1,35-35-16,-35-1 0,0 1 15,18 0-15,-18-1 0,0-34 32,0-19-17,0 19-15,0-1 16,17-17-16,-17 17 0,0 1 0,36-54 16,-19 53-16,1-17 15,0 17-15,-1 18 0,1-17 16,-1 17-1,1 0-15,-18 17 16,18 1-16,-1-18 16,1 53-16,-18-35 0,18-1 15,-18 1-15,17 17 0,-17-17 16,0-1-16,0 1 0,0 0 16,0-1-16,-35 1 0,17-18 15,18 18-15,-17-18 16</inkml:trace>
  <inkml:trace contextRef="#ctx0" brushRef="#br0" timeOffset="143842.04">32209 5768 0,'0'-18'16,"0"36"-16,-36-53 0,36 17 15,-17 18-15,-1 0 16,-35 0-16,35 0 16,-17 18-16,18 17 15,-19-17-15,19-1 0,17 1 16,-18-1-16,0 1 0,18 0 16,-17-1-16,17 1 0,0 0 15,0-1 1,35-17-1,-17 0-15,-1-17 16,19 17-16,-19-36 0,1 36 16,-1-17-16,1 17 0,17-36 15,-35 19-15,18 17 0,0-18 16,-18 1-16,-36 17 31,36 17-31,-17 1 16,-1 17-16,18-17 15,-18-1-15,18 1 0,-17 17 16,-1 53-16,18-52 16,0 17-16,-17 53 15,-1-71-15,18 35 0,-18-34 16,18-19-16,-17 19 0,17-19 16,-18 1-16,18-1 0,-18-17 15,1 0-15,-1 0 16,0 0-16,-17-35 0,18 35 15,-1-17-15,0-1 0,1 18 16,-1 0-16,0 0 0,1 0 16,-1 0-1</inkml:trace>
  <inkml:trace contextRef="#ctx0" brushRef="#br0" timeOffset="144286.84">32473 5821 0,'0'0'15,"-35"-18"-15,35-17 16,-18 35-16,18-18 15,0 54 17,-17-19-32,17 18 15,-36-17-15,36 0 0,-17-1 0,17 1 16,-18 17-16,0-17 0,1 35 16,17-36-16,-18 1 0,18 0 15,0 17-15,0-17 16,18-18-1,17 0-15,-17-36 16,17 36-16,-17-35 0,17 17 16,18-34-16,-36 34 0,1-17 15,0 17-15,-1 0 0,1-17 0,-18 17 16,18-34 0,-18 34-16,-36 18 0,1 0 15,0 0-15,-36 0 0,54 0 16,-19 18-16,-17-1 0,18-17 15,18 35-15,-1-17 0,0-18 16,18 18-16</inkml:trace>
  <inkml:trace contextRef="#ctx0" brushRef="#br0" timeOffset="208869.21">30515 2611 0,'0'-18'15,"0"0"1,0 1 31,-17 17 46,17 17-93,-18 1 16,0-18-16,18 18 0,-17-1 16,17 1-16,-18 17 0,0-17 15,1 17-15,17-17 0,-18-1 16,18 19-16,-17-19 0,17 1 16,0 17-16,-18-17 0,18-1 15,0 19-15,0-19 0,0 1 16,0 0-16,35-18 15,0 17-15,-17-17 16,17 0-16,18 0 16,-35 0-16,17-17 0,18-1 15,-35 18-15,-1-35 0,19-1 16,-36 19-16,17-1 0,-17-35 16,0 18-16,0 17 0,0-35 15,0 18-15,-17 17 0,-1-34 16,-17 52-16,-1-18 15,19 18-15,-1 0 0,1 0 16,-19 0-16,19 0 0,-1 18 16,0-18-16,18 35 0,-17-35 15,-1 17-15,18 1 16,0 0 0,0-1-1</inkml:trace>
  <inkml:trace contextRef="#ctx0" brushRef="#br0" timeOffset="209122.15">30868 3034 0,'0'0'15,"-18"0"-15,1-18 16,34 18 31</inkml:trace>
  <inkml:trace contextRef="#ctx0" brushRef="#br0" timeOffset="210854.62">30797 3087 0,'18'0'16,"0"0"15,-1 0 16,-17 17 47,0 1-79,18-18 1,0 0-1,-18-35 1,17 35-16,1-18 16,-18 1-1,-18 17 17,1 0-17,17 35-15,-18-35 16,0 0-1,18 17-15,18-17 63,-18-17-63,18 17 16,-18-18-16</inkml:trace>
  <inkml:trace contextRef="#ctx0" brushRef="#br0" timeOffset="212134.02">30656 6756 0,'0'-18'0,"0"0"16,0 1 0,0-1 15,-17 18 0,-1 0-15,18 35-1,-18-35-15,18 18 16,-17 0-16,-1-18 0,18 17 16,-17 19-16,-1-36 0,18 17 15,-35 54 1,35-36-16,0-17 15,0 35-15,0-36 16,35-17-16,-35 18 0,18-18 16,-1 0-16,18 0 15,-17 0-15,17 0 0,-17-35 16,0 35-16,17-18 16,-17-17-16,-1 17 0,36-35 15,-35 36-15,-18-19 0,17 19 16,-17-1-16,0 0 0,0-17 15,0 17-15,0 1 0,-35-1 16,0 18-16,17-18 0,1 18 0,-36 0 16,35-17-16,-17 17 0,-1 0 15,19 0-15,-1 0 16,1 0-16,17 17 16,0 1-1,0 0-15,0-1 16,17 1-16</inkml:trace>
  <inkml:trace contextRef="#ctx0" brushRef="#br0" timeOffset="212567.57">30974 7056 0,'-18'0'31,"36"0"0,-18 17-31,18-17 16,-18-17 31,0-1-32,0 0 1,0 1 15,17 17 0,1 0-15,-1 0 15</inkml:trace>
  <inkml:trace contextRef="#ctx0" brushRef="#br0" timeOffset="-207856.01">30586 10583 0,'17'-17'15,"1"17"1,-18-18-16,18 18 16,-18-18-16,17 18 15,-34 18 79,-1 0-94,0-1 16,18 1-16,-17 17 15,-1-17-15,1 35 16,-1-36-16,18 1 0,0 17 15,-18-17-15,18 0 0,0 35 16,0-36-16,0 1 0,0-1 0,0 19 16,18-19-16,-18 1 0,35 0 15,0-18-15,1 0 16,-1 0-16,0-18 16,-17-17-16,0 35 0,17-53 15,-18 18-15,1 17 0,0-35 16,-1 18-16,-17 17 15,18-35-15,-18 18 0,0 17 16,0-35-16,0 36 0,-35-1 16,35 0-16,-18 1 0,-17 17 15,17 0-15,-17 0 0,17 0 16,1 0-16,-19 0 16,1 17-16,17-17 15,1 18-15,17 0 16</inkml:trace>
  <inkml:trace contextRef="#ctx0" brushRef="#br0" timeOffset="-207621.08">30903 10954 0,'0'0'0,"0"-18"47,18 18-47,0 0 16,-1 0 0</inkml:trace>
  <inkml:trace contextRef="#ctx0" brushRef="#br0" timeOffset="-206088.9">30515 14482 0,'-17'-36'16,"17"19"0,0 34 46,0 1-46,-36 0-16,1 17 15,35-18-15,-18 19 0,1-1 16,-1 0-16,1-17 0,-1 70 16,18-70-16,-18 17 0,18-17 15,0-1-15,-17 1 0,17 17 16,35-17 0,-17-18-16,17 0 15,-18 0-15,1 0 0,0-18 0,35-17 16,-36 17-16,19 1 0,-1-36 15,-18 35-15,1-17 0,0 0 16,-1 17-16,1-17 0,-18-1 0,18 19 16,-18-36-16,0 18 0,0 17 15,0-17-15,-36 17 0,1 0 16,0 1 0,17 17-16,-17 0 15,35-18-15,-18 18 0,1 0 16,-1 0-16,18 35 0,0-17 15,0 0-15</inkml:trace>
  <inkml:trace contextRef="#ctx0" brushRef="#br0" timeOffset="-205816.17">30727 14817 0,'0'0'0,"0"-18"47,18 18-32,-1 0-15,1-18 16,-1 18 15,-17-17-31,18 17 16</inkml:trace>
  <inkml:trace contextRef="#ctx0" brushRef="#br0" timeOffset="-201262.22">30445 9578 0,'0'-18'0,"0"1"16,0-1-16,0 53 31,17 1-16,-17-19-15,0 1 16,0-1-16,0 54 0,0-53 16,18 17-16,-18 35 0,0-34 15,0-1-15,0 0 0,0 18 16,0-35-16,0 17 0,-18-17 16,18-1-16,0 1 0,0 0 0,-17-1 15,-1-17-15,18 18 16,0-53-1,-18 35-15,18-36 0,0 19 16,-17-18-16,17 17 0,0-17 0,-18-36 16,18 36-16,0-1 0,0 1 15,0 0-15,0 0 0,0-1 16,0 1-16,18 0 0,-18 17 0,35 1 16,-17-1-16,-1 18 15,1 0-15,0 0 16,17 0-16,-17 0 15,-1 18-15,18 17 0,-17-35 16,0 17-16,-1 19 0,1-19 16,-18 19-16,0-1 0,0-17 15,0-1-15,-18 18 0,18-17 16,-35-18-16,0 35 16,17-35-16,1 18 15,17-36 16,35 18-15,-18 0-16,1 0 16,0 18-16,-1-18 0,19 35 15,-19-17-15,19 0 0,-19-1 16,18 19-16,-17-19 16,0 1-16,-18-1 0,0 1 15,-36 0-15,1-18 16,18 17-16,-36-17 15,-18 0 1,36 0-16,0-35 0,17 35 16,18-18-16,-18 18 0,1-17 15,52 17 17,-17 0-32</inkml:trace>
  <inkml:trace contextRef="#ctx0" brushRef="#br0" timeOffset="-200810.95">31221 9860 0,'0'-18'15,"0"36"-15,-18-36 0,18 1 0,-17-1 16,-1 18-1,0 0-15,1 0 0,-1 18 16,-35-1 0,35 19-16,-17-1 15,35-17-15,-17 17 16,-1-17-16,18-1 0,0 1 16,35 0-16,-17-18 15,17 0-15,-17 0 16,-1 0-16,1 0 0,0-18 0,17-17 15,-17 17-15,-1-17 16,1 17-16,-18 0 0,17-17 16,-17 17-16,0 1 15,0 34 17,0 1-32,0 17 15,0-17-15,0 0 0,0-1 16,0 1-16,0 0 0,0-1 15,18 1-15,-18 0 0,18-18 16,-1 0-16,1 0 16</inkml:trace>
  <inkml:trace contextRef="#ctx0" brushRef="#br0" timeOffset="-200424.29">31485 9790 0,'0'-18'16,"0"53"-1,-17 0 1,17-17-16,0 17 16,0-17-1,0 0-15,0 17 0,0-17 0,0-1 16,0 1-16,0 0 0,0-1 16,0-34 30,0-19-46,0 1 16,17 0-16,-17 17 16,18 0-16,17-17 15,-17 17-15,-18 1 0,35 17 16,-17-18-16,0 18 16,-1 0-16,1 0 0,-1 18 15,1 17-15,-18-17 16,0-1-16,18 19 0,-18-19 0,0 1 15,0 0-15,0-1 0,0 19 16,0-19-16,0 1 0,0-1 16,-18 1-16</inkml:trace>
  <inkml:trace contextRef="#ctx0" brushRef="#br0" timeOffset="-200022.42">32015 9913 0,'0'0'16,"-18"-18"0,0 1-1,1 17-15,-36 0 16,53 35-16,-18-35 0,-17 53 16,0-18-1,35-17-15,-18 0 0,18 17 16,0-18-16,0 1 15,0 0-15,18-18 0,17 0 16,-18 0-16,1 0 0,0 0 16,-1 0-16,1-36 0,0 19 15,-1 17-15,1-35 0,-18 17 0,18-17 16,-1 17-16,-17-17 16,0 17-16,0 0 15,0 1-15,0 52 31,-17-35-31,17 18 0,0-1 16,0 19-16,0-19 16,0 1-16,17 0 15,-17-1-15,35 1 0,-35-1 16,36-17-16,-19 0 16</inkml:trace>
  <inkml:trace contextRef="#ctx0" brushRef="#br0" timeOffset="-199648.34">32226 9878 0,'0'0'16,"0"-18"-16,0 36 31,-17 17-31,17-17 16,0-1-16,0 1 0,-18 0 0,18 17 16,0 0-16,0 0 15,0-17 1,0 0-1,0-54 17,0 19-32,0-1 0,0 1 15,0-1-15,35-17 0,-17-1 16,-18 19-16,35-19 16,-17 19-16,-1-1 0,19 0 15,-19 18-15,1 0 16,0 0-16,-18 36 0,17-19 15,-17 1-15,18 0 0,-18 35 16,0-36-16,18 1 0,-18 17 16,0-17-16,0-1 0,0 1 15,0 0-15,17-18 32</inkml:trace>
  <inkml:trace contextRef="#ctx0" brushRef="#br0" timeOffset="-199279.47">32808 9948 0,'0'0'0,"-53"-35"31,18 35-31,0 0 16,17 0-16,-52 35 16,52-35-16,0 36 0,1-1 15,17-17-15,-18-1 0,18 18 16,0-17-1,35 0-15,1-18 0,17 0 16,-36 0-16,18-18 16,-17-17-16,17 17 15,-35 1-15,18-1 0,-18-17 16,18 17-16,-18 0 0,0 1 16,0 34 15,-36 19-31,36-19 15,-17 36-15,17-35 16,0-1-16,-18 36 0,18-35 16,0 53-16,0-54 15,0 1-15,0-1 0,18 1 16,-1-18-16</inkml:trace>
  <inkml:trace contextRef="#ctx0" brushRef="#br0" timeOffset="-198113.06">30092 13582 0,'0'-35'31,"0"17"-31,18 0 16,-18 1-16,17 17 16,-17-18-16,0 0 15,-17 18 17,-19 0-32,36 18 15,-17-18-15,-19 35 0,19-17 0,-36 35 16,35-35-16,18-1 15,-17 36-15,-1-35 16,18 52-16,0-52 16,18 70-1,-18-70-15,17-1 0,18-17 16,-35 18-16,89-18 16,-19 0-1,-35-18-15,54-52 16,-72 52-16,54-70 15,-53 53-15,-18-1 0,17-34 16,-17 35-16,0-1 0,0 1 16,-35 17-16,35 1 0,-53 17 15,35 0-15,-17 0 0,0 0 16,17 0-16,0 17 0,-34 19 16,34-1-1,18-17-15,0-1 16</inkml:trace>
  <inkml:trace contextRef="#ctx0" brushRef="#br0" timeOffset="-197729.28">30374 13741 0,'0'0'0,"18"0"31,-18 17-31,17-17 0,1 18 16,0-18-16,17 35 15,-35-17-15,18 0 0,-1 17 16,-17-18-16,0 1 0,0 0 16,0-1-16,0 1 15,-17-18 1,17-18-1,0-17 1,0 17-16,0 1 0,0-1 16,35-35-16,-17 36 0,-18-19 15,35 19-15,-18-1 0,1 0 16,0 18-16,17-35 0,-17 35 16,-1 0-16,19-18 0,-19 18 15,1 0-15,52 36 16,-52-19-1</inkml:trace>
  <inkml:trace contextRef="#ctx0" brushRef="#br0" timeOffset="-197306.22">31097 13794 0,'0'0'31,"-53"-36"-31,18 36 15,18 0-15,-1 0 0,0 0 16,-35 36-16,36-19 0,-1-17 16,-17 53-16,17-35 0,0-1 15,1 19-15,17-19 0,-18 1 16,18 0-16,0-1 0,0 1 16,0 0-16,18-18 15,17 0-15,0 0 0,-17 0 16,0 0-16,35-18 15,-36-17-15,36-18 16,-35 35-16,17-35 16,-35 36-16,18-1 15,-18 0-15,0 36 32,-18 0-17,18 17-15,0-18 0,0 1 16,0 0-16,0-1 15,0 1-15,0 0 0,18-18 16,-1 0 0,19 0-16,-19 0 0,19-18 15,-19 18-15</inkml:trace>
  <inkml:trace contextRef="#ctx0" brushRef="#br0" timeOffset="-196957.99">31362 13811 0,'0'0'15,"18"-17"-15,-54 17 31,36 35-31,-17-17 16,17 17-16,-18 0 16,0-17-16,18-1 15,0 1-15,0 0 16,0-36 15,0-17-31,18 35 16,0-36-16,-18 1 0,17 18 15,19-19-15,-19 19 0,1-1 16,35-17 0,-18 35-16,-17 0 15,17 0-15,-35 35 16,18-35-16,-18 18 16,17-18-16,-17 53 0,0-36 0,0 1 15,0-1-15,0 1 16,0 0-16,0-1 15,36-17-15,-1 0 16,-18 0-16</inkml:trace>
  <inkml:trace contextRef="#ctx0" brushRef="#br0" timeOffset="-196493.65">31962 13829 0,'0'0'0,"17"-18"0,-17 1 15,-70-1 16,52 18-31,0 0 0,1 0 16,-1 0-16,1 18 0,-1-1 0,0-17 16,1 36-16,-1-19 15,0 18-15,1-17 16,17 0-16,0-1 16,17-17-16,19 0 15,-19 0-15,1 0 16,0-17-16,-1 17 0,18-18 15,-17 0-15,0 18 0,-1-35 16,1 18-16,0 17 0,-18-18 0,17 0 16,-17 1-16,0 52 31,-17-17-15,17 17-16,0-18 15,-18 1-15,18 17 0,0-17 0,-18 17 16,1 1-16,17-19 0,0 1 15,-18 17-15,18-17 16,-18-1-16,1-17 31,-1 0-31,1 0 16,-1 0-16,-17-17 0,17 17 16,0 0-16,1 0 15,17-18 1</inkml:trace>
  <inkml:trace contextRef="#ctx0" brushRef="#br0" timeOffset="-196089.72">32191 13952 0,'0'0'15,"18"0"17,17 0-32,0 0 15,-17 0-15,-1-17 0,1-1 16,17 0-16,-17-17 16,0 0-1,-18 17-15,0 1 16,-36 17-16,19 0 15,-19 0-15,1 17 16,18-17-16,-1 36 0,0-36 0,-17 35 16,17-18-16,1 1 0,17 0 15,-18-1-15,18 1 0,-18 0 0,18-1 16,0 1-16,0 0 0,0 17 16,0-18-16,18-17 0,17 36 15,1-19-15,-1-17 16,0 0-16,-17 0 0,35 0 15,-36 0-15,19 0 0,-19 0 16</inkml:trace>
  <inkml:trace contextRef="#ctx0" brushRef="#br0" timeOffset="-164353.62">31362 6667 0,'18'0'31,"-1"0"47,1 0-46,-18 18 124,0 0-141,0-1 1,0 1-16,0 0 16,0-1-16,-18 19 15,1-19-15,-19 19 16,36-19-16,-17-17 16,17 18-16,0-36 62,17 18-62,-17-17 16,18 17-16,-18-18 15,18 18-15,-1 0 16,1 0 0,-1 0-1,1 0-15,0 18 16,17-18-16,-17 17 0,-1-17 15,19 35-15,-1 1 16,-17-19-16,-1 1 0,1-18 16,-18 18-16,17-1 0,-17 1 15,18 0-15,-18-1 16,0 1 0,-35-18-16,35 17 15,-35-17-15,-1 0 16,19 0-16,-1 18 0,0-18 15,-17 0-15,17 18 0,1-18 0,-19 0 16,19 0-16,-1 0 0,1 0 16,-1 0-16,0 0 0,18-18 31,0 0-15,-17 18 15,17-17-16</inkml:trace>
  <inkml:trace contextRef="#ctx0" brushRef="#br0" timeOffset="-163863.91">31574 6773 0,'0'0'0,"0"-17"31,0-1-16,17 18 1,1-18-16,0 1 31,-1-1-15,1 18 15,-1 0-31,1 0 16,0 0-16,-1 0 15,1 0-15,0 0 0,-1 0 0,1 0 16,0 0-16,-1 0 0,1 18 16,-1-18-16,1 0 0,-18 17 15,18-17-15,-18 18 32,-36-18-17,19 0 1</inkml:trace>
  <inkml:trace contextRef="#ctx0" brushRef="#br0" timeOffset="-163009.6">31362 6667 0,'18'0'63,"-1"0"-48,1 0 1,-1 0-16,-17 18 16,18-18-16,0 0 15,-1 18-15,1-18 0,0 0 16,-1 0-16,1 17 0,0-17 15,-1 0-15,19 0 0,-19 0 0,1 18 16,-1-18-16,1 0 0,0 0 16,-1 0-16,1 0 15,0 0-15,-1 0 16,-17 18 0,18-18-1,0 0 1,-1 0-1,1 0-15,-18 17 16,17-17 0,-52 0 15,18 0-15,-1 0-1,0-17 1,1 17-16,-1-18 15,0 18-15,1 0 16,17-18-16,-18 18 0,0 0 16,1 0-16,-18-17 0,17 17 15,0 0-15,1 0 0,-1 0 16,18-18 0</inkml:trace>
  <inkml:trace contextRef="#ctx0" brushRef="#br0" timeOffset="-161949.58">31485 6685 0,'-17'0'47,"-1"0"-32,0 0 1,1 0 0,-1 0-1,1 18-15,-1-1 16,0-17-16,18 18 16,-17-18-16,17 18 0,-18-18 0,18 17 15,-18 1-15,1-18 0,17 18 16,-18-1-16,18 1 15,-18-18 1,18 18-16,36-18 47,-36-18-31,17 18-16,1-18 15,0 18-15,-18-17 16,17 17-16,1 0 15,-18-18-15,18 18 16,-1 0 0,1 0-1,-1 0 1,-17 18-16,18-18 16,0 17-16,-1-17 0,1 18 15,0-18-15,-18 18 0,17-18 0,1 17 16,0-17-16,-18 18 0,17-18 15,1 17-15,0 1 16,-18 0 0,0-1-1,0 1 1,0 0-16,0-1 16,0 1-16,-18 0 15,18-1-15,-18-17 16,18 18-16,-17-18 15,-1 17-15,0-17 0,1 18 16,17 0-16,-18-18 16,0 0-16,18 17 0,-17-17 15,-1 0-15,0 18 0,1-18 16,-1 0-16,-17 0 16,17 0-1,1 0-15,-1 0 16,0-18-16,1 18 15,-1-17-15,18-1 0,-18 18 16,18-18-16,-17 18 0,-1-17 16,1 17 62</inkml:trace>
  <inkml:trace contextRef="#ctx0" brushRef="#br0" timeOffset="-158602.54">31256 2752 0,'-18'0'15,"18"-18"-15,-17 0 125,17 1-109,0-1 0,0 0-1,0 1 17,17 17-32,1 0 15,17 0-15,-17 0 0,0 0 16,-1 0-16,1 0 15,0 0-15,17 17 0,-18-17 16,1 18-16,0 17 16,-18-17-16,17 0 15,-17-1-15,0 1 0,0 0 16,0-1-16,-35 1 0,17-1 16,-17 1-16,18-18 0,17 18 15,-18-18-15,0 17 0,1-17 16,34 0 62,1 0-78,0 18 0,-1-18 16,18 18-16,18-1 0,-35-17 15,17 36-15,1-19 0,-19 1 16,1-18-16,17 18 0,-35-1 15,0 1-15,0-1 16,-17-17-16,17 18 16,-53-18-16,35 0 0,-35 0 0,18 0 15,-36 0-15,18 0 16,36 0-16,-19 0 16,19 0-16,17-18 0,-18 18 15</inkml:trace>
  <inkml:trace contextRef="#ctx0" brushRef="#br0" timeOffset="-157149.06">31291 10583 0,'0'0'0,"0"-17"31,0 34 32,0 1-63,0 0 15,0-1-15,-35 19 16,35-19-16,0 18 0,-18 1 15,18-1-15,0-17 0,-35 105 16,35-105 0,0 35-16,0-36 0,-17 19 15,17-1-15,0-18 0,0 1 16,0 0-16,-18-1 0,18 1 16,0 0-16,18-18 93,-18-18-93,17 18 16,-17-18-16,18 18 16</inkml:trace>
  <inkml:trace contextRef="#ctx0" brushRef="#br0" timeOffset="-155776">31309 14287 0,'0'0'15,"0"-17"-15,18 17 63,-18 35 15,0-17-78,-18-18 0,18 17 15,0 1-15,-18 17 16,18-17-16,0 0 0,-17 52 16,17-52-16,-18-1 0,0 36 15,18-35-15,-17 0 0,-1 35 16,1-18-16,17-18 0,-36 36 16,36-35-16,-17 0 0,17-1 15,-36 36 1,36-18-16,-17-35 15,17 18-15,0 0 32,17-18 61,-17-18-93,0 0 16,18 18 0,-18-17-16,0-1 31,0 1-15</inkml:trace>
  <inkml:trace contextRef="#ctx0" brushRef="#br0" timeOffset="-128921.18">30515 7532 0,'0'-18'0,"-17"18"16,-1 0 109,36 0 31,17 0-140,-17 0-16,-1 0 0,18 18 15,1-18-15,17 0 0,0 0 16,52 17-16,-69 1 15,70 0-15,-89-18 16,18 0-16,36 35 16,-53-35-16,17 0 0,0 18 15,36-1-15,-54-17 16,19 18-16,34 0 16,-35-18-16,1 17 0,-1-17 0,0 0 15,1 18-15,-1-18 0,35 17 16,-34 1-16,-1-18 0,-17 18 0,17-18 15,-17 17-15,17-17 0,-18 0 0,19 18 16,-19-18-16,1 0 0,0 0 16,-1 0-16,1 0 15,0 0 1,-1 0 0,1 0 15,-36 0 250,1 0-250,-1 0 79,18-18-110,-18 18 15,1-17-15,-1 17 0</inkml:trace>
  <inkml:trace contextRef="#ctx0" brushRef="#br0" timeOffset="-101523.52">11289 1640 0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13T06:14:09.361"/>
    </inkml:context>
    <inkml:brush xml:id="br0">
      <inkml:brushProperty name="width" value="0.05292" units="cm"/>
      <inkml:brushProperty name="height" value="0.05292" units="cm"/>
      <inkml:brushProperty name="color" value="#FF0000"/>
    </inkml:brush>
  </inkml:definitions>
  <inkml:trace contextRef="#ctx0" brushRef="#br0">776 617 0,'0'18'110,"-18"-18"-32,1 0-63,17-18-15,0 1 16,0-1 0,17 0-16,-17 1 15,18 17-15,0 0 0,-1-18 16,19 18-16,-19 0 0,1 0 16,17 0-16,-17 0 15,17 0-15,-17 35 0,-1-17 16,1-18-16,0 35 0,-1-17 15,-52 105 1,35-105-16,-35 17 16,-1-17-16,19 0 0,-36 17 15,35-17-15,1-1 0,-19 1 16,19-1-16,-1-17 0,-17 18 16,17-18-16,-17 0 15,17 0-15,1 0 16,17-18-16,-18 18 0,0-17 0,18-1 15,0 1 17,18 17-32,-18-18 0,35 18 15,1 0-15,-19 0 0,1 0 16,17 0-16,-17 0 0,-1 0 16,19 0-16,-19 0 0,1 18 15,0-18-15,-1 17 0,1-17 16,-1 35-16,-17-17 0,18 0 15,-18-1-15,0 1 0,0 0 16,18-1-16,-1-17 16,1 0-1,0 0-15,-1 0 16,19-35-16,-19 35 0</inkml:trace>
  <inkml:trace contextRef="#ctx0" brushRef="#br0" timeOffset="817.51">1887 670 0,'0'-17'16,"0"-1"0,0 36 46,0-1-46,18 19-16,-18-1 15,0-18-15,0 1 0,0 0 16,0-1-16,0 1 0,0 0 16,0-1-1,0-34 16,-18 17-31,18-36 0</inkml:trace>
  <inkml:trace contextRef="#ctx0" brushRef="#br0" timeOffset="981.93">1799 476 0,'-17'0'16,"17"-17"-1,0-1-15,0 0 16,0 1-16,35 17 16,-18-18-16</inkml:trace>
  <inkml:trace contextRef="#ctx0" brushRef="#br0" timeOffset="1293.45">2064 300 0,'0'35'31,"0"-17"-15,0-1-16,0 1 0,0 0 16,0 52-16,0-52 15,17 88-15,1-71 16,-18 0-16,18 53 0,-18-52 15,0-1-15,17 53 0,-17-53 16,0 1-16,0 17 16,0-36-16,0 1 0,0 35 15,0-18 1,18-52 15,-18-1-31,18 18 0,-18-35 16</inkml:trace>
  <inkml:trace contextRef="#ctx0" brushRef="#br0" timeOffset="1812.75">2399 688 0,'-53'0'31,"35"0"-31,18 18 31,36-18-31,-19 17 16,-17 18-16,53 18 15,-35-35-15,17 70 16,-35-70-16,0 52 16,0-52-16,0 17 15,0-17-15,-35 0 0,35-1 16,-18-17-16,18-35 15,-17 0 1,17 17-16,0 0 0,-18-35 16,18 18-16,0 18 0,-18-54 15,18 53-15,0-17 0,-17-35 16,17 52 0,0 0-16,-18 1 0,18-1 15,0 0-15,35 18 16,-35-17-16,18 17 15,0 0-15,34 0 0,-34 0 16,17 0-16,1 35 0,-19-35 16,19 0-16,-19 18 0,1-1 15,-18 1-15,17 0 16,-17-1-16,0 1 0,-88 35 16,71-53-16,-19 17 0,-34 19 15,35-19 1,17-17-16,0 0 15,18-35-15</inkml:trace>
  <inkml:trace contextRef="#ctx0" brushRef="#br0" timeOffset="2161.39">3052 600 0,'0'0'0,"-36"-18"0,19 18 15,-19 0 1,19 0-16,-19 0 0,19 0 0,-1 18 16,0-18-16,-17 35 15,35-17-15,0-1 0,0 1 16,0 0-16,18-1 16,17 1-16,18-1 15,-35 1-15,-1-18 0,1 18 0,35-1 16,-35-17-16,-1 18 15,1-18-15,-18 18 0,0-1 16,-18-17 0,-17 18-16,0-18 15,-1 0-15,19 0 0,-1 18 16,-17-18-16,17 0 0,0 0 16,1 0-16</inkml:trace>
  <inkml:trace contextRef="#ctx0" brushRef="#br0" timeOffset="2713.89">3440 670 0,'0'18'31,"17"-18"1,1 0-17,-1 0-15,36 0 16,-17 0-16,17 0 16,-18 0-16,71-18 15,-71 1-15,0 17 0,36-18 16,-36 18-16,-17 0 0,52-18 15,-52 18-15,0 0 16,-1 0-16,-52 0 109,17 0-93,1 18 0</inkml:trace>
  <inkml:trace contextRef="#ctx0" brushRef="#br0" timeOffset="3143.73">3510 864 0,'-18'0'15,"1"0"1,52 36 46,-17-36-46,-1 0-16,19 17 16,-19-17-16,36 0 15,-17 0-15,-19 0 0,36 0 16,-18 0-16,-17 0 0,35-17 15,-35 17-15,-1 0 0,18-18 16,-17 18-16,-18-18 0,18 18 16,-54 0 15,19 0-15</inkml:trace>
  <inkml:trace contextRef="#ctx0" brushRef="#br0" timeOffset="3704.45">4851 564 0,'0'-17'15,"-18"17"32,18 17-31,-18-17-16,1 18 0,-1-18 0,0 53 15,-17-35-15,18-1 16,-36 36-16,35-35 16,-17 17-16,17-17 15,18-1-15,0 1 0,-18-18 16,18-18 15</inkml:trace>
  <inkml:trace contextRef="#ctx0" brushRef="#br0" timeOffset="3988.03">4639 512 0,'0'0'0,"18"17"62,-1 1-62,19-1 16,-19 1-16,54 35 16,-71-35-1,17-1-15,1 1 0,-18 0 16,35 34-16,-17-52 0,-18 18 15,35 17-15,-17-17 16,-18 0-16,0-1 16,0 1-16,0 0 15,0-1-15</inkml:trace>
  <inkml:trace contextRef="#ctx0" brushRef="#br0" timeOffset="4272.67">5186 811 0,'0'0'16,"-18"0"-16,18-17 0,0-1 31,18 18-15,-18 18-1,17-18-15,-17 17 0,0 1 16,18 0-16,-18-1 0,0 1 16,0 0-16,0-1 0,0 1 15,0-1-15,0 1 16,0 0-16,0-1 16</inkml:trace>
  <inkml:trace contextRef="#ctx0" brushRef="#br0" timeOffset="5142.18">6138 688 0,'0'18'31,"-17"-18"-15,-1 0-16,0 0 16,-17 17-16,0-17 0,0 0 15,-1 0-15,-17 0 0,18 0 16,0 0-16,0 0 0,-1 0 16,19 0-16,-19 0 15,19-17-15,-1 17 0,0-18 16,1 18-16,17-18 0,0 1 15,35-1 1,0 0-16,36-17 16,-53 17-16,17 1 0,18-18 15,-36 17-15,1 0 0,35-17 16,-35 17-16,-1 1 0,1-19 16,-18 19-16,17 17 0,-17-18 15,0 0-15,-35 18 16,0 0-16,17 0 0,1 36 15,-36-1-15,35-35 0,0 35 16,1 1-16,-1-19 16,18 1-16,-17 17 0,17-17 15,0-1-15,0 19 0,35-19 16,-35 1-16,35 17 0,0-35 16,-17 18-16,17 17 0,-17-17 15,0-1-15,17 36 16,-18-35-16,-17 0 0,0-1 15,0 1-15,0 0 0,0-1 16,0 1-16,-17-1 0,17 1 16,-35-18-16,-1 18 15,36-1-15,-17-17 16</inkml:trace>
  <inkml:trace contextRef="#ctx0" brushRef="#br0" timeOffset="5732">6403 635 0,'-18'0'16,"36"0"-16,-53-18 0,35 1 15,0-1-15,35 18 16,-17-18-16,17 18 16,-18 0-16,1 0 0,17 0 15,-17 0-15,17 18 16,-35 17-16,18 1 16,-18-19-16,0 19 15,-18-19-15,18 1 0,-35 17 16,17-17-16,1-1 15,17-34 17,35-1-17,-17-17 1,17 17-16,-17-17 16,-1 17-16,18-17 15,1 0-15,-36 17 0,35-17 16,-17 17-16,-18 1 15,17 17-15,-34 17 32,17 1-17,-36-18-15,36 35 0,0-17 16,0-1-16,0 36 16,-17-35-16,17 35 15,0-36-15,0 1 16,0 0-16,0-1 0,0 1 15,35 0-15,-35-1 0,18-17 16,-18 18-16,17-18 0,-17 18 16,18-18-16,0 0 15</inkml:trace>
  <inkml:trace contextRef="#ctx0" brushRef="#br0" timeOffset="6080.75">7003 811 0,'0'0'16,"-18"0"-16,18-17 15,0-1 1,35 18 0,-17 0-16,35-18 15,-36 18-15,1 0 0,0 18 16,-18 0-16,17 17 15,-17-17 1,0-1-16,-35 19 0,17-19 0,18 1 16,-35-18-16,35 17 0,-35 1 15,35 0-15,-18-1 0,1-17 16,17 18-16,-18-18 0,18 18 16,35-18-1,-17 0 1,17 0-16,-17 0 15,17 0-15,-17 0 0,52-18 16,-34 0-16,-1 18 0</inkml:trace>
  <inkml:trace contextRef="#ctx0" brushRef="#br0" timeOffset="7921.83">7761 335 0,'0'-18'0,"-18"18"0,18-17 47,0 52-16,0-17-15,0-1-16,0 1 0,0 17 16,0-17-16,0 0 0,-35 17 0,35 0 15,-17 18-15,17-18 16,0-17-16,-18 17 0,18-17 0,0 17 15,-18-17-15,18 35 16,0-36-16,0 1 0,0 17 16,36-35-16,-36 18 0,17 0 15,1-18-15,-18 17 0,35-17 16,-17 18-16,-1-18 0,1 0 16,0 0-16,-1 0 15,1 0-15,0 0 16</inkml:trace>
  <inkml:trace contextRef="#ctx0" brushRef="#br0" timeOffset="8255.14">8096 494 0,'-17'0'16,"17"-18"-16,-18 18 31,18 18-15,0 0 0,18-18-16,-18 35 0,17 18 15,-17-36-15,0 1 16,18 17-16,-18-17 0,0 35 15,0-36-15,0 1 16,0 0-16,0-1 0,0 1 16,-18-18-16,18 18 0,0-54 31</inkml:trace>
  <inkml:trace contextRef="#ctx0" brushRef="#br0" timeOffset="8741.65">8079 512 0,'-18'-36'16,"36"72"-16,-36-89 0,18 35 16,0 0-1,35 18 1,-35-17-16,18 17 0,0 0 0,52 0 16,-35 0-16,1 0 15,-1 0-15,-17 0 0,-1 17 16,1 19-1,-18-19-15,0 1 0,-35 0 0,-1 34 16,1-52-16,17 18 16,-17 17-16,17-35 0,18 18 15,-17-18-15,34 0 32,19 0-17,-19 0 1,19 0-16,-19 0 15,1 0-15,17 18 16,-17-18-16,-1 0 0,19 17 16,-19 1-16,1-18 0,0 18 15,-1-1-15,1 1 0,-18-1 16,0 1-16,-35 0 16,17-18-16,18 17 0,-71 1 15,54-18-15,-1 18 0,-17-18 16,17 0-16,1 0 15,-1 0-15,0 0 16,18-18-16,36 0 31</inkml:trace>
  <inkml:trace contextRef="#ctx0" brushRef="#br0" timeOffset="8968.78">8714 635 0,'0'18'15,"0"-1"1,0 1 0,0 0-16,0-1 15,17 1-15,-17-1 0,18-17 16,-18 18-16,0 0 15,18-18-15</inkml:trace>
  <inkml:trace contextRef="#ctx0" brushRef="#br0" timeOffset="9113.15">8696 494 0,'-18'0'0,"36"0"0,-53 0 15,70 0 32,-17 0-47</inkml:trace>
  <inkml:trace contextRef="#ctx0" brushRef="#br0" timeOffset="9520.75">8855 582 0,'0'0'0,"0"18"16,17-1-16,1 1 15,0 0-15,17 52 16,-35-52 0,18-1-16,-18 1 0,0 0 15,0-1-15,0 1 16,-18-18 15,18-18-31,-18-17 16,1 17-16,-1-17 15,18 18-15,0-1 0,0-17 16,0 17-16,0 0 0,18 1 16,-1 17-16,-17-18 0,53 0 15,-35 18-15,-1 0 0,19 0 16,-19 0-16,19 0 0,-19 0 0,1 0 15,0 0-15,-1 18 0,1-18 0,17 35 16,-17-35-16,-18 18 16,17 0-16,-17-1 0,0 1 15,0 0-15,0-1 0,-35 18 16,17-17-16,1-18 16</inkml:trace>
  <inkml:trace contextRef="#ctx0" brushRef="#br0" timeOffset="9944.41">9666 564 0,'0'0'0,"-18"0"0,1-17 16,-36-1-1,35 18-15,1 0 0,-1 0 16,0 0-16,1 0 0,-19 18 15,19 17-15,-1-17 16,-17 17-16,35-17 0,0-1 16,-18 1-16,18 0 0,0-1 0,0 1 15,0-1-15,0 1 16,18 0-16,17-18 16,-17 0-16,-1 0 15,1 0-15,17-18 0,-17 18 16,0-18-16,17-17 0,-17 18 15,-1-19-15,-17 19 16,0-1-16,18 18 31,-1 18-15,-17-1 0,18-17-16,0 18 0,-1 17 15,-17-17-15,18-18 16,-18 17-16,18-17 15</inkml:trace>
  <inkml:trace contextRef="#ctx0" brushRef="#br0" timeOffset="10708.74">9825 564 0,'0'0'15,"0"36"16,35-36-31,-17 17 0,-18 1 16,17-18-16,19 18 16,-19-1-16,19 19 0,-19-36 15,-17 17-15,18-17 16,-36 0 15,18-17-31,-17-1 16,17-17-16,-18-1 15,18 19-15,0-1 16,0 0-16,0 1 0,35 17 0,-17-18 16,17 1-16,-17 17 15,-1 0-15,1 0 0,0 0 16,17 0-16,-17 0 16,-1 0-16,1 0 0,0 0 15,-1 0-15,-17 17 31,0 1-15,-17-1-16,17 1 16,0 0-16,0-1 15,0 1-15,0 0 16,0-1-16,0 1 16,35-18-16,-35 18 0,17-18 15,1 17-15,0-17 16,-1 0-16,36-35 15,-35 17 1,0 1-16,-1-19 16,-17 19-16,0-1 15,0 0-15,0 36 47,0 0-31,0-1-16,0 36 15,0-35-15,0 0 16,0-1-16,0 1 0,0 17 16,0 18-16,18-18 15,-18-17-15,0 17 0,17 18 16,-17-35-16,0-1 0,0 19 16,0-19-16,0 1 15,-35-18-15,0 0 16,17 0-16,1 0 0,-1 0 0,-17 0 15,17 0-15,0 0 0,1-18 16</inkml:trace>
  <inkml:trace contextRef="#ctx0" brushRef="#br0" timeOffset="11120.51">10672 212 0,'0'0'0,"-18"0"0,18-18 16,0 0-1,18 1 1,-1 17 0,18 0-1,-17 0-15,0 35 0,-1-35 16,19 53-16,-19-35 0,1 17 16,0 18-16,-1-18 0,1 0 15,-18 36-15,17-18 0,-17-18 16,0 0-16,0 1 0,0-1 0,0 0 15,0 0-15,0 1 0,-35-1 0,35 0 16,-17 1-16,17-1 0,-18-18 0,-88 89 16,71-88-1,0 0-15,-71 35 16</inkml:trace>
  <inkml:trace contextRef="#ctx0" brushRef="#br0" timeOffset="12535.88">7920 265 0,'-18'0'32,"1"0"-17,17-18-15,-18 18 31,18-18-31,-18 18 47,1 0-31,17 18-16,-18-18 16,0 18-16,18-1 0,-35 18 15,35-17-15,0 0 16,-35 17-16,35-17 15,-18 17-15,1-17 0,17-1 16,0 1-16,-18 17 0,18-17 16,-18-1-16,18 1 0,0 0 0,-17 17 15,17-17-15,-18 17 16,18-17-16,0-1 0,0 18 16,0-17-16,0 0 0,0 17 15,0-17-15,18-18 0,-1 53 16,-17-36-16,18 1 0,0-1 15,-1 36 1,1-35-16,-1 0 0,-17-1 16,18 1-16,-18 0 0,18-1 15,-18 1-15,17-18 0,-17 18 16,18-18-16,0 0 16,-1 0-1,1 0-15,0 0 16,-1 0-16,1 0 15,-1 0 1,-34 0 187</inkml:trace>
  <inkml:trace contextRef="#ctx0" brushRef="#br0" timeOffset="20060.02">1693 3775 0,'0'17'47,"-17"-17"16,17 18-63,-18-18 0,0 0 15,1 0 32,17-18-47,0 1 16,0-1-16,0 0 16,35 1-1,-17 17-15,-1-18 0,19 18 16,-19 0-16,1 0 0,0 0 15,-1 0-15,1 0 0,17 18 16,-35 17-16,18-17 0,-1 17 16,-17 0-16,0-17 0,0 35 15,0-36-15,-35 19 16,17-1-16,-17 18 16,18-35-16,-19 17 15,19-18-15,-1-17 16,18-17 15,0-1-15,18 1-16,17-1 15,-35 0-15,18 18 0,34-35 16,-34 17-16,0 1 0,17-19 16,-35 19-16,18-1 0,-1-17 15,-17 17-15,18-35 16,-18 36-16,0-1 0,0 0 15,0 1-15,-35 17 0,35-18 16,-18 18-16,0-17 16,1 17 15,17 35-31,0-18 0,0 1 16,0 35-16,-18-18 15,18-17-15,0 0 0,0 17 16,0-18-16,0 19 0,0-1 15,0-17-15,35 17 0,-35-17 0,18-1 16,-18 1-16,18-1 16,-1 1-16,1 0 15,0-18-15,-18 17 0,17-17 16,1 0-16,-18-17 47,0-1-32</inkml:trace>
  <inkml:trace contextRef="#ctx0" brushRef="#br0" timeOffset="20329.27">2170 4022 0,'-18'0'31,"18"35"1,0-17-17,0-1-15,0 1 0,0 17 16,0-17-16,0 17 16,18-17-16,-18-1 15,0 1-15,0 0 16,0-1-1</inkml:trace>
  <inkml:trace contextRef="#ctx0" brushRef="#br0" timeOffset="21544.81">2222 3457 0,'-17'0'0,"34"0"16,-52-17-16,18 17 0,17-18 15,-18 0-15,0 1 16,1-1 0,-1 18-1,0 0-15,1 0 0,-1 0 0,-17 0 16,17 0-16,-35 0 16,18 0-16,17 0 15,-17 18-15,17-18 16,-17 17-16,18-17 0,17 18 15,-53 0-15,0 34 16,35-34 0,18 0-16,-35 17 15,17-17-15,0 35 0,1-36 16,17 1-16,-18 35 16,18-36-16,0 1 0,-17 17 15,17 1-15,-18-19 0,18 36 16,-18-18-16,18-17 0,0 17 15,0-17-15,0 0 0,0 17 16,0-17-16,0-1 0,0 18 16,0-17-16,18 17 15,-18-17-15,0 0 0,18 17 16,-1-17-16,-17-1 16,18 19-16,-1-19 0,-17 1 15,18 17-15,0-17 0,-18-1 16,17 1-16,1 0 0,-18-1 15,35 19-15,-17-19 16,0 1-16,-18-1 0,17-17 16,1 18-16,0 17 15,-1-35-15,18 36 16,-17-36-16,0 17 16,-1-17-16,1 0 0,17 0 15,-17 0-15,0 0 0,17 0 16,-18 0-16,19 0 0,-1 0 15,-17 0-15,-1-17 0,1 17 16,0 0-16,-1-18 0,1 18 16,52-18-1,-70 1-15,18 17 16,17-18-16,-17 0 0,0 18 0,-1-35 16,1 35-16,0-17 15,-1-1-15,1 0 0,-1 1 16,-17-1-16,18 0 0,-18 1 15,0-1-15,18-17 16,-18 17-16,17-17 0,-17 17 16,0 1-16,0-19 0,0 19 15,0-19 1,0 19-16,-17-1 0,17 0 16,-18 1-16,18-1 0,-18-17 15,1 17-15,17 1 0,-18-19 16,1 19-16,17-1 0,-18-35 15,18 36-15,0-1 0,0 0 0,-18-17 16,18 17-16,0 1 0,0-1 16,-17-17-16,17 17 0,-18 1 0,0-19 15,1 19-15,-1 17 0,-17-53 16,-1 17 0,1 1-16,18 35 0,-1-18 15,0 1-15,1 17 0,17-18 16,-36 18-16,19 0 0,17-17 15,-36-1-15,19 18 16,17-18-16,-18 18 0,1 0 0,17-17 16,-18 17-16,18-18 0,-18 18 15,18-18-15,-17 18 0,-1 0 16,18-17-16,-18 17 16,1 0-16,-1 35 15,0-35-15,1 35 0,-18 1 16,17-19-16</inkml:trace>
  <inkml:trace contextRef="#ctx0" brushRef="#br0" timeOffset="22948.22">1623 5891 0,'0'-17'15,"0"-1"1,35 18-1,-35-18 1,53 18 0,-35 0-16,17 0 0,-17 0 0,-1 18 15,1-18-15,-1 0 0,1 35 16,0-35-16,-1 53 0,-17-35 16,0 17-16,0 36 15,0-36-15,-35-17 0,17 17 16,18 0-16,-35-17 0,18 0 15,-1-1-15,0-17 16,18-35 0,0 17-16,36 1 15,-36-19 1,17 19-16,-17-1 0,18 0 0,17 1 16,-35-1-16,18 0 0,17-52 15,-17 52-15,-1 1 16,1-1-16,-18 0 0,18 1 15,-18-1-15,0 0 16,0-17-16,0 53 63,-18-1-63,0 1 15,18 0-15,0 17 16,0-17-16,0 17 15,0 0-15,0-17 0,0 52 16,0-34-16,18 17 16,-18-36-16,18 1 0,-18 0 15,17-1-15,-17 1 16,18-18-16,-18 17 16,17-17-1,1 0 16,-18-17-15</inkml:trace>
  <inkml:trace contextRef="#ctx0" brushRef="#br0" timeOffset="23365.3">2293 6068 0,'-18'0'15,"36"0"-15,-71 0 0,35 0 16,36 0 31,0 0-47,17 0 16,-17 0-16,-1 0 0,1 0 15,17 0-15,-17 0 0,0 0 16,-1 0-16,-17 35 0,18-17 15,-18 17-15,0 0 16,-35-17-16,35 0 0,-36-1 16,1 18-16,17-17 0,-17-18 15,17 18-15,-35-1 16,36 1-16,34-18 47,1 0-32,17 0-15,-17-18 16,0 18-16,-1 0 0,19-17 16,-1 17-16,-17-18 0,17 0 15,-18 1-15,1-1 0</inkml:trace>
  <inkml:trace contextRef="#ctx0" brushRef="#br0" timeOffset="24593.93">2540 5680 0,'0'0'0,"-18"-18"0,1 0 16,-1 18-1,0-17-15,1 17 16,-1 0-16,1-18 0,-1 18 16,0 0-16,1 0 0,-19 0 15,19 0-15,-1 0 0,-35-17 16,18 17-16,17 0 0,-52 0 16,34 0-16,1 0 15,-18 0-15,18 0 0,0 0 16,-18 17-16,35-17 0,0 35 15,-34-17-15,34-18 0,-17 18 16,-1-1-16,19-17 0,-1 18 16,-17 0-16,17-18 0,0 17 0,1-17 15,-18 36-15,17-19 0,0-17 16,1 18-16,-19 17 0,19-35 16,-1 18-16,0 17 15,1-17-15,-1 35 16,18-18-16,0-18 0,-17 36 15,17-35-15,-18 0 0,18 35 16,0-18-16,0-17 0,-18-1 0,18 1 16,0 17-16,0-17 0,0-1 0,0 19 15,0-19-15,0 1 0,0 17 16,0-17-16,18-1 0,-18 1 16,18 0-16,-18-1 0,0 1 15,35 17-15,0 18 16,-35-35-16,18-1 15,-18 1-15,17 0 16,19-1-16,-19 1 16,1 0-16,0-1 0,-1-17 15,1 18-15,17 0 0,-17-18 16,-1 17-16,19 1 0,-19-18 16,1 0-16,17 18 0,-17-18 15,0 0-15,-1 0 0,18 17 16,-17-17-16,35 0 15,-35 0-15,-1 0 0,19 0 16,-19 0-16,18-35 0,1 35 16,-19 0-16,1 0 0,17-18 15,-17 1-15,0 17 0,-1-18 16,1 18-16,17-18 0,0 1 16,-17 17-16,0-18 0,52-17 15,-52 35-15,0-18 16,-1 0-16,1 18 0,-1-17 0,19-18 15,-19 17 1,1 0-16,-18 1 0,18 17 16,-1-18-16,-17 0 0,0 1 15,18-1-15,-18 0 0,18 1 16,-18-1-16,17 1 0,-17-1 16,0 0-16,0 1 0,18-1 0,-18 0 15,0 1-15,0-19 0,0 19 16,0-1-16,0-17 15,0 17-15,0 1 0,0-36 16,-18 35-16,18 0 16,0 1-16,0-1 0,0-17 15,0 17-15,0 1 0,-17-1 0,17 0 16,0 1-16,-18-1 0,18 0 16,-18 1-16,1-1 15,-1 0-15,0 1 16,1 17-16,17-18 0,-18 1 0,0-1 15,1 0-15,-1 1 16,1-19-16,-1 36 16,0-35-16,18 17 15,-17 1-15,-1 17 16,0 0-16,1 0 16,-1-18-16,0 18 0,-17 0 15,17 0-15,-17 0 0,18 0 16,-1 0-16,0 0 0,1 35 15,-1-35-15,0 0 0,1 18 0,-36-18 16,18 0-16,-89 71 16</inkml:trace>
  <inkml:trace contextRef="#ctx0" brushRef="#br0" timeOffset="29283.8">7038 4198 0,'0'0'0,"0"-18"47,0 1-16,18 17-31,-18-18 15,-18 18 1,0 0-16,18-18 16,-17 18-16,-1 0 15,0 0-15,1 0 16,-1-17-16,0 17 16,1 0-16,-1 0 0,1 0 15,-1 0-15,0 0 0,1 35 16,-1-35-16,-17 0 0,17 0 15,18 18-15,-18-18 0,18 17 0,-17-17 16,17 18-16,-18 0 0,0-1 16,1 1-16,17 0 15,-18-18-15,1 35 16,17-17-16,-18-18 0,0 35 16,1-18-16,17 1 0,-18 17 15,0-17-15,18 0 16,0-1-16,0 19 15,0-19-15,0 1 16,0-1-16,18-17 0,-18 18 16,0 0-16,0-1 0,18 1 15,-18 0-15,0-1 16,0 1-16,17 0 0,-17-1 16,0 1-16,0-1 15,18 1-15,-18 0 0,0-1 16,0 1-16,18 0 15,-18-1 1,17 1-16,-17 0 16,18-18-16,-18 17 0,17-17 15,-17 18-15,18-18 16,0 18-16,-1-18 16,1 17-16,0-17 0,-18 18 15,17-18-15,1 0 0,0 17 16,-1-17-16,1 0 15,0 0-15,-18 18 0,35-18 16,-18 0 0,1 0-16,0 0 0,-1 18 15,1-18-15,0 0 16,-1 0-16,1 0 0,0 0 16,-1 0-16,1-18 0,-1 18 15,1 0-15,-18-18 0,18 18 0,-1 0 16,-17-17-16,36 17 0,-36-18 15,17 18-15,1 0 16,0 0-16,-18-17 0,17 17 0,1 0 16,-18-18-16,17 0 15,1 18-15,-18-17 0,35-1 16,-17 0-16,0 1 16,-1-1-16,-17 0 0,36-17 15,-19 17-15,-17 1 16,18 17-16,-18-18 0,18-17 15,-18 17-15,17 18 0,-17-17 16,0-19 0,0 19-16,0-1 15,0 0-15,0 1 0,18-1 16,-18 1 0,0-1-16,0 0 0,0 1 15,0-1-15,0 0 16,0 1-16,0-1 15,0 0 1,0 1-16,0-1 16,-18 18-16,18-17 15,-17-1-15,17 0 16,-18 18 0,0-17-16,1 17 0,17-18 15,-18 0-15,0 18 16,18-17-16,-17 17 0,-1-18 15,0 18-15,18-18 0,-17 18 16,-1-17-16,0-1 16,1 18-1,17-18-15,-18 18 0,1 0 16,-1 0 0,0-17-16,1 17 15,-1 0-15,0 0 0,1 0 16,-1 0-16,0 0 0,1 0 15,-18 0-15,17 0 16,0 0-16,1-18 0,-1 18 16,0 0-16,1 0 15,17-17 1,-18 17-16,0 0 0,1 0 16,-1 0-16,1 0 15,-1 0-15,0 0 16,1 0-16,-1 0 15,18 17-15,-18-17 16,1 18-16,-1-18 16,0 17-16,1-17 0,-19 18 15,19-18-15,-1 18 16,-17-1-16,17-17 16,1 18-16,-19 17 0,19-35 0,-1 18 15,-17 0-15</inkml:trace>
  <inkml:trace contextRef="#ctx0" brushRef="#br0" timeOffset="33116.65">7003 4516 0,'0'-36'78,"-36"36"-63,19 0 1,17-17 0,-18 17-16,0 0 15,1 0-15,-1 0 16,1 0-16,-1 0 15,0 17 1,1 1 0,-1-18-1,18 18-15,-18-1 0,18 1 16,0-1-16,-17-17 0,17 36 16,0-19-16,0 1 0,0 0 15,0-1-15,35 1 16,-17-18-1,-1 0-15,1 0 16,0-18-16,-1 18 16,1-35-1,-18 17-15,17 1 0,-17-1 16,0 0-16,0 1 16,0-1-1,0 1 1,0 52 46,0-18-46,0 19-16,0-19 16,18 1-16,-18 0 15,18-18-15,-18 17 0,17-17 16,-17 18-16,0 0 15,18-18 1,-18 17-16,0 1 16</inkml:trace>
  <inkml:trace contextRef="#ctx0" brushRef="#br0" timeOffset="33400.65">7056 4692 0,'-18'0'31,"36"0"16,-18 18-32,17-1 1,-17 1-16,0-1 16,0 1-1,0 0-15,0-1 16,0 1 0</inkml:trace>
  <inkml:trace contextRef="#ctx0" brushRef="#br0" timeOffset="33902.18">7108 4269 0,'0'17'63,"0"19"-47,0-19-1,-35 1-15,35-1 16,0 1-16,0 0 15,0-1-15,0 1 16,0 0-16,0-1 16,18-17-1,-18 18-15,17-18 0,-17 18 16,18-18-16,0 0 16,-1 0-1</inkml:trace>
  <inkml:trace contextRef="#ctx0" brushRef="#br0" timeOffset="34204.21">7197 4357 0,'0'0'0,"0"-18"15,17 53 32,-17-17-31,18-18-16,-18 18 16,0-1-16,0 1 15,0 0 1,18-18 15</inkml:trace>
  <inkml:trace contextRef="#ctx0" brushRef="#br0" timeOffset="34431.28">7285 4286 0,'17'0'47,"1"0"-47,0 18 16,-1 0 0,1-18-16,0 52 0,-18-34 15,0 0-15,0 17 16,0-17-16,-36 17 0,1 18 15</inkml:trace>
  <inkml:trace contextRef="#ctx0" brushRef="#br0" timeOffset="36528.97">7179 4357 0,'35'0'266,"-17"0"-235,0 0 0,-18 17-15,17-17-16,-17 18 15,0 0-15,0-1 16,0 1 0,-17-18-1,17 18-15,-18-18 31,18 17 1,0 1 15,18-18-1,-1 0-30,1 0 0,-1 0-16,1 0 15,0 0-15,-18-18 16,17 18-16,1 0 0,0-17 16,-1 17-16,-17-18 15,18 18-15</inkml:trace>
  <inkml:trace contextRef="#ctx0" brushRef="#br0" timeOffset="39253.15">2364 3581 0,'17'17'0,"1"-17"250,-18-17-235,18 17-15,-18 17 235,17-17-220,-17 18-15,0 0 16,0-1 109,0 1-94,18-18 500,-1 0-515,1 0-16</inkml:trace>
  <inkml:trace contextRef="#ctx0" brushRef="#br0" timeOffset="41057.71">2328 3651 0,'18'0'15,"0"0"63,-1 0-62,1 0 0,0 18-1,-1-18 1,-17 18-16,18-18 0,-1 0 0,1 0 16,0 0-16,-1 0 0,1 0 15,17 17-15,-17-17 0,0 0 16,17 0-16,0 0 15,-17 18-15,17-18 0,-17 0 16,52 17-16,-52-17 16,35 0-16,-18 0 0,0 18 15,-17-18-15,53 0 0,-36 18 16,0-18-16,36 17 0,-54-17 16,19 0-16,34 18 15,-52-18-15,17 18 0,0-18 16,1 17-16,-19-17 0,18 18 15,1 0-15,-1-18 0,36 17 16,-36-17-16,0 0 0,53 18 16,-35-18-16,-17 0 0,16 17 15,1-17-15,0 0 0,0 0 0,35 18 16,-35-18-16,-17 18 0,52-18 16,-53 0-16,0 17 0,18-17 15,-17 18-15,-19-18 16,36 0-16,-18 18 0,-17-18 0,0 0 15,35 0-15,-1 17 16,-16-17-16,-1 0 16,-17 0-16,70 18 15,-70-18-15,34 18 0,-16-18 16,-19 0-16,36 17 0,-17-17 16,-19 18-16,36-18 0,-35 0 15,17 17-15,-17-17 0,35 0 16,-18 18-16,0-18 0,0 0 15,-17 0-15,35 18 0,-18-18 0,36 0 16,-36 17-16,0-17 0,36 0 16,-36 18-16,0-18 0,36 18 15,-53-18-15,-1 0 0,1 0 16,0 0-16,-1 17 0,1-17 16,-1 0-16,1 0 15,0 0 1,-1 18-16,1-18 15,0 0-15,-1 0 0,1 0 16,0 0-16,-1 0 0,19 0 16,-1 0-16,-18 18 15,1-18-15,0 0 16,-1 0-16,-17 17 78,18-17-62,17 0-1,-17 0-15,0 0 16,-1 0-16,1 0 16,-1 0-16,1 0 15,-36 0 79,18-17-78,-17 17-1,-1 0 1,18-18-16,-35 0 15</inkml:trace>
  <inkml:trace contextRef="#ctx0" brushRef="#br0" timeOffset="41424.03">6227 4127 0,'-18'0'16,"0"0"-1,36 0 32,-18 18-47,18-18 16,-18 18-16,0-1 16,17-17-16,1 18 0,-1 0 15,1-1-15,17 1 16,-17-18-16,17 18 15,-35-1-15,18-17 0,0 18 16,-18 0-16,17-18 0,-17 17 16,0 1-16,0-1 0,0 1 15,-17-18-15,17 18 0,-36-18 16,36 17-16,-35-17 0,0 36 16,-1-19-16,19 1 15,-1-18-15,18 18 0,-17-18 16,17 17-16</inkml:trace>
  <inkml:trace contextRef="#ctx0" brushRef="#br0" timeOffset="43669.85">2646 6368 0,'0'17'31,"17"-17"110,1 0-126,-18-17-15,18 17 16,35-36 0,-36 19-16,19-1 0,-19 0 15,1 1-15,17-1 0,0 1 16,-17-1-16,17-17 0,1 35 16,-19-18-16,36-17 0,-18 17 15,-17 0-15,53-35 0,-36 36 16,0-1-16,18-35 0,0 36 15,-35-1-15,17 0 0,35 1 16,-34-1-16,-19 0 0,54 1 16,-18-1-16,70-35 15,-87 36-15,17-1 0,35-17 16,-53 35-16,18-18 0,17-17 16,-17 17-16,-17 18 0,34-35 15,-52 35-15,17-18 0,0 1 16,1 17-16,-19-18 0,19 0 0,-1 18 15,-17-17-15,17-1 0,0 0 0,0 18 16,36-35-16,-53 17 0,17 18 16,71-52-1,-89 52-15,19-18 0,34 0 16,-52 1-16,52-1 0,-52 0 16,17 1-16,36-1 0,-54 0 15,36 1-15,-35-1 16,17 1-16,36-19 15,-36 19-15,0-1 0,18 0 16,-17 1-16,-19 17 0,36-18 16,-18 0-16,-17 1 0,53-1 15,-54 1-15,36-1 16,-35 18-16,17-18 16,-17 1-16,-1 17 0,19-18 0,-1 0 15,-17 1-15,-1 17 0,18-18 16,-17 18-16,0-18 0,-1 1 15,1 17-15,0-18 16,-1 18-16,-17-18 0,18 18 16,0-17-16,-1 17 15,1-35 1,0 35-16,17-18 16,0 0-16,-17 18 15,-1 0-15,1 0 16,0 0-1,-1-17 1,1 17-16,17 0 16,-35-18-16,18 18 0,17 0 15,-17-18-15,-1 18 0,1-17 16,0 17-16,-1 0 16,-34 0 140,-1 0-141,0 0 1,1 0-16,-1 0 16,0-18-16,1 18 15,-1-18-15,1 18 16,-1 0 0,18-17-16,-18 17 15,1 0-15,-1 0 16,18-18-16,-18 18 0,18 18 109,18-1-93,0-17-16,-18 18 15,17-18-15,1 18 16,-18-1-16,18-17 0,-1 18 16,-17 0-16,18-18 0,-18 17 15,0 1-15,0 17 16,-35-17-16,-1 35 16,1-36-16,17 1 0,-70 53 15,53-54-15,-18 1 16</inkml:trace>
  <inkml:trace contextRef="#ctx0" brushRef="#br0" timeOffset="45953.48">2046 2222 0,'-35'0'0,"17"0"125,18-17-109,-17 17-1,17-18 48,17 18-48,1 0 1,-1 0-16,1 0 16,17 0-16,-17 0 15,0 0-15,17-17 0,18 17 16,17 0-1,-34 0-15,17-18 0,-36 18 16,1 0-16,0 0 0,-1-18 16,1 18-16,-53 0 78,17 0-63</inkml:trace>
  <inkml:trace contextRef="#ctx0" brushRef="#br0" timeOffset="46357.36">2205 2028 0,'0'0'0,"0"18"78,0 0-78,17 17 16,-17-17-16,18 17 15,-18 0-15,18 18 16,-18-35-16,0 17 16,0-17-16,17-1 0,-17 19 15,0-19-15,0 1 0,0 0 16,0-1-16,0-34 47,0-1-32,0 0 1,-17 1-16,-1-1 16,0 0-1</inkml:trace>
  <inkml:trace contextRef="#ctx0" brushRef="#br0" timeOffset="46768.8">2575 1993 0,'18'0'31,"0"18"1,-18-1-17,0 1 1,0 0-16,17-18 0,-17 35 16,0-17-16,0-1 0,0 1 15,0 0-15,0-1 0,0 18 16,0-17-16,0 0 0,0-1 15,0 1-15,0 0 16,0-1 0,0-34 31,0-1-47</inkml:trace>
  <inkml:trace contextRef="#ctx0" brushRef="#br0" timeOffset="48184.55">2646 1799 0,'0'0'16,"-35"-17"-1,17-1 1,0 18-16,1-18 0,-1 18 16,0 0-16,1 0 15,-19 0-15,19-17 16,-1 17-16,-17 0 0,17 0 15,1 0-15,-1 0 0,0 0 0,-17 0 16,17 0-16,-17 0 0,17 0 16,1 0-16,-18 0 0,17 17 15,0-17-15,1 18 16,-1-18 0,0 18-16,1-18 0,-1 35 15,0-35-15,1 17 16,-1 1-16,1-18 0,-1 35 15,0-35-15,1 18 0,17 0 0,-18-1 16,0 1-16,18 0 0,-17-1 16,17 1-16,-18-1 0,18 1 15,-18 0-15,18-1 0,0 1 16,0 0-16,0-1 16,0 19-16,0-19 15,0 18-15,18-17 0,-18 0 16,18-1-16,-18 1 0,17 0 15,-17-1-15,18-17 16,0 53 0,-18-35-16,17 0 0,1-1 15,-18 1-15,18-1 0,-1-17 16,-17 18-16,18 17 16,-1-17-16,1 0 15,0-1-15,-1-17 16,-17 18-16,18-18 15,-18 18-15,18-18 0,-18 17 16,17-17-16,1 0 16,0 18-16,-1-18 15,1 0-15,-1 0 0,1 0 16,17 0-16,-17 0 0,0 0 16,17 0-16,-17 0 0,-1 0 15,1 0-15,0 0 0,-18-18 16,35 18-16,-18-17 15,1 17-15,0 0 0,-1 0 16,1-18-16,0 18 0,-1-18 16,1 18-16,0 0 0,-18-17 15,17 17-15,1 0 0,-1-18 16,1 18-16,-18-18 0,18 18 16,-1 0-1,1-17-15,0-1 16,-1 18-16,-17-18 0,18 1 15,0 17-15,-1-18 16,-17 1-16,18-1 16,-18 0-16,0 1 15,0-1-15,0 0 16,17 18-16,-17-17 0,0-1 0,0 0 16,0 1-16,18 17 15,-18-18 1,0 0-16,0 1 15,0-1 1,0 1 0,0-1-16,0 0 15,0 1-15,-18 17 0,18-18 16,0 0 0,0 1-16,-17 17 0,17-18 15,0 0-15,-18 18 0,18-17 16,0-1-16,-17 1 15,17-1-15,-18 18 16,18-18-16,-18 1 16,1-1-16,-1 0 15,0 1 1,1 17 0,-1-18-16,0 18 15,18-18-15,-17 18 0,-1 0 16,1-17-1,-1 17-15,18-18 0,-18 18 16,1 0-16,17-17 0,-18 17 16,0 0-16,1 0 0,-1-18 15,0 18-15,1 0 16,-1 0-16,1 0 16,-1 0-16,0 0 0,1 0 15,-1 35-15,0-35 0,-17 18 16,17-18-16,1 17 0,-19-17 0</inkml:trace>
  <inkml:trace contextRef="#ctx0" brushRef="#br0" timeOffset="50204.93">2928 2099 0,'18'18'125,"-1"-1"-109,1-17-16,0 18 15,17-18-15,-17 18 16,17-18-16,-18 17 0,1-17 15,17 0-15,-17 18 0,0-18 16,-1 17-16,1-17 0,0 0 0,-1 18 16,36-18-16,-35 0 0,17 18 15,18-18-15,-35 0 16,-1 17-16,36-17 16,-18 18-16,-17-18 0,53 35 15,-54-17-15,1 0 0,17-1 16,-17 1-16,-1 0 0,19-1 15,-19 1-15,1-18 0,17 35 16,1-35-16,-19 18 0,36-1 16,-35-17-16,-1 18 0,19-18 0,-19 0 15,19 18-15,-19-1 0,54 1 16,-54 0-16,1-1 16,35 1-16,-35-1 0,-1-17 0,36 53 15,-35-35 1,17 0-16,-17-1 0,-1-17 15,36 36-15,-35-36 0,0 17 16,70 1-16,-53-1 16,-17-17-16,52 18 0,-52 0 15,-1-18-15,36 17 0,-35 1 16,0 0-16,17-1 0,-17-17 16,17 18-16,-17 0 15,-1-18-15,18 17 16,-17 1-16,17-18 15,-17 18-15,0-18 0,52 17 16,-52-17-16,35 18 16,-36-18-16,19 0 0,-19 17 0,19 1 15,-1-18-15,-18 18 0,19-1 16,-19-17-16,1 18 0,35 17 16,-18-17-1,-17-18-15,17 35 0,0-35 0,36 35 16,-36-17-16,1 0 15,16-1-15,-16 1 0,-1 0 16,18 17-16,-18-35 0,-17 18 16,35 17-16,-36-18 0,1 1 15,17 17-15,-17-17 16,0 0-16,-1 17 16,1-17-16,0-1 0,34 19 15,-34-19-15,0 1 0,-1-18 0,19 17 16,-19 1-16,54 0 15,-54-1-15,1-17 0,17 18 16,-17 0-16,0-1 0,-1 1 16,1-18-16,0 18 15,-18-1-15,17-17 0,-17 18 16,18-18-16,-1 17 16,1-17-1,-18 18-15,18-18 16,-1 18-16,1-18 15,-18 17 1,18-17 0,-18 18-1,17-18 17,1 0 124,0 0-141,-18 18-15,17-18 16,1 0 0,-18 17-16,-18-34 93,-17 17-93,17-18 16,1 18-16</inkml:trace>
  <inkml:trace contextRef="#ctx0" brushRef="#br0" timeOffset="50612.46">6368 3951 0,'0'0'0,"35"0"47,-17 0-31,-1 0-16,1 0 15,-1 0 1,-17 18-16,18-18 0,0 17 16,-1 1-16,1-18 15,0 0-15,-1 18 0,1-18 16,0 0-16,-1 0 16,1 17-16,-1-17 0,1 0 15,0 0-15,-1 0 0,1 0 16,0 0-1,-36-35 32</inkml:trace>
  <inkml:trace contextRef="#ctx0" brushRef="#br0" timeOffset="51109.84">6791 3739 0,'0'0'0,"0"-17"0,0-1 16,18 18-16,-18-17 0,0-1 15,17 18 1,-17 18 46,0-1-46,0 1-16,0-1 0,0 1 16,0 0-16,0 17 0,0-17 15,0-1-15,0 19 16,0-19-16,-17 54 0,17-54 15,-18 1-15,18 0 0,-18 17 16,18-17-16,0-1 16,0 1-16,-17-18 0,17 17 15,0 1-15,0-36 110</inkml:trace>
  <inkml:trace contextRef="#ctx0" brushRef="#br0" timeOffset="67669.2">7567 4498 0,'18'0'313,"-1"0"-298,19-18-15,-19 18 16,1 0-16,35 0 16,-36 0-16,36 0 15,-35-17-15,35 17 16,-35 0-16,17 0 0,-18 0 0,54 0 15,-36 0-15,-17 0 0,70 0 16,-53 0-16,1 0 0,34-18 16,-34 18-16,-1 0 0,35 0 15,-52 0-15,17 0 0,18 0 16,-35 0-16,17 0 0,0 0 16,1 0-16,-19 0 0,19 0 15,17-18-15,-36 18 0,18 0 16,1 0-16,-19 0 0,1 0 0,17 0 15,18-17-15,-35 17 0,-1 0 16,36 0-16,-35 0 0,0 0 16,-1 0-16,1 0 15,0 0-15,-1 0 63,1 0-32,-1 0 0,1 0-31,0 0 16,-1 0 15,1 0 0,0 0-15,-1 0 0,1 0-1,0 0 1,-1 0 0,1 0 15,0 0-16,-1 0 1,1 0-16,-1 0 16,1 0-16,0 0 15,-1 0-15,1 0 0,0 0 16,-1 0-16,-34 0 125,17-36-109,-18 36-16,0-17 15,1 17-15</inkml:trace>
  <inkml:trace contextRef="#ctx0" brushRef="#br0" timeOffset="68133.89">9260 4180 0,'-17'0'0,"34"0"0,-52 0 16,35 18 46,18-18-62,-18 18 16,0-1 0,17-17-16,-17 18 0,18 0 0,0-18 15,-18 17-15,35 1 16,0 0-16,-35-1 15,18-17-15,0 18 0,34-1 16,-34-17-16,17 18 16,-17-18-16,-18 18 0,53-1 15,-35-17 1,-18 18-16,0 0 16,-36-18-16,36 17 0,-35-17 15,17 18-15,1-18 0,-1 18 0,-17-18 16,0 17-16,17 1 0,0-18 15,1 17-15,-1-17 0,18 18 16,-18-18-16,18 18 16,0-1-16,-17 1 15,17 0 1</inkml:trace>
  <inkml:trace contextRef="#ctx0" brushRef="#br0" timeOffset="69263.08">9790 3828 0,'-18'0'0,"36"0"0,-36-18 0,18 0 16,0 1-1,0-1-15,18 18 16,-18 18 31,17 17-47,-17-17 15,0 17-15,0 0 16,18-17-16,-18 35 16,17-18-16,1 36 0,-18-36 15,18 0-15,-18 18 0,0-35 16,17-1-16,-17 36 0,0-35 15,0 0-15,0-1 16,0 1-16,0-1 16,0-34 31,0-18-32,0 17-15,0 0 16,0 1-16,0-1 15,36 0-15,-19 1 16,1 17-16,-18-18 16,35 0-16,-17 18 15,0-17-15,17 17 16,-18 0-16,1 0 16,0 0-16,-18 17 0,17-17 15,-17 18-15,18 17 0,0-35 16,-18 18-16,0 0 0,17 17 15,-17-17-15,0 17 16,0-18-16,0 1 16,0 0-16,0-1 15</inkml:trace>
  <inkml:trace contextRef="#ctx0" brushRef="#br0" timeOffset="69846.17">10566 4216 0,'-18'0'15,"36"0"-15,-54 0 16,19 0-16,17-18 15,0 36 17,0-1-32,0 19 15,0-19-15,-18 1 0,18 17 16,-18-35-16,18 18 0,0 17 0,-17 0 16,-1 1-16,18-1 15,0-17-15,0-1 0,0 18 16,0-17-1,18-18-15,-1 0 16,1 0-16,0 0 16,17-18-16,-35 1 0,18 17 15,17-53-15,-35 35 16,18 1-16,-18-19 0,17 1 16,-17 17-16,0-17 0,0 18 15,0-1-15,-17-35 16,-19 53-16,-17-18 15,36 18-15,-1 0 16,-17 0-16,-36 89 31,71-72-31,-17-17 0,17 18 16,0-1-16,0 1 0,0 0 16,35-18-1,-35 17-15,70-17 16,-52 0-16,0 0 15,17 0-15,-17 0 0,-1 0 16,36-17-16,-35-1 0,0 18 16,17-35-16</inkml:trace>
  <inkml:trace contextRef="#ctx0" brushRef="#br0" timeOffset="70232.95">10724 3528 0,'-17'0'16,"34"0"-16,-34-18 0,-1 18 0,1 0 15,-1 0 1,18 18 0,-18 17-16,1-17 0,17-1 15,-36 36-15,36-17 0,-17-19 16,-1 54-16,18-36 16,-18 0-16,18 18 0,0-18 15,0-17-15,0 35 0,0-35 16,0 17-16,18 0 0,-18-17 15,0-1-15,53 19 16,-35-19-16,17-17 16,-17 0-16,-1 0 0,1 0 15,-1-35-15</inkml:trace>
  <inkml:trace contextRef="#ctx0" brushRef="#br0" timeOffset="70779.8">10760 3881 0,'-18'0'16,"36"0"-16,-18 0 47,35 0-47,-35-18 16,35 18-16,-17 0 0,0 0 15,-1 0-15,1 0 0,-1 18 0,1-1 16,0 1-16,-18 17 15,0-17-15,0-1 16,0 1-16,-53 17 16,35-17-1,18 0-15,0-36 32,0 0-17,18 18-15,-18-17 0,17-19 16,1 19-16,0-1 15,-18 0-15,17 1 0,1-1 16,0-17-16,-1 17 0,-17 1 16,18-1-16,-18 0 0,0 1 15,-18 34 17,18 1-17,-17-18-15,17 53 16,-18-35-16,18 17 0,0-18 15,-18 1-15,18 0 0,0 17 16,0-17-16,0-1 16,0 1-16,0 0 0,0-1 0,18 1 15,0-1 1,-1-17-16,19 0 16,-19 0-16,1-17 0,-1 17 15</inkml:trace>
  <inkml:trace contextRef="#ctx0" brushRef="#br0" timeOffset="71104.86">11112 3457 0,'-17'0'0,"34"0"0,-34-17 0,17-1 15,17 18 16,1-18-15,17 18-16,-17 0 16,0 0-16,-1 0 0,36 53 15,-35-53-15,35 71 16,-36-54-16,1 1 0,17 53 16,-17-36-16,35 71 15,-53-71-15,35 88 16,-35-70-16,0-17 0,0 17 15,-35-1-15,35-16 0,-35 17 0,-18 17 16,17-34-16,19-1 0,-54 53 16,36-53-16,0 1 0,-18-19 15</inkml:trace>
  <inkml:trace contextRef="#ctx0" brushRef="#br0" timeOffset="77778.14">4198 1958 0,'-18'0'125,"1"0"-94,-1 18-15,0-1 0,1 1-16,17-1 15,-18 1-15,18 0 0,0-1 16,-17-17-16,17 36 16,0-19-16,0 1 15,0 0-15,0 17 16,0-18-16,0 1 0,0 0 15,17-18-15,-17 17 0,18 1 16,-1 0-16,1-1 16,0-17-16,-1 0 15,1 0 1,0 0-16,-1 0 16,19-17-1,-19-1-15,1 0 0,0 1 16,-18-1-1,17 18-15,-17-18 0,0 1 16,0-18-16,0 17 16,0-17-16,0 17 15,0 0-15,0 1 0,-17-1 16,17 0-16,-18 1 0,18-1 16,-18 1-16,1-1 0,17 0 15,-36 18 1,19-17-16,-1 17 0,0 0 15,1 0-15,-1 0 16,0 0-16,1 0 0,-1 0 16,1 0-16,17 17 15,-18-17-15,18 18 0,-18-18 16,18 18-16,0-1 0,0 1 16,0-1-16,0 1 15,0 0-15,0-1 16,18 1-16,0 0 15,-1-18-15,-17 17 0,35-17 16,-17 0-16,0 0 0,-1 0 16,1 0-16,0 0 0,-1 0 15,1 0-15,0-17 0,-1 17 16,1 0-16,-18-18 0,18 18 16,-18-18-1</inkml:trace>
  <inkml:trace contextRef="#ctx0" brushRef="#br0" timeOffset="78205.63">4551 2240 0,'0'18'78,"0"-1"-62,0 1-16,0 17 16,0-17-16,0 0 15,0-1-15,0 1 0,0 17 16,0-17-16,0 17 16,0-17-16,0-1 15,0 1 1,0-53 15</inkml:trace>
  <inkml:trace contextRef="#ctx0" brushRef="#br0" timeOffset="79393.69">4815 2293 0,'-17'0'46,"-1"0"-30,0 0 0,1 0-1,-1 0 1,18 18 0,-17-18-16,17 17 0,0 1 15,-18 0-15,18-1 0,0 1 0,-18 0 16,18-1-16,0 1 0,0 17 15,-17-17-15,17-1 0,0 19 16,0-19-16,0 1 16,0 0-16,0-1 15,17-17-15,19 0 16,-19 0-16,1 0 0,-1-17 16,1-19-16,0 36 15,-1-17-15,1-36 16,-18 35-16,18 0 0,-18 1 0,0-1 15,0 1-15,0-1 0,0 0 16,0 1-16,-18-1 0,0 18 16,-17 0-1,17 0 1,1 0-16,-1 0 0,1 0 16</inkml:trace>
  <inkml:trace contextRef="#ctx0" brushRef="#br0" timeOffset="80004.13">4480 1746 0,'0'18'15,"0"0"32,0-1-47,-17-17 16,17 18-16,-18-1 16,18 1-16,0 0 15,0-1-15,-18 54 16,18-53-1,0-1-15,0 1 0,36-1 0,-36 1 16,17-18-16,1 18 16,0-18-16,-1 0 15,1 0-15,-1 0 0,1 0 0,0-18 16,-1 18-16,1-35 0</inkml:trace>
  <inkml:trace contextRef="#ctx0" brushRef="#br0" timeOffset="80257.23">4674 1817 0,'-17'0'16,"17"17"15,17-17-31,-17 18 15,18-18-15,-18 18 0,18-1 16,-1 1-16,-17 0 16,0-1-16,18-17 31</inkml:trace>
  <inkml:trace contextRef="#ctx0" brushRef="#br0" timeOffset="80535.73">4780 1658 0,'-18'18'16,"36"-36"-16,-18 36 31,35-18-31,-17 0 15,0 17-15,17 1 16,-17-18-16,-18 18 16,53 35-16,-36-36 15,1 1-15,-18-1 0,17 1 16,1 35-16,-18-35 0,0-1 16,0 36-16,0-18 0,-35-17 15,35 17-15,-35-17 0</inkml:trace>
  <inkml:trace contextRef="#ctx0" brushRef="#br0" timeOffset="82190.77">3475 3351 0,'0'-17'31,"0"-1"-15,0 0-1,-18 18 32,1 36-31,-1-19-1,0 1-15,18 0 16,-17-1-16,17 1 0,-18-18 0,18 18 16,0 17-16,-18-18 0,18 1 15,0 0-15,0-1 0,0 1 16,0 17-16,36-17 15,-36 0-15,17-1 0,-17 1 16,36-18-16,-36 18 0,17-18 16,1 0-16,-1 17 0,1-17 15,0 0 1,-1-35-16,1 17 0,0 18 16,-1-17-16,-17-1 0,36-17 15,-36 17-15,17 0 0,-17-17 16,18 35-16,-18-18 0,0-34 15,0 34-15,-18-53 16,18 54-16,0-1 16,-35-17-16,0 35 0,35-18 15,-18 18-15,0-17 0,1 17 0,-1 0 16,0-18-16,1 18 16,-1 0-16,1 0 0,-1 0 15,0 0-15,1 0 16,17 18-16,-18-18 15,18 17-15,0 1 0,0-1 16,0 1 0,0 0-16,18-18 15,-18 17-15,17 1 0,19-18 16,-36 18-16,17-18 0,1 17 16,-1-17-16,1 0 0,0 0 15,-1 0-15,1 0 0,17 0 16,-17 0-16,0 0 0,-1 0 15,1 0-15</inkml:trace>
  <inkml:trace contextRef="#ctx0" brushRef="#br0" timeOffset="82561.28">3810 3581 0,'0'0'0,"0"17"16,0 1 15,0 0 0,0-1-31,0 1 16,0 0-16,0 17 16,0-18-16,0 1 15,0 0-15,0-1 0,-18-17 16,18 18-16,0 0 0,0-1 31,0-34 0</inkml:trace>
  <inkml:trace contextRef="#ctx0" brushRef="#br0" timeOffset="82819.59">3969 3563 0,'-18'0'16,"18"18"31,0 17-32,0-17-15,18-1 16,-18 1-16,0 0 0,0-1 16,0 1-16,0-1 0,0 1 15,0 0-15,0-1 16,0 1-16</inkml:trace>
  <inkml:trace contextRef="#ctx0" brushRef="#br0" timeOffset="83251.28">3828 3034 0,'-18'0'32,"18"18"-17,-18-18 1,18 17-16,-17-17 0,-1 35 16,18-17-16,-18 17 15,1-17-15,17 0 16,0-1-16,0 1 0,0 0 15,0-1-15,35 1 16,-35-1-16,18 1 0,-18 0 16,17-18-16,1 0 15,-18 17-15,18-17 0,-1 0 16,1 0-16</inkml:trace>
  <inkml:trace contextRef="#ctx0" brushRef="#br0" timeOffset="83519.83">4022 3140 0,'-18'0'0,"36"0"78,-18 35-78,0-17 0,17-1 16,-17 1-16,0 0 15,0-1 1,18-17 0</inkml:trace>
  <inkml:trace contextRef="#ctx0" brushRef="#br0" timeOffset="83765.72">4092 3034 0,'-17'18'16,"17"-1"-1,35-17 1,0 0-16,0 18 15,-17-1-15,0-17 16,-1 18-16,1-18 0,0 18 0,-1 17 16,-17-17-16,18 17 15,-18 0-15,0-17 0,-35 17 16,35 0-16,-36-17 0,19 0 16</inkml:trace>
  <inkml:trace contextRef="#ctx0" brushRef="#br0" timeOffset="85232.2">3334 5415 0,'0'0'0,"-18"0"63,0 0-48,18 18-15,-17-1 16,-1-17-16,18 18 0,0 0 0,-17-1 16,-1 1-16,18 0 0,-18-1 15,18 1-15,0 0 0,0-1 16,0 1-16,0-1 15,0 1-15,0 0 0,18-1 16,-18 1-16,18-18 0,-18 18 16,35-18-16,0 17 15,0-17-15,-17 0 16,0 0-16,-1-17 16,1 17-16,0-36 0,-18 19 15,17 17-15,1-53 16,-18 35-16,0 1 15,0-1-15,0-17 0,0 17 0,0-17 16,0-1-16,0 19 0,0-19 16,0 1-16,0 18 0,-18-19 15,18 19-15,-17 17 16,17-18-16,-18 18 0,0 0 0,-17 0 16,17-18-16,1 18 0,-1 0 15,0 0-15,1 0 0,-1 0 16,1 0-16,-1 18 15,18 0-15,-18-1 16,18 1-16,0 0 16,0-1-16,0 1 0,0-1 15,0 1-15,18-18 16,17 35 0,-17-17-16,-1-18 0,1 18 15,0-18-15,17 0 0,-17 0 16,-1 17-16,19-17 15,-19 0-15,1 0 16,-1 0-16,1 0 0,-18-17 16,18 17-16,-18-18 0,0 0 15</inkml:trace>
  <inkml:trace contextRef="#ctx0" brushRef="#br0" timeOffset="88157.8">3598 5521 0,'-17'0'16,"17"-18"30,0 36 33,0 0-79,17-1 15,-17 1-15,0 0 0,0-1 16,0 1-16,18 17 15,-18-17 1</inkml:trace>
  <inkml:trace contextRef="#ctx0" brushRef="#br0" timeOffset="88561.95">3739 5503 0,'-17'-17'31,"17"-1"-15,17 18 0,19 0-16,-19 0 15,1 0-15,0 0 0,-1 0 16,1 0 0,-18 35-16,18-17 0,-18 0 15,0-1-15,0 1 0,-18-18 16,18 18-16,-35-1 0,35 1 15,-18-18-15,18 17 0,-35 1 16,17-18-16,36 0 47,52-18-16,-52 18-31,0 0 0,-1-17 16,1-1-16</inkml:trace>
  <inkml:trace contextRef="#ctx0" brushRef="#br0" timeOffset="88996.06">3616 4939 0,'0'-18'0,"-18"18"15,18-17 1,0 52 31,0 0-47,0-17 16,0-1-16,-17 1 0,17 0 15,0-1-15,0 19 0,0-19 16,0 1-16,0 17 0,0-17 15,0-1-15,17 1 0,-17 0 16,18-1 0,17-17-16,-17 0 15,0 0-15,-1 0 0,1-17 16</inkml:trace>
  <inkml:trace contextRef="#ctx0" brushRef="#br0" timeOffset="89217.6">3828 5027 0,'0'18'63,"0"-1"-48,0 1 1,0 0-16,0-1 0,0 1 15,17-18-15,-17 18 0</inkml:trace>
  <inkml:trace contextRef="#ctx0" brushRef="#br0" timeOffset="89462.6">3916 4851 0,'0'-18'0,"0"-17"31,17 35-31,1 0 16,0 0 0,-18 17-16,70 36 15,-70-35-15,18 35 16,0-35-16,-18 17 0,0 0 0,0-17 15,0-1-15,0 36 16,0-35-16,-36 0 0,19 17 16</inkml:trace>
  <inkml:trace contextRef="#ctx0" brushRef="#br0" timeOffset="91708.39">5151 2417 0,'0'0'0,"17"0"266,-17 17-250,18-17-16,-1 0 0,19 0 15,17 0 1,-36 0-16,1 0 0,17 0 15,-17 0-15,17-17 16,-17 17-16,-1 0 0,1 0 16,0 0-1,-1 0-15,1 0 47,-18 17-16</inkml:trace>
  <inkml:trace contextRef="#ctx0" brushRef="#br0" timeOffset="92357.85">5186 2646 0,'0'17'16,"-18"-17"0,53 0 155,-17 0-155,17 0 0,-17 0-16,0 0 0,17 0 15,-17 0-15,-1 0 0,36-17 16,-35 17 0,17 0-16,-17 0 0,-1 0 15,1 0-15,0 0 0,-1 0 16,1 0-16,0 0 0,-1-18 15,1 18 1,-36 0 47,1 0-48,-1 0 16,0 0-15,1 0 0</inkml:trace>
  <inkml:trace contextRef="#ctx0" brushRef="#br0" timeOffset="94906.17">5874 2399 0,'17'0'297,"1"0"-281,17 0-16,-17 0 0,0 0 15,-1-18-15,1 18 0,-1 0 0,1 0 16,35-17-16,-35 17 15,-1 0-15,1 0 0,0-18 16</inkml:trace>
  <inkml:trace contextRef="#ctx0" brushRef="#br0" timeOffset="95709.86">6315 2170 0,'0'17'0,"-18"-17"16,18-17 31,18 17-16,-1-18-15,1 18-1,0 0-15,17 0 16,-17 0-16,17 35 15,-18-35-15,1 18 16,-18-1-16,0 1 0,0 0 16,0-1-16,0 1 0,-18 0 15,18-1-15,-35 1 0,35 0 0,-17-1 16,-19 1-16,36 0 16,-17-18-16,34-18 78,1 18-63,-18-18-15,35 18 0,-17-17 16,-1 17-16,19 0 0,-19 0 16,1 0-16,0 0 15,-18 35-15,0-17 16,17-18-16,-17 17 0,0 1 15,0-1-15,0 1 0,0 0 16,0-1-16,0 1 16,-17-18-1,17 18-15,-36-18 0,19 17 0,-19-17 16,19 18-16,-1-18 0,-35 18 16,36-18-16,-1 0 0,0 0 15,1 0-15,-1 17 0,0-17 0,1 0 16,34 0 15</inkml:trace>
  <inkml:trace contextRef="#ctx0" brushRef="#br0" timeOffset="96388.47">6879 2170 0,'-17'0'16,"17"17"46,-18-17-46,18 18-16,-18-1 15,1-17-15,-1 18 16,18 0-16,-18-18 0,1 53 16,17-18-1,0-17-15,0-1 0,0 1 0,0 17 16,0-17-16,0-1 0,0 19 16,17-19-16,-17 1 0,36 0 15,-36-1-15,17-17 0,1 18 16,0-18-16,-1 0 0,18 0 15,-17 0 1,0 0-16,-18-18 0,17 18 0,-17-35 16,18 35-16,-18-18 0,18 1 15,-1-19-15,-17 19 0,0-1 16,0 1-16,0-36 16,0 35-16,0 0 0,0-17 0,0 17 15,-17 1-15,-1-36 0,-17 53 16,35-18-16,-36 1 15,19 17-15,-1 0 0,-17 0 16,0 0-16,-1 0 16,19 0-16,-1 0 0,-17 17 15,35 1-15,-18-18 0,0 17 16,18 1-16</inkml:trace>
  <inkml:trace contextRef="#ctx0" brushRef="#br0" timeOffset="97797.65">4304 3739 0,'-18'0'0,"18"-17"31,0-1-15,0 36 93,18-18-78,17 0-31,0 0 16,-17 0-16,0-18 0,35 18 15,-36 0-15,1 0 16,0 0-16,-1-17 0,1 17 16,-1 0-16,1 0 0,0 0 15,-1 0-15,-17-18 16,18 18-16</inkml:trace>
  <inkml:trace contextRef="#ctx0" brushRef="#br0" timeOffset="98083.8">4339 3898 0,'-17'18'0,"34"-36"0,-17 36 47,18-18-32,17 0 1,-17 0-16,-1 0 0,-17-18 16,36 18-16,-19 0 15,1 0-15,0-17 0,-1 17 16,1 0-16,-18-18 15,17 18-15,1-18 16</inkml:trace>
  <inkml:trace contextRef="#ctx0" brushRef="#br0" timeOffset="98538.02">4868 3510 0,'0'0'0,"0"-18"15,0 36 48,36-18-47,-36 18-16,17-1 0,-17 19 15,18-19-15,-18 1 0,0 17 16,0-17-16,0 17 15,18 0-15,-18-17 0,0 0 16,0 17-16,17 18 16,-17-35-1,0-36 32,0 0-47</inkml:trace>
  <inkml:trace contextRef="#ctx0" brushRef="#br0" timeOffset="99843.19">5203 3510 0,'18'18'31,"-18"-1"1,18-17-1,-54 18 266,36 0-266,0-36 610</inkml:trace>
  <inkml:trace contextRef="#ctx0" brushRef="#br0" timeOffset="101140.56">4833 3545 0,'0'18'31,"0"-36"63,0 1-79,18 17 1,-18-18 0,17 18-16,1 0 15,0 35 1,-1-17-1,1 0-15,0-1 16,-18 1-16,17 0 0,-17-1 16,0 1-16,18 0 0,-18-1 15,0 1-15,0-1 16,0 1-16,0 0 0,17-18 0,-17 35 16,0-17-16,0-1 0,-35 1 15,35 0-15,0-1 0,-17-17 16,17 18-16,-18-1 0,0 1 15,1 0-15,-1-1 16,0-17 0,18 18-16,-17-18 31,17-35-31,-18 35 16,18-18-16,0 0 15,0 1 1,0-1-1,0 1 1,18 17 0,-1-18-16,1 18 15,0 0 1,-1 0-16,1 0 16,0 18-16,-1-18 15,1 17-15,-1 1 0,1-18 16,0 17-16,-1-17 0,1 18 15,0 0-15,-1-18 0,1 0 16,0 17-16,-1-17 0,1 0 16,-18 18-1,17-18-15,1 0 16,-18-35 0,0 17-16</inkml:trace>
  <inkml:trace contextRef="#ctx0" brushRef="#br0" timeOffset="101781.15">5345 3440 0,'-18'0'31,"18"17"31,-18-17-62,18 35 16,-17-35-16,17 18 0,-18 0 16,18-1-16,0 1 0,-18 17 15,18-17-15,0 0 16,0 17-16,0-17 0,0-1 16,0 1-16,0-1 0,36 1 15,-36 0-15,0-1 0,0 1 16,17 0-16,1-18 0,-18 17 15,18-17-15,-1 0 0,-17 18 16,18-18-16,-1 0 16,1 0-16,0-35 15,-18 17-15,17-17 16,-17 17-16,0-17 16,0 17-16,0 1 0,0-19 0,0 19 15,0-19-15,-35 19 0,17-54 16,1 71-16,-1-18 15,1 18-15,-19 0 16,19 0-16,-36 0 16,35 0-16,18 18 0,-18-18 15,1 0-15,17 18 0,-18-1 16,18 1-16,0 0 16,-17-18-16,17 17 0,0 1 15</inkml:trace>
  <inkml:trace contextRef="#ctx0" brushRef="#br0" timeOffset="102797.92">4445 5186 0,'18'0'78,"-1"0"-78,1 0 15,0 0-15,-1-18 16,1 18-16,-1-17 16,1-1-16,0 18 0,-1-18 0,54 1 31,-36 17-31,-17 0 0,-18-18 16,17 18-16</inkml:trace>
  <inkml:trace contextRef="#ctx0" brushRef="#br0" timeOffset="103086.06">4445 5309 0,'-18'0'15,"36"0"-15,-36 18 16,54-18 0,-19 0-1,1 0-15,0 0 0,-1 0 16,1 0-16,-1 0 0,19 0 16,-19 0-16,36-18 15,-35 18-15,35-35 16,-36 35-16,1 0 15,-18-18-15,18 18 0,-18-17 16,17-1-16</inkml:trace>
  <inkml:trace contextRef="#ctx0" brushRef="#br0" timeOffset="103697.92">4939 4851 0,'0'0'0,"-18"0"15,18-18 17,0 0-32,18 1 15,17 17 1,-17-18-16,-1 18 16,19 0-1,-19 35 1,-17-17-16,18-18 0,-18 53 15,0-35-15,0 35 16,0-36-16,0 1 0,-18 35 16,1-36-16,17 1 0,-36 0 15,19-1-15,-1 1 16,1-18-16,-1 0 16,0 0-1,18-18-15,0 1 16,0-1 15,18 18-31,17 0 16,-17-18-16,17 18 15,0 0-15,-17 0 16,0 0-16,-1 0 0,1 36 16,0-36-16,-18 17 15,17 1 1</inkml:trace>
  <inkml:trace contextRef="#ctx0" brushRef="#br0" timeOffset="104109.17">5362 4745 0,'0'0'0,"-17"-18"31,17 36 16,0-1-47,0 19 16,0-19-16,0 1 15,0 0-15,0 35 16,0-36-16,17 19 16,-17-19-16,18-17 0,-18 18 15,17-18-15,1 0 0,17 0 16,-35-18-16,36-17 16,-19 35-16,-17-35 0,18-1 15,-18 19-15,0-1 0,0 0 16,0-17-16,0 17 0,0 1 15,-18-1-15,-17 18 16,0 0-16,17 35 0,0-35 16,-34 53-1,34-35-15</inkml:trace>
  <inkml:trace contextRef="#ctx0" brushRef="#br0" timeOffset="110517.02">13000 547 0,'0'-18'62,"0"1"-31,0-1 1,0 0-17,-18 18 16,1 0-15,-1 0-16,0 18 16,1-18-16,17 18 15,-18-1-15,18 1 0,-18 17 16,18-17-16,-17-1 0,-1 19 16,0-19-16,18 1 0,-17 17 15,17-17-15,0-1 0,-18 36 16,18-35-16,0 0 0,0 17 15,0-17-15,35-1 0,-35 1 16,18-1-16,0 1 0,-1 0 16,19-18-16,-19 0 15,1 0-15,0 0 16,34-18-16,-34-17 0,0 35 0,17-35 16,-17 17-16,-18 0 15,35-17-15,-35 17 0,18 1 16,-1-19-16,-17 1 0,18 18 15,-18-1-15,0-35 0,0 0 16,0 35-16,0 1 16,-53-18-1,53 17-15,-35 0 0,17 1 0,0 17 0,1-18 16,-19 18-16,1-35 16,18 35-16,-1 0 0,-17-18 15,17 18-15,18-18 0,-18 18 16,1 0-16,-1 36 15,0-36-15,18 17 0,-17 19 16,-1-19-16,18 1 0,-17 0 16,17-1-16,0 1 0,0 17 15,0-17-15,0-1 0,17 1 16,-17 0-16,35-18 0,-35 17 16,18 1-16,0-18 0,-1 0 15,1 18-15,0-18 0,-1 0 16,19 0-16,-19 0 0,1 0 15,17-36-15,-17 36 0,-1 0 16,1-17-16,0 17 0,-1-18 16,1 18-1</inkml:trace>
  <inkml:trace contextRef="#ctx0" brushRef="#br0" timeOffset="111832.64">13564 670 0,'-17'0'312,"-1"0"-296,36 0 93,-1 0-93,1 0-1,17 0-15,-17 0 16,17 0-16,18 0 16,-35 0-16,-1 0 0,36 0 0,-35-17 15,17 17-15,0-18 16,-17 18-16,0 0 16,-36 0 30,18 18-46,-18-18 16,1 0-16,17 17 0</inkml:trace>
  <inkml:trace contextRef="#ctx0" brushRef="#br0" timeOffset="112311.76">13529 864 0,'-18'18'15,"36"-18"79,17 0-78,-17 0-16,0 0 15,-1 0-15,18 0 0,1 0 16,-19 0-16,19 0 0,-1 0 16,-17 0-16,17 0 0,0 0 15,-17-18-15,-1 18 0,36 0 16,-35 0-1,0-17-15,-1 17 32</inkml:trace>
  <inkml:trace contextRef="#ctx0" brushRef="#br0" timeOffset="116304.9">14446 423 0,'0'-17'15,"0"34"141,0 1-156,0 0 0,0 52 16,0-52 0,0 52-16,0-52 0,0 17 15,0 53-15,0-52 16,-17 17-16,17-36 0,0 1 16,0 52-16,0-52 15,0 0-15,0-1 0,0 1 16,0 0-16,0-1 15,0 1 17,17-18-32,1 0 93,0 0-93,-1 0 16,1 0-16,-1 0 16,1 0-16,0 0 0,-1 0 15,19 0-15,-19 0 0,-17-18 16,36 18-16,-19 0 0,1 0 16,-1 0-16,1 0 15,0 0-15,-18-17 0,17 17 16,-17-18-1</inkml:trace>
  <inkml:trace contextRef="#ctx0" brushRef="#br0" timeOffset="116822.18">14393 423 0,'-17'0'0,"34"0"62,19 0-46,-19 0-1,1 0 1,0 0-16,-1 0 16,1 0-1,-18-17-15,17 17 0,1 0 16,17 0-16,-17 0 0,0 0 16,17 0-16,-17 0 0,-1 0 15,1 0-15,-1 0 0,1 0 16,0 0-16,-1 0 0,1 0 31</inkml:trace>
  <inkml:trace contextRef="#ctx0" brushRef="#br0" timeOffset="117412.39">14817 653 0,'0'0'0,"0"17"0,17-17 78,1 0-31,0 0-31,17 0-16,-18 0 15,1 0-15,35 0 0,-35 0 16,-1 0-16,19 0 0,-19 0 15,1 0-15,17 0 0,-17 0 16,-18-17 47</inkml:trace>
  <inkml:trace contextRef="#ctx0" brushRef="#br0" timeOffset="118083.56">15311 529 0,'0'-17'47,"17"17"-31,1 0-1,-1 0-15,19 0 16,-19 0-1,1 0-15,0 0 0,-1 17 16,1 1-16,0-1 16,-18 1-16,0 17 15,0-17 1,-18 0-16,18-1 0,-18-17 16,-17 18-16,35 0 0,-18-18 15,1 0-15,17 17 16,17-17 46,1 0-46,-18-17-16,35 17 16,-17 0-16,0 0 0,17 0 15,-18 0-15,1 0 16,-18 17-16,18 1 15,-18 17 1,0-17-16,0-1 16,0 1-16,-18 0 15,18-1-15,-35-17 16,17 18-16,1-18 0,-1 0 16,0 0-16,1 0 0,-1 0 15,0 0-15,1 0 16,-1 0-1,0 0 1</inkml:trace>
  <inkml:trace contextRef="#ctx0" brushRef="#br0" timeOffset="118565.63">15804 617 0,'-17'0'16,"17"18"15,0 0-15,0-1-1,0 1-15,0 0 0,0-1 16,-18 1-16,18-1 0,0 1 16,0 0-16,0-1 15,0 1-15,0 0 0,0-1 16,18 1-16,-1-18 16,1 0-16,17 0 15,-17 0-15,0-18 16,-1 18-16,1-35 0,0 17 15,-1 1-15,1-1 0,-18 0 0,17 1 16,-17-1-16,0 1 0,0-54 16,0 53-1,-17-17-15,-18 35 0,17 0 16,0 0-16,1 0 0,-1 0 16,-35 0-16,35 0 0,1 0 15,-1 18-15,1-18 0,-1 0 16,18 17-16,-18-17 0</inkml:trace>
  <inkml:trace contextRef="#ctx0" brushRef="#br0" timeOffset="119501.87">16298 917 0,'0'-17'31,"0"34"78,-17 1-109,-1 35 16,0-36 0,18 1-16,-17-18 0,17 18 0,-18-1 15</inkml:trace>
  <inkml:trace contextRef="#ctx0" brushRef="#br0" timeOffset="120117.5">16845 706 0,'18'0'93,"-1"0"-77,1 0-16,0 0 16,-1-18-16,1 18 0,17 0 15,-17-18-15,0 18 0,17 0 16,18 0-16,-18 0 0,-17 0 16,17-17-16,-17 17 0,-1 0 15,1 0-15,-36 0 63,1 0-48</inkml:trace>
  <inkml:trace contextRef="#ctx0" brushRef="#br0" timeOffset="120450.45">16986 529 0,'0'0'0,"0"18"47,18-18-47,-18 17 15,18 1-15,-18 0 0,17-1 16,-17 1-16,18 17 16,-18-17-16,0 35 15,0-36-15,0 19 0,0-19 16,0 19 0,0-19-1,0-34 16,0-19-15</inkml:trace>
  <inkml:trace contextRef="#ctx0" brushRef="#br0" timeOffset="121021.12">17427 582 0,'0'-18'32,"18"18"-1,-1 0-16,1 0 1,0 0 0,-1 0-16,1 18 15,0 0-15,-1-1 16,-17 1-16,18 0 0,-18 17 16,0-17-16,0-1 15,0 1-15,-35-1 0,35 1 0,-18 17 16,-17-35-16,35 18 15,-53 0-15,35-18 0,18 17 16,-53-17 0,36-17-1,-1-1 1,18 0 0,0 1-16,18 17 31,17 0-31,-17 0 15,-1 0-15,1 0 16,-1 17-16,1-17 0,17 36 16,-17-36-16,0 17 15,-1-17-15,-17 18 16,18-18-16,0 0 16</inkml:trace>
  <inkml:trace contextRef="#ctx0" brushRef="#br0" timeOffset="121433.75">17868 635 0,'-17'0'31,"17"18"-16,-18-18-15,18 17 16,0 1-16,-18 0 16,18-1-16,0 1 0,-17-1 0,17 1 15,0 0-15,0 17 16,0-17-16,0-1 16,0 1-1,17-18-15,19 0 0,-1 0 16,-18-18-1,19-17-15,-19 35 0,1-18 16,0-35-16,-1 36 16,-17-1-16,0-17 0,0 17 15,0 1-15,-35-1 0,0 18 16,35-18-16,-53 18 0,35 0 16,1 0-16,-36 18 15,35-18-15,0 35 16,18-17-16</inkml:trace>
  <inkml:trace contextRef="#ctx0" brushRef="#br0" timeOffset="121721.71">18327 829 0,'0'0'0,"-18"0"16,18 18 31,0-1-47,0 1 15,0 0-15,0 34 16,0-16-16,-17-1 15,17-17-15,-18-18 16,18 17-16</inkml:trace>
  <inkml:trace contextRef="#ctx0" brushRef="#br0" timeOffset="122112.81">18697 635 0,'35'0'63,"1"0"-47,-1 18-16,-17-18 0,52 0 15,-34 0-15,16 0 16,-34 0-16,0 0 15,17 0-15,-17 0 16,-1-18 0,-17 0-16,0 1 15</inkml:trace>
  <inkml:trace contextRef="#ctx0" brushRef="#br0" timeOffset="122381.84">18803 512 0,'0'0'0,"-18"0"16,18 17 31,18 1-32,-18-1-15,18 1 0,-18 17 16,0-17-16,0 0 15,17 17-15,-17-17 0,0-1 16,0 1-16,0 35 16,0-18-16,0-17 15,0-1 1</inkml:trace>
  <inkml:trace contextRef="#ctx0" brushRef="#br0" timeOffset="122929.97">19332 670 0,'0'0'0,"-17"0"0,-1-53 31,18 36-15,18 17 15,-1 0-15,1 0-1,17 17 1,-35 1-16,18-18 0,-1 53 15,-17-35-15,0 17 16,0-18-16,0 1 0,-17 17 16,-19-17-16,36 0 0,-35-18 0,0 35 15,17-35-15,1 0 16,-1 18-16,0-18 16,1-36-1,17 19-15,0-1 16,0 0-16,17 1 15,1 17 1,0 0 0,-1 0-16,1 0 0,-18 17 15,18-17-15,17 18 16,-18 0-16,1-1 0,0-17 16,-18 18-16,17-18 0,-17 18 15</inkml:trace>
  <inkml:trace contextRef="#ctx0" brushRef="#br0" timeOffset="123343.12">19650 635 0,'0'0'0,"-36"0"31,36 18 0,0-1-31,0 19 0,0-19 16,0 18 0,0-17-16,0 17 15,0-17 1,0 0-16,18-18 0,0 17 15,17-17-15,-17 0 16,-1 0-16,19-35 16,-19 17-16,1 18 0,17-35 15,-17 17-15,-18-17 0,17 0 16,-17 17-16,0 1 0,-35-54 16,-35 53-1,52 18-15,0 0 0,-35 0 16,36 0-16,-1 18 15,0-18-15,18 18 0,0-1 16</inkml:trace>
  <inkml:trace contextRef="#ctx0" brushRef="#br0" timeOffset="124197.3">19773 335 0,'-17'0'16,"34"0"-16,-17 0 46,18 0-46,-1 0 0,1-18 16,0 18-16,-1 0 0,19-17 0,-19 17 16,1 0-16,0 0 0,17-18 0,-18 18 15,19 0-15,-19 0 0,1 0 16,0 0-16,-1 0 16,1 0-16,-18 18 15,18-18-15,-18 17 16,17-17-16,-17 18 15,0 0-15,18-18 16,-18 17-16,0 1 0,0 0 16,0-1-16,0 1 0,18 0 15,-18-1 1,0 19-16,0 16 0,0-34 16,0 0-16,17 35 15,-17-36-15,0 1 16,0 0-16,0-1 0,0 1 15,0 17 1,0-17-16,0 17 0,0-17 0,0-1 16,0 19-1,-17-19-15,17 36 0,0-35 16,-18-1 0,18 1-16,0 0 0,0-1 31,0 1 16,-18-18 78,1 0-94,-1 0-31,0 0 16,1 0-16,-19 0 0,19 18 15,-1-18-15,-35 0 16,36 0-16,-36 0 0,35 0 15,0 0-15,1 0 0</inkml:trace>
  <inkml:trace contextRef="#ctx0" brushRef="#br0" timeOffset="137175.34">14852 2364 0,'-18'0'78,"1"0"-62,-1-18-16,0 18 15,18-18-15,-17 18 16,17-17-1,17 17 17,1 0-17,-18-18-15,53 18 16,-35 0-16,17-18 16,-18 18-16,19 0 15,-36 36-15,17-36 0,1 17 16,0 1-16,-1 0 0,-17-1 0,18 1 15,-18 0-15,0-1 0,18 18 16,-18-17-16,0 0 0,0-1 0,0 19 16,0-19-16,-36 1 0,36 17 15,-17-17-15,-1-1 16,0-17-16,1 18 16,17-53 46,17 17-62,19 1 16,-36-1-16,35-35 15,-17 35-15,-1 1 0,1-19 16,0 19-16,-1-18 0,36-36 16,-35 36-16,-1-18 15,-17 35-15,18-17 16,-18 17-16,0 36 47,0-1-32,-18-17-15,18 36 0,0-19 16,-35 36-16,17-35 0,18 17 16,0 18-16,-17-18 0,-1 71 15,18-88 1,0 35-16,0-36 0,0 1 15,0 0-15,0-1 0,18 1 16,-18 0-16,17-18 16,-17 17-16,18-17 15,0 0 1,-1 0-16,1 0 16,0-17-1,-1-1-15,1 0 16</inkml:trace>
  <inkml:trace contextRef="#ctx0" brushRef="#br0" timeOffset="137519.56">15522 2699 0,'0'0'0,"0"17"79,0 1-64,18 0-15,-1 17 16,-17-17-16,0-1 15,0 1-15,0 35 16,0-36-16,0 19 16,0-19-1,0 1-15,-17-18 16,17 18 0</inkml:trace>
  <inkml:trace contextRef="#ctx0" brushRef="#br0" timeOffset="138901.84">17251 2222 0,'0'0'0,"0"-17"16,0-1 0,17 18-1,19 0 1,-19 0-16,19 0 16,-19 0-16,1 0 0,35 35 15,-36-35-15,1 18 0,17 17 16,-17-35-16,-18 18 0,18 35 15,-18-35-15,0 17 0,0 0 16,0 0-16,-36 36 16,19-53-16,-36 52 15,35-52 1,1-18-16,17-18 47,0 1-47,0-1 15,17 0-15,-17 1 0,18-1 16,17-17-16,-17 17 0,-1 0 16,19-34-16,-1 34 0,-17-17 15,35-36 1,-36 53-16,18-35 16,-35 36-16,0-1 0,0 1 15,0-1 1,-17 18 15,17 18-15,0 17-16,-35-35 0,17 35 15,-17 71 1,17-88-16,18 17 0,0 53 16,0-53-1,0 1-15,0-19 0,0 19 0,0-19 16,18 18-16,-18-17 0,0 0 0,35-1 15,-17 1-15,-18 0 16,35-18-16,-18 0 16,1 0-16,0-18 15,-1 0-15,1 18 16,0-70 0,-1 52-16,-17 1 0</inkml:trace>
  <inkml:trace contextRef="#ctx0" brushRef="#br0" timeOffset="139381.26">17974 2646 0,'0'0'0,"-18"0"15,18-18 32,18 18-31,-18-17-16,18 17 16,-1 0-16,36-18 15,-35 18-15,-1 0 16,1 0-16,0 0 0,-1 35 15,1-35-15,-18 18 0,18-18 16,-18 17-16,0 1 0,0 0 16,0-1-16,0 1 0,-18 0 15,0-1-15,-17 1 16,17 0-16,1-18 16,17 17 15,17-17 0,1 0-31,0 0 16,-1 0-16,36-35 0,-35 35 15,17 0-15,-17-18 0,0 18 0,17-17 16,-18 17-16,36-18 0</inkml:trace>
  <inkml:trace contextRef="#ctx0" brushRef="#br0" timeOffset="142737.56">16298 2028 0,'0'-17'31,"0"-1"-31,18 18 0,-18-17 32,18 17-17,-18-18 17,17 18-1,-17-18-16,0 54 48,18-19-47,-18 1-16,18-1 15,-18 19-15,17-19 16,-17 19-1,0-19-15,18 1 0,-18 35 16,0-36-16,17 54 16,-17-53-16,0 70 15,0-70-15,0 17 0,0 35 16,0-52-16,0 17 0,0 18 16,0-18-16,-17-17 0,17 17 0,0-17 15,0 35-15,0-18 16,-18 0-16,18-17 0,0 35 15,0-35-15,0 35 16,0-36-16,0 1 16,0 17-16,0-17 0,0-1 15,18 19-15,-18-19 0,0 1 16,0 0-16,0-1 0,0 1 16,0 0-16,0-1 0,0 1 0,0-1 15,17 1-15,-17 0 0,0-1 16,0 1-16,0 17 0,0-17 15,0 0 1,0-1-16,0 1 0,0-1 16,0 1-16,0 0 0,0 17 15,0-17-15,0-1 0,18 19 16,-18-1-16,0-17 0,0-1 0,0 18 16,0 1-16,0-19 0,0 1 15,0 17-15,0-17 0,0 0 0,0 34 16,0-34-16,0 0 0,0 35 15,0-36-15,0 1 0,0 17 16,0 18-16,0-18 16,0-17-16,0 0 0,0 17 15,0 0-15,0-17 16,0 0-16,0 17 0,0-18 0,0 1 16,0 17-16,0 1 0,-35-1 15,35-17-15,0 34 0,0-34 16,0 17-16,0-17 0,0 0 0,-18 17 15,18 0-15,0 18 0,0-35 16,0 17-16,0 0 0,-17 18 16,17-17-16,0 52 15,0-71-15,0 19 0,-18 34 16,18-35-16,0 18 16,0-35-16,0 0 0,0 35 15,0-36-15,0 18 0,0 1 16,0-1-16,0-17 0,0-1 15,0 19-15,0-19 0,0 1 0,0 0 16,0 17-16,0-18 0,18 1 0,-18 17 16,0 1-16,0-1 15,0-17-15,0 34 0,0-16 0,0-1 16,0 36-16,0-36 16,0 0-16,0 36 0,0-36 0,0 18 15,0 53-15,0-71 16,0 0-16,0 1 0,0-1 0,0 0 15,0 0-15,0 18 16,0-17-16,0-19 0,0 54 16,0-54-16,0 1 0,0 35 15,0 0-15,0 17 16,0-52-16,0 0 0,0 35 16,0-36-16,0 1 0,0 0 15,0-1-15,0 1 0,0-1 16,0 1-16,0 0 0,0-1 15,0 1-15,0 0 16,0-1 0,0 1-1,0-36 63,0 1-62,17 17-16,-17-18 16,0 0-16,18 1 0,-18-1 15,0 0-15,0 1 0</inkml:trace>
  <inkml:trace contextRef="#ctx0" brushRef="#br0" timeOffset="145100.04">14446 3281 0,'0'0'16,"-17"0"-1,-1 0 63,0 0-46,36 17 30,0-17-62,-1 0 16,1 18-16,0-18 15,17 0-15,-18 0 0,19 18 16,-1-18-16,0 0 0,106 0 16,-88 0-16,0 0 0,53 0 15,-53 0-15,0 0 0,35 0 16,-35 17-16,-18-17 0,53 0 15,-17 0-15,35 18 16,-71-18-16,53 0 16,-52 18-16,-1-18 15,0 0-15,18 0 0,-18 0 0,1 0 16,34 0-16,-52 0 0,17 0 16,36 0-16,-54 0 0,19 17 15,-19-17-15,18 0 0,1 0 0,-19 0 16,19 0-16,-19 0 0,19 0 15,-19 0-15,19 0 0,-19 0 0,54 0 16,-36 0-16,18 0 16,-18 0-16,0 0 0,36 0 15,-36 0-15,1 0 0,34 0 16,-52 0-16,17-17 0,0 17 16,1 0-16,-19 0 0,19 0 15,-19 0-15,1 0 0,-1 0 16,1 0-16,0 0 0,-1 0 0,1-18 15,17 18-15,-17 0 0,70-18 16,-53 18-16,1 0 16,69-17-16,1 17 15,-70 0-15,-1 0 16,35-18-16,-34 18 0,-1 0 16,53 0-16,-53 0 0,1 0 15,-1 0-15,36-18 0,-36 18 16,-18 0-16,54 0 0,-53 0 15,17 0-15,0 0 0,-17-17 16,0 17-16,17 0 0,0 0 16,-17 0-16,17 0 15,0-18-15,1 18 16,-19 0-16,1 0 0,17 0 0,18 0 16,-18 0-16,1-17 0,16 17 15,-16 0-15,-1 0 0,18 0 16,-18 0-16,53 0 15,-70 0-15,0 0 0,17 0 0,0 0 16,-17 0-16,0 0 16,34 0-16,-16 0 15,-19 0-15,54-18 0,-36 18 0,0 0 16,36 0-16,-36 0 16,71 0-16,-71 0 0,-17 0 15,35 0-15,-35 0 0,-1 0 16,19 0-16,-19 0 0,1 0 15,-1 0-15,1 0 0,0 0 0,-1 0 0,1 0 16,17 0 0,1 0-16,-19 0 0,54 0 15,-18 0-15,-18 0 16,-17 0-16,-1 0 0,19 0 16,-19 0-16,1 0 31,-1 0 16,1 0 31,17 0-63,-17 0-15,0 0 16,-1 0-16,1 0 16,0 0-16,-1 18 0,1-18 15,-1 0-15,1 0 16,0 0-16,-1 0 16,1 0-16,0 17 0,35-17 15,-18 0-15,53 0 16,-53 0-16,1 0 0,17 0 15,-18 0-15,-18 0 0,19 0 16,-19 0-16,1 0 0,0 0 78,17 0-62,-17 0-1,-1 0 1,1 0 31,-1 0-31,1 0-1,-36 0 48,18-17-63,-35 17 0</inkml:trace>
  <inkml:trace contextRef="#ctx0" brushRef="#br0" timeOffset="146889.99">18891 1958 0,'0'0'0,"18"0"16,-18-18-1,0 36 79,0 0-78,0-1-16,0 1 0,0-1 15,0 19-15,0 17 16,0-36-16,0 19 16,0-1-16,0-18 0,0 36 15,0-17-15,0-1 0,0 0 16,0 1-16,0-1 0,0 0 0,0 0 16,0 36-16,0-36 0,0 0 15,0 1-15,18-1 0,-18-17 0,0 17 16,17 18-16,-17-18 0,0-17 15,18 35-15,-18 0 16,0 17 0,0-52-16,0-1 0,17 19 15,-17-1-15,0-17 0,0-1 16,0 19-16,0 16 0,0-34 16,0 0-16,0-1 0,0 36 15,0-35-15,0 0 0,-17 34 16,17-34-16,0 0 0,0 17 15,-18 0-15,18-17 0,0 35 16,0-35-16,0-1 0,-17 71 16,-1-52-1,18-19-15,0 1 0,0 0 16,-18 34-16,18-34 0,0 0 16,-17 35-16,17-36 0,0 1 15,-18 35-15,18-36 0,0 1 16,0 0-16,0 17 0,0-17 0,0-1 15,-18 19-15,18-1 0,0-17 16,0 17-16,0-18 0,0 1 0,0 35 16,0-18-16,0 1 15,0 52-15,0-53 16,0 0-16,-17 18 16,17-18-16,0 1 0,0-1 0,0 18 15,0-18-15,0 1 0,0-1 0,0 53 16,-18-53-16,18 1 0,0-19 15,0 18-15,0 1 0,0-1 0,0 36 16,0-54-16,0 18 0,0 1 16,0-19-16,0 54 0,0-18 15,0-18-15,0-17 0,0 52 16,0-17-16,0 35 16,0-70-16,0 17 15,0 1-15,0-19 0,0 19 0,0-1 16,0 53-16,0-53 0,0 1 15,-18 34-15,18-52 16,0 17-16,0 36 0,0-54 0,0 19 16,0-19-16,-17 1 0,17 17 15,0-17-15,0-1 0,0 19 16,0 17 0,0-36-16,0 1 15,0-1-15,0 1 0,0 0 16,0-1-16,0 1 15,0 0-15,0-1 16,0 1-16,0 0 0,0-1 16,0 1-16,0 0 15,0-1 1,17-17-16,-17 18 16,0-1-16,18-17 15,-18 18-15,0 0 16,0-1-16,0 1 15,0 0-15,0-1 16,0 1 15,-18-36 110,-17-17-125</inkml:trace>
  <inkml:trace contextRef="#ctx0" brushRef="#br0" timeOffset="148432.53">19667 3175 0,'0'18'31,"18"-18"0,0 0-15,-1 0 0,1 0-16,0 17 15,-1-17-15,1 0 16,-1 0-16,19 18 0,-19-18 16,1 0-16,35 0 15,-35 0-15,17 0 0,18 0 16,-18 0-16,0 0 0,18 0 15,-17 0-15,-19 0 0,54 18 16,-36-18-16,-17 0 0,17 0 16,0 0-16,36 0 15,-54 0-15,19 0 0,-1 0 16,0 0-16,0 0 0,1 0 16,-1 17-16,-17-17 0,-1 0 15,36 0-15,-35 0 0,17 0 16,-17 0-16,-1 0 0,1 0 15,0 0-15,-1 0 16,1 0-16,0 0 0,17 0 16,0 0-16,18 0 0,-35 0 15,52 0-15,-52 0 16,0 0-16,17 0 0,-18 0 16,1 0-16,17 0 0,-17 0 15,0 0-15,17 0 16,-17 0-16,17 0 0,0 0 15,0 0-15,-17 0 0,35 0 16,-18 0-16,71 0 16,-71 0-16,36 0 15,-36 0-15,-17 0 16,-1 0-16,1 0 0,0 0 0,-1 0 16,1 0-16,0 0 0,-1 0 0,-17-17 15,36 17-15,-19 0 16,1 0-16,0 0 0,-1 0 0,1-18 15,17 18-15,-17 0 0,-1 0 16,1 0-16,0 0 0,-1 0 16,19 0-16,-19 0 15,1 0 1,-1 0 0,1 0-16,0 0 15,-1 0 16,1 0-15,-53 0 78,35-18-94</inkml:trace>
  <inkml:trace contextRef="#ctx0" brushRef="#br0" timeOffset="149625.71">19456 2081 0,'0'-17'16,"0"-1"0,0 0 15,0 36 16,0 17-32,17-17-15,-17 17 0,0-17 16,0 0-16,0 52 0,0-35 16,0 1-16,0 17 0,0 17 15,0-35-15,-17 71 16,17-70-16,0 16 15,0-34-15,0 0 0,0-1 16,0 1-16,0-36 31,0 1-15,0-19-16,0 19 16,0-18-16,0 17 15,0-17-15,0 17 0,0 0 0,0-17 16,0 17-1,17 1-15,-17-1 0,18 18 16,0-17-16,-1-1 16,1 18-16,0 0 0,-1 0 15,-17-18-15,35 18 0,-17 0 16,0 0-16,-1 36 0,1-36 16,0 17-16,-1 18 0,1-17 15,0 17-15,-18-17 16,17 0-16,-17 35 15,0-36-15,0 18 16,0-17-16,0 0 0,0-1 16,0 1-1,-17-18 1</inkml:trace>
  <inkml:trace contextRef="#ctx0" brushRef="#br0" timeOffset="150181.44">20161 2558 0,'0'0'0,"-17"0"16,-1 0-16,0 0 15,1 0-15,17 17 16,0 1-1,0 0 1,-18-1-16,18 1 0,0 35 16,0-36-16,0 19 15,0-19-15,0 1 0,0 35 16,0-36-16,0 19 16,0-19-16,18 1 15,-1-18 1,1 0-16,0 0 0,-1-35 15,1-1-15,0 19 16,-1-36-16,1 35 0,-18-70 16,0 53-1,0 0-15,0 17 0,0-17 0,-18 17 16,18-17-16,-17-1 0,-19 36 16,36-17-16,-35 17 0,17 0 15,1 0-15,-19 0 0,19 0 16,17 17-16,-36 1 0,19 17 15,17-17 1,0 0-16,-18-1 0,18 1 16,0 0-16,0-1 0,0 1 15,35-1-15,-17 1 16,0 0-16,-1-18 0,19 17 16,-19-17-16,1 0 0,17 0 15,1 0-15,-19 0 0,36-35 16,-35 35-16,-1-18 0,19-17 15</inkml:trace>
  <inkml:trace contextRef="#ctx0" brushRef="#br0" timeOffset="150541.57">20655 1870 0,'-18'-18'0,"36"36"0,-36-54 15,1 36-15,17-17 16,-18 34 15,1 1-31,-1 17 16,0-17-16,18 0 0,-17 17 0,-1 18 15,0-36-15,18 19 0,-17-1 16,17 0-16,0 1 0,0-19 0,0 54 16,0-36-16,0 0 15,17 54-15,-17-72 16,0 1-16,36 17 16,-36-17-16,17-1 0,1-17 15,0 0-15,-1-17 0,1 17 16</inkml:trace>
  <inkml:trace contextRef="#ctx0" brushRef="#br0" timeOffset="151108.91">20779 2152 0,'0'0'15,"-18"0"-15,18-18 0,-18 1 31,36 17-15,17 0 0,-17 0-16,0 0 0,-1 17 15,18-17-15,-17 18 16,0-18-16,17 35 16,-35-17-16,0 17 0,0-17 15,0-1-15,0 1 16,0 0-16,-35 17 0,17-35 15,18 18-15,-18-18 0,1 17 16,-1-17-16,18-35 31,35 17-31,-35 1 16,18 17-16,0-18 16,-18 0-16,17 18 0,-17-17 0,18-1 15,0 18-15,-18-18 0,17 1 16,-17-1-16,18 1 0,0-1 15,-18 0-15,0 1 16,17 17-16,-34 0 47,17 17-47,-18-17 0,18 18 16,-35 35-1,35-36-15,-18 19 0,18-19 16,0 1-16,0 0 0,0-1 15,0 19-15,0-19 0,0 1 16,35 0-16,-35-1 0,18-17 16,0 0-16,-1 0 15,1-17-15</inkml:trace>
  <inkml:trace contextRef="#ctx0" brushRef="#br0" timeOffset="151424.31">21220 1905 0,'-18'0'0,"36"0"0,-54 0 0,36-18 15,-17 18-15,17-17 0,-18 17 16,18-18-16,35 18 16,-17 0-1,17 0 1,-35 35-16,53-17 15,0 35 1,-35-35-16,-1-1 0,1 36 16,0-35-16,-18 17 0,17 18 15,-17-18-15,18-17 0,-18 88 16,0-71-16,-35 71 16,35-71-16,-71 71 15,36-71-15,-71 53 16,53-70-16</inkml:trace>
  <inkml:trace contextRef="#ctx0" brushRef="#br0" timeOffset="166712.31">15346 3828 0,'-18'0'312,"18"17"-312,-17-17 16,-19 36 0,19-19-16,-1 1 15,0-1-15,1 1 16,17 0-16,-18-1 15,18 1-15,0 0 0,0-1 16,0 1-16,-18-18 0,18 18 0,0-1 16,0 1-16,0-1 15,0 1-15,36 0 16,-19-18-16,-17 17 0,18-17 16,0 0-16,-1 18 15,1-18-15,0 0 16,-1 0-16,1 0 0,17-35 15,-17 35-15,-1-18 0,1 18 0,0-35 16,-1 17-16,1 1 0,0-1 16,-1-17-16,-17 17 15,18 18-15,-18-35 0,0 17 16,17 0 0,-17 1-16,0-1 0,0 1 15,0-1-15,-35 18 16,35-18-16,-17 1 0,-1-1 15,18 0-15,-53 1 16,35-1-16,1 0 16,-1 18-16,0 0 15,1 0-15,-1 0 0,1 0 16,-1 0-16,0 0 16,18 18-16,-17-18 0,-1 18 15,0-1-15,1-17 0,-1 36 16,0-19-16,18 1 0,-17 0 15,-1-1-15,18 1 0,0-1 16,0 1-16</inkml:trace>
  <inkml:trace contextRef="#ctx0" brushRef="#br0" timeOffset="167654.19">17674 3898 0,'0'-17'31,"0"-1"-15,0 0 15,-17 18-16,-1 0 17,0 0-17,18 36-15,-17-36 0,-1 17 16,0 18-16,1-17 16,-1 17-16,0-17 0,1 0 0,-1 17 15,18-17-15,-18-1 0,18 36 16,0-35-16,0-1 15,0 1-15,0 0 0,0-1 16,36 1-16,-36 0 0,17-18 16,1 17-16,0-17 15,-1 0-15,1 0 0,17 0 16,-17 0-16,17-17 0,-17-1 16,105-123-1,-105 123 1,-18-17-16,0 0 15,0-1-15,0 19 0,0-19 16,0 19-16,-35-1 16,-1 18-16,-17 0 15,18 0-15,0 0 0,-18 0 16,35 18-16,-17-18 0,17 0 16,1 17-16,-1-17 15</inkml:trace>
  <inkml:trace contextRef="#ctx0" brushRef="#br0" timeOffset="172633.93">15293 4851 0,'-18'0'203,"1"0"-172,-1 0-15,0 0 0,1 35-1,17-17-15,-36-18 16,36 17-16,-17 1 16,-1-18-16,18 18 0,-17-1 15,17 1-15,-18-18 0,18 17 16,-18 1-16,18 0 15,0-1-15,0 1 16,0 0-16,0-1 16,0 1-16,-17-18 0,17 18 0,0-1 15,0 1-15,0-1 16,35-17-16,-35 18 16,18-18-16,-1 0 0,-17 18 15,18-18-15,-1 0 0,1 0 16,0 17-16,-1-17 15,1 0-15,0 0 16,-1 0-16,1 0 16,17-17-1,-17-1-15,-1 18 0,19-35 16,-19 17-16,1 1 0,17-1 16,-17 0-16,0 1 15,-1-1-15,-17 0 0,18-17 16,-18 17-16,0 1 15,0-1-15,0 1 0,-35-1 16,35 0-16,-18 1 16,18-1-16,-18 18 0,18-18 0,0 1 15,-17-1-15,-1 18 16,18-18-16,-18 18 16,18-17-16,-17 17 15,17-18-15,-18 18 16,0 0-1,1 0 1,-1 0-16,1 18 16,-1-18-16,0 17 0,1 19 0,-1-36 15,0 17-15,-17 19 16,17-19-16,18 1 16</inkml:trace>
  <inkml:trace contextRef="#ctx0" brushRef="#br0" timeOffset="174367.99">17657 4833 0,'-18'0'0,"18"-18"46,0 1-14,0-1-32,0 0 15,0 1 32,35 17 78,-35 17-125,0 1 16,0 0-1,0-1-15,0 19 0,0-19 16,0 1-16,0 17 0,0-17 16,0 0-16,0 34 0,0-34 15,0 0-15,-17 17 0,17-17 16,0-1-16,0 1 0,0 0 16,-18-18-16,18 17 15,0 1-15,0-1 0,0 1 16,0 0 15,0-54 32,0 19-63,0-1 15,0 1-15,0-1 0,18 0 16,-18-17-16,0 17 0,17 18 15,-17-35-15,0 17 16,0 1-16,0-1 16,0 1-16,0-1 15,0 0-15,18 1 0,-18-1 16,0 0 0,0 1-16,0-1 15,0 0 1,0 54 46,0-19-62,0 1 16,0 0-16,0-1 0,0 1 16,0 0-16,0-1 0,0 1 0,0-1 15,0 1-15,0 0 0,0-1 16,0 1-16,0 0 15,-18-18 32</inkml:trace>
  <inkml:trace contextRef="#ctx0" brushRef="#br0" timeOffset="175684.71">15293 5838 0,'0'0'0,"0"-17"32,0-1-1,0 1-15,18 17-16,-18-18 15,0 36 48,0-1-48,0 1-15,0-1 0,17 19 16,-17-19-16,0 19 0,0-1 16,0-17-16,0-1 15,0 36-15,0-18 16,0-17-16,0 0 15,0-1 1,0-52 31,0 17-47,0 1 16,0-54-1,0 54-15,0-54 16,0 53-16,0-35 15,18 36-15,-18-1 16,0 1-16,0-1 31,0 53 16,0-17-31,0-1-16,0 1 15,0 0-15,0-1 16,0 36-16,0-35 0,0 0 16,0 17-16,0-18 0,0 1 15,0 0-15,0-1 16,0 1-16,0-36 47,-18 1-32</inkml:trace>
  <inkml:trace contextRef="#ctx0" brushRef="#br0" timeOffset="176914.94">17551 5680 0,'0'0'0,"-18"0"0,0 0 31,18-18-31,-17 18 47,-1 0-31,0 0-1,1 0-15,17 18 16,-18-18-16,1 17 0,-1 1 15,0 0-15,18-1 16,-17 1-16,17 0 0,0-1 16,-18 1-16,18-1 15,0 1-15,0 0 0,0-1 16,0 1-16,0 0 0,35-1 16,-35 1-16,18 17 0,0-17 0,-18-1 15,17 1-15,1 0 16,-1-1-16,1 1 15,0-18-15,-1 0 16,1 0-16,0 0 16,-1 0-16,1 0 0,17-18 15,-17 18-15,-18-17 0,35-1 16,-17 0-16,-18 1 0,35-36 16,-35 35-16,35-52 15,-35 52-15,0-17 16,0 0-16,0 17 0,0-35 15,0 35-15,-17 1 16,17-1-16,-36 18 0,19-18 16,-18 18-16,17 0 0,0 0 15,1 0-15,-1 0 0,-17 0 0,17 0 16,-17 0-16,17 18 0,0-18 16,1 18-1,-1-1-15,18 1 16</inkml:trace>
  <inkml:trace contextRef="#ctx0" brushRef="#br0" timeOffset="177985.86">15434 6862 0,'0'-18'16,"0"0"0,0 1 15,0-1 0,0 36 32,0-1-48,0 1-15,0 0 16,0 17-16,0-18 0,0 1 15,0 17-15,0-17 0,-35 17 0,35-17 16,0 0-16,-18 70 16,0-53-16,18 0 0,0-17 15,-17 17-15,17-17 0,0-1 16,0 1 0,0-53 15,0 17-16,17 1-15,-17-1 16,0 0-16</inkml:trace>
  <inkml:trace contextRef="#ctx0" brushRef="#br0" timeOffset="179045.63">17692 6791 0,'0'-18'16,"0"1"0,0-1-16,0 0 15,0 1 1,0-1 15,0 36 47,0-1-47,0 19-31,0-19 0,0 1 16,0 17-16,0-17 0,0 0 16,0 17-16,0-18 0,0 1 15,0 17-15,0-17 0,0 0 0,0-1 16,0 19-16,0-19 0,0 1 16,0 17-16,0-17 15,0 17 1,0-17-16,0-1 15,0-34 48,0-1-47,0 0-1,0 1-15,0-1 16</inkml:trace>
  <inkml:trace contextRef="#ctx0" brushRef="#br0" timeOffset="180087.84">16387 6985 0,'17'0'0,"1"0"78,-18 18-31,0 17-31,0-17-16,0-1 15,0 1-15,0-1 0,0 1 16,0 0-16,0 17 0,0 0 15,0-17-15,17 0 0,-17 17 16,0 0-16,0-17 0,0-1 16,0 1-16,0 0 0,0-1 15,0 19-15,0-19 0,0 1 16,0 0-16,-17-1 16,17 1-16,-18-1 15,18 1-15,0 0 16,0-1-16,0 1 31,0 0 0,0-36 47,0 0-78,0-17 16,0 17-16,0-17 0</inkml:trace>
  <inkml:trace contextRef="#ctx0" brushRef="#br0" timeOffset="181948.78">15434 6950 0,'0'-18'63,"0"0"-32,0 1 125,0-1-93,0 1-32,-18 17-31,18-18 16,-17 18-1,17-18 48,0 36 46,0 0-93,0 17-1,17-18-15,-17 19 16,0-19-16,0 1 0,18 17 16,-18-17-16,0 0 15,0-1-15,18 1 0,-18-1 16,0 36-16,0-35 15,0 0-15,0 17 0,0-17 16,0-1-16,0 1 0,0-1 16,0 1-16,0 0 0,0-1 15,0-34 79,0-1-94,0 0 0,0 1 16,0-18-16,35 17 0,-35-35 15,0 18-15,0 17 0,0 0 16,0-34-16,0 34 0,0 0 16,0 1-16,0-1 0,-18 0 15,18 1-15,-17 17 16,17-18-16,-18 18 0,18-18 15,-18 1 1,1-1 0,17 36 62,0-1-63,0 19-15,0-19 0,0 1 16,0 0-16,0 52 16,0-52-16,0 35 15,0-36-15,0 1 16,0 17-16,0-17 0,0 0 0,17-1 16,-17 1-16,0-1 15,0-34 48,0-1-63,-17 1 0,17-1 15,0 0-15,-18-17 16,0 0-16,18 17 0,-17-17 16,17 17-16,0 1 0,0-19 15,0 19-15,0 34 63,0 1-63,0 0 15,0-1-15,0 1 16,0-1-16,0 1 0,17 17 16,-17-17-16,0 0 15,0-1-15,0 1 16,0 0-16</inkml:trace>
  <inkml:trace contextRef="#ctx0" brushRef="#br0" timeOffset="183375.84">17621 6809 0,'18'0'47,"-18"-18"-15,18 18-1,-18-18-31,0 1 31,17 17-31,-17 17 94,0 1-79,0 0 1,0-1-16,0 1 0,0 17 16,0-17-16,0 52 15,0-52-15,0 0 0,-17 17 16,17-17-16,0-1 0,0 18 16,0-17-1,0 0 16,0-36 32,0-17-63,0 17 16,0 1-16,17-19 15,-17 1-15,0 17 0,18 1 16,-18-1-16,17-17 0,-17 17 0,0 1 15,18-1-15,-18 0 16,0 1-16,0 34 78,0 1-78,0 0 16,0-1-16,0 1 0,0-1 15,0 19-15,0-19 0,-18 1 16,18 17-16,0-17 0,0 0 16,0-1-16,0 1 0,0-1 0,0 1 15,0 0-15,0-1 0,0 1 16,0 0-16,0-1 16,0 1-1,0-36 48,0 1-48,0-1-15,0 0 0,0-17 16</inkml:trace>
  <inkml:trace contextRef="#ctx0" brushRef="#br0" timeOffset="184728.45">18874 6809 0,'0'-18'32,"0"0"14,-18 18-14,18-17-1,0 34 235,0 1-266,0 0 15,0-1 1,0 1-16,-18-18 0,18 35 15,0-17-15,0-1 0,0 1 16,0 0-16,0-1 0,0 1 16,0 0-16,0-1 0,0 19 15,-17-36-15,17 17 0,0 18 16,0-17-16,0 17 0,-18-17 16,18 0-16,0-1 0,0 1 0,0 17 15,0-17-15,0-1 16,0 1-16,-18-18 0,18 18 15,0-1-15,0 1 16,0 0 0,0-1-16,0 1 15,-17 0 1,17-1-16,0 1 16,0 0-16,0-1 31,0 1-16,0-1 1,0 1 0,0 0 15,0-36 47,0-17-78,0 17 16,0-17-16</inkml:trace>
  <inkml:trace contextRef="#ctx0" brushRef="#br0" timeOffset="185945.7">16457 7073 0,'-18'0'31,"18"18"47,0-1-46,0 1-32,-17-18 0,17 18 15,0-1-15,0 1 0,0 35 16,0-35-16,0-1 0,0 36 16,0-35-16,0 17 0,0 18 15,0-35-15,0-1 0,0 36 16,0-35-16,0-1 0,0 1 15,-18 0-15,18-1 0,0 1 16,0 0-16,0-1 0,-17-17 16,17 18-16,0 0 0,0-1 15,0 1-15,0-1 16,-18-17-16,18 18 16,0-36 140,0 1-156,0-18 15,0 17-15,18 0 16</inkml:trace>
  <inkml:trace contextRef="#ctx0" brushRef="#br0" timeOffset="187544.39">18768 6844 0,'-18'0'15,"18"-18"1,0 1 15,0-1-15,18 18 31,-18 18 0,0-1-32,0 1 1,0 17-16,0-17 0,-18-18 15,18 53-15,-18-36 0,18 1 0,0 17 16,-17-17-16,17 17 16,-18 0-16,18-17 0,0 0 15,-17 35-15,17-36 0,0 1 16,0 17-16,0-17 0,0-1 16,0 1-16,-18 17 0,18-17 15,0 0-15,0-1 0,0 1 16,0 0-16,0-1 0,0 1 15,0 0-15,0-1 16,0 1-16,0-1 16,0 1-1,0 0 1,0-1 0,0 1-1,0 0 48,0-36 249,-18 0-296</inkml:trace>
  <inkml:trace contextRef="#ctx0" brushRef="#br0" timeOffset="192006.22">794 7779 0,'0'-18'16,"0"0"0,0 1-1,0-1 16,0 1-15,0-1 0,0 0-16,0 1 15,0-1-15,0 0 16,0 36 31,0 17-32,0-17-15,0 17 16,0 0-16,0 18 0,0-35 0,0 17 16,0 18-16,0-18 0,0-17 15,0 17-15,0-17 0,0 17 0,0-17 16,0 17-16,0-17 0,0 0 16,0-1-16,0 36 15,0-35-15,0-1 16,0-34 46,0-1-62,0 0 16,0 1-16,0-1 0,0 1 16,0-1-16,0 0 0,0-17 15,0 17-15,0 1 16,0-1-1,17 18-15,-17-18 16,18 18 0,0 0-16,-1 36 15,1-36-15,0 17 0,-1-17 16,1 18-16,17 17 16,-17-35-16,-1 18 0,1 0 0,0-1 15,-1 1-15,-17-1 16,18 1-16,-18 0 0,0-1 0,0 1 15,0 0-15,-35-1 16,17 1-16,0-18 16,1 0-16,-1 0 15</inkml:trace>
  <inkml:trace contextRef="#ctx0" brushRef="#br0" timeOffset="192569.74">1252 8202 0,'0'-18'32,"0"36"14,0 0-46,0 17 16,0-17-16,-17-1 0,17 36 16,0-18-16,0-17 0,0 35 15,0-35-15,0-1 0,0 19 16,17-19-16,-17 1 0,18-1 16,0-17-16,-18 18 15,17-18-15,1 0 0,0 0 16,-18-18-16,17 18 15,1-52-15,-18 34 0,17-17 16,1-36-16,-18 36 16,0 0-16,0-18 0,0 35 15,0-17-15,-18-36 16,-17 36 0,35 17-16,-17 18 0,-1 0 0,0 0 15,-17 0-15,35 18 16,-18-18-16,-17 18 15,35-1-15,-18-17 0,18 35 16,0-17-16,0 0 0,0-1 16,0 1-1,18 0-15,0-1 16,-1-17-16,-17 18 16,36-18-16,-19 0 0,1 0 15,0 0-15,-1 0 16,1 0-16,-1 0 0,1-18 15,0-17-15,-1 17 0</inkml:trace>
  <inkml:trace contextRef="#ctx0" brushRef="#br0" timeOffset="192933.77">1552 7620 0,'0'0'0,"0"-18"0,-17 1 15,17-1 1,0 0-16,-18 18 31,18 18-15,-18 17-1,18-17-15,-17 17 0,17 1 16,-18-1-16,18 0 0,0-17 16,0 17-16,0-17 0,0 17 0,0-17 15,0-1-15,18 36 0,-18-35 16,35-1-16,-17 19 0,-18-19 16,35 1-16,-18 0 15,1-1-15,0-17 16,-1 0-1,-17-17-15</inkml:trace>
  <inkml:trace contextRef="#ctx0" brushRef="#br0" timeOffset="193479.89">1640 7849 0,'0'0'15,"-17"-17"1,17-1-1,17 18 1,1 0 0,17 0-16,-17 0 0,17 0 15,-35 18-15,18-18 16,0 35-16,-18-17 16,0-1-16,0 1 15,-18 35 1,18-36-16,-18 1 15,1-18-15,17-35 32,0 17-32,17 0 15,-17 1-15,36 17 16,-36-18-16,17 1 0,1-1 16,-18 0-16,17 18 0,-17-17 15,18-1-15,17 0 16,-35 1-16,0-1 15,-17 53 32,17-17-31,-18-18-16,0 53 16,18-35-16,0 17 0,0-18 15,0 1-15,0 0 16,0-1-16,18 1 0,-18 0 15,18-1-15,-1-17 16,1 0 0,0-35-16,-1 0 15</inkml:trace>
  <inkml:trace contextRef="#ctx0" brushRef="#br0" timeOffset="193795.65">1993 7497 0,'-35'0'16,"0"0"0,52 0 31,1 35-47,17-18 15,-17-17-15,17 36 16,-17-19-16,17 54 15,-17-18-15,17 35 16,-35-53-16,0 18 16,0-18-16,0 1 0,0 52 15,-35-70-15,35 35 16,-18-36-16,0 18 16,18-17-16,-17-18 15</inkml:trace>
  <inkml:trace contextRef="#ctx0" brushRef="#br0" timeOffset="194194.53">2434 7920 0,'-17'0'0,"-1"0"31,36 0 16,-1 0-32,18-18-15,1 18 0,-19-17 16,1 17-16,17 0 0,-17 0 0,17 0 16,0 0-16,-17 0 15,0-18-15,17 18 0,-17 0 16</inkml:trace>
  <inkml:trace contextRef="#ctx0" brushRef="#br0" timeOffset="194385.1">2469 8061 0,'0'18'15,"0"-36"-15,-17 36 0,-1-18 0,18 17 16,35-17 15,-17 0-31,17 0 16,-17 0-16,0 0 0,17-35 15,18 35-15,-36 0 16,1-18-16,17 1 0</inkml:trace>
  <inkml:trace contextRef="#ctx0" brushRef="#br0" timeOffset="195115.65">3475 7761 0,'0'-18'16,"-35"1"-1,17 17-15,-17 0 16,17 0-16,0 0 15,1 0-15,-1 17 0,-17 1 16,17-18-16,1 35 0,-19 1 16,19-19-16,17 19 15,0-19-15,0 1 0,0-1 16,0 1-16,17 0 16,1-18-16,17 17 15,-17-17-15,-1 0 16,19 0-16,-19 0 0,1 0 0,0-35 15,17 17-15,-17 18 0,-1-17 16,1-1-16,-18 1 0,0-1 16,0 0-16,0 1 0,0-1 15,0 0 1,-18 18 0,1 0-1,17 36-15,0-19 16,0 1-16,0 17 15,0-17-15,0-1 0,0 19 16,0-1-16,17 0 0,-17 36 16,0-36-16,0 0 0,18 89 15,-18-71-15,0-18 0,0-17 16,0 17-16,0-17 0,0 17 0,0-17 16,0-1-16,-35 1 15,17-18-15,0 0 16,-17 0-16,17 0 0,-35-35 15,36 35-15,-1 0 0,-17-18 16,17 18-16,1 0 0,-1 0 16,0 0-16,18-18 15</inkml:trace>
  <inkml:trace contextRef="#ctx0" brushRef="#br0" timeOffset="195567.57">3845 7391 0,'0'0'0,"-17"0"16,17-18-16,0 0 0,-18 18 16,0-17-1,1 52 17,-1-17-32,-17 35 0,35-36 15,-18 19-15,1 16 0,-1-16 16,18-19-16,-18 54 15,18-36-15,0 18 0,0 18 16,0-36-16,0 18 0,18 70 16,-18-87-16,35 34 15,-35-35-15,18 1 0,-18-19 0,17 36 16,1-53-16,-18 18 0,18 0 16,-1-18-16,1 0 15,0 0-15,-1 0 16,1 0-16,-18-18 0,18 18 15</inkml:trace>
  <inkml:trace contextRef="#ctx0" brushRef="#br0" timeOffset="196115.56">3898 7761 0,'0'0'0,"-17"-18"0,-1 18 16,0-17 0,36 17 30,17 0-30,-17 0 0,-1 0-16,1 0 0,0 0 15,-1 17-15,1-17 0,-18 18 16,18-18-16,-18 18 0,0-1 16,0 1-16,0 0 0,0-1 15,0 1-15,-36-18 0,36 18 16,-17-1-16,-19 1 0,36-1 15,-17-17-15,-18 18 0,35 0 16,-18-18-16,18 17 16,0 1-1,18-18 17,-1 0-32,18 0 15,-17 0-15,0-18 16,-1 18-16,1 0 0,0-17 0,17-1 15,-17 18-15,-1-18 0,1 18 16,-1 0-16,-17-17 0,18 17 0,0-18 16,-1 18-16,1 0 15,-18-17-15</inkml:trace>
  <inkml:trace contextRef="#ctx0" brushRef="#br0" timeOffset="196626.92">4092 7338 0,'-17'-36'15,"17"19"32,35 17-47,0 0 31,-17 0-31,-1 17 16,1 19-16,0-19 0,-1 1 0,1 35 16,0-35-16,17 87 15,-35-69-15,35 105 16,-35-88-16,0 35 15,0-35-15,0-18 0,0 18 0,-35 35 16,0-52-16,35-19 0,-53 54 16,35-54-16,0 1 0,-17 17 15,17-35-15,1 18 16,-1-18-16</inkml:trace>
  <inkml:trace contextRef="#ctx0" brushRef="#br0" timeOffset="197378.34">4745 7849 0,'17'0'94,"1"0"-79,17 0-15,-17 0 0,17 0 16,-17 0-16,0 0 15,17 0-15,0 0 0,18 0 16,-35 0-16,-1 0 16,1 0-16,0 0 15</inkml:trace>
  <inkml:trace contextRef="#ctx0" brushRef="#br0" timeOffset="197594.83">4815 8026 0,'0'0'0,"-17"0"32,52 0-17,0 0-15,1-18 16,-19 18-16,54-18 15,-18 1-15,0 17 16,-36 0-16,1-18 16</inkml:trace>
  <inkml:trace contextRef="#ctx0" brushRef="#br0" timeOffset="198292.68">5662 7726 0,'0'-18'16,"0"-17"0,0 17-1,0 1 1,-35 17-1,17 0-15,-17 0 16,17 0-16,1 0 0,-19 0 16,-17 53-16,18-53 0,-18 52 15,53-34-15,-17 0 16,-1 17-16,18-17 0,0-1 16,0 19-16,18-19 15,17 1-15,0-1 16,0-17-16,-17 0 0,17 0 15,-17 0-15,17 0 0,-17-35 16,0 35-16,-1-17 0,18-1 16,-17-17-16,0 17 15,-18 0-15,0-17 16,0 17-16,0 1 16,-18 17-16,0 35 31,18-17-31,0-1 15,0 1-15,0 0 16,0-1-16,0 1 0,0 0 0,18 17 16,-18 0-1,18 0-15,-18-17 0,0 17 0,17-17 16,-17 53-16,0-54 0,0 18 16,0 1-16,0-1 0,0-17 15,0-1-15,0 1 0,-35-18 0,35 18 16,-18-1-16,-17 1 0,18-18 15,-1 0-15,-17 0 0,17 0 16,0 0-16,-17-18 0,17 18 16,1 0-16,-36-17 15,35-1-15,1 18 16,-1 0-16,0 0 16,18 18-1</inkml:trace>
  <inkml:trace contextRef="#ctx0" brushRef="#br0" timeOffset="199148.14">6350 7108 0,'-35'-17'16,"17"17"0,0 0-1,1 0 17,-1 0-17,1 17-15,-1-17 0,18 36 16,-18-19-16,1 19 0,-1-19 15,18 1-15,-18 52 0,1-52 16,-1 17-16,0 36 0,18-18 16,-17-18-16,17 53 15,-18-52-15,18 17 0,-18 70 16,18-70-16,-17 70 16,17-87-16,0 70 15,0-71-15,0 0 0,17 36 16,-17-36-16,0 0 0,18 0 15,-18-17-15,0 17 0,18-17 0,-1 35 16,-17-35-16,18-18 0,-18 17 16,18 1-16,-1-18 15,1 17-15,0-17 16,-18-17 31,0-1-32,17 18 17,-17-35 140</inkml:trace>
  <inkml:trace contextRef="#ctx0" brushRef="#br0" timeOffset="201612.67">6262 7849 0,'0'18'16,"17"-18"187,19 0-188,-19 0-15,36 0 16,-35 0-16,17 0 0,0 0 16,-17 0-16,0 0 15,-1 0-15,1 0 0,-18-18 16,0 1 46</inkml:trace>
  <inkml:trace contextRef="#ctx0" brushRef="#br0" timeOffset="202272.37">6685 7708 0,'0'-17'15,"0"-1"1,18 18 15,-1 0-15,1 0 0,0 0-16,-1 0 15,1 0-15,0 35 16,-1-35-16,-17 18 0,18-1 15,-18 19-15,0-19 16,0 1-16,-35 0 0,17-1 16,18 1-16,-18-18 15,18 18-15,-35-1 16,17-17-16,18-17 31,36 17 16,-36-18-47,17 18 0,1 0 0,35 0 16,-35 0-16,-1 0 0,18 0 15,-17 35-15,0-35 16,-1 18-16,-17-1 0,0 1 16,0 0-16,-35-1 15,0 1-15,17-18 16,1 18-16,-1-18 0,0 0 0,1 0 15,-19 17-15,19-17 16,-1 0-16,0 0 0,1 0 16,17 18 31</inkml:trace>
  <inkml:trace contextRef="#ctx0" brushRef="#br0" timeOffset="202692.37">7091 7779 0,'0'0'15,"0"17"32,0 1-31,0 0-16,0 17 15,0-17-15,0-1 0,0 1 16,0-1-16,0 19 0,0-19 16,0 1-16,17 17 15,19-17-15,-19 0 16,19-18-1,-19 0-15,1-36 0,0 19 16,-1 17-16,-17-36 0,18 1 16,-18 17-16,0 1 0,0-36 15,0 35-15,0 1 0,-35-19 16,17 19-16,18-1 0,-35 18 16,17 0-16,-35 0 0,0 18 15,36-18-15,-1 17 16,-17 1-16,17 0 15,18-1-15</inkml:trace>
  <inkml:trace contextRef="#ctx0" brushRef="#br0" timeOffset="203081.04">7549 7902 0,'-17'0'15,"17"-17"16,17 17 1,1 0-32,17 0 15,1 0-15,-19 0 16,19 0-16,-1 0 0,-18 0 16,1 0-16,17 0 0,-17 0 15,0 0-15,-1 0 0,1 0 16,0-18-1,-1 18-15,-17-18 16,18 18-16,-18-17 0</inkml:trace>
  <inkml:trace contextRef="#ctx0" brushRef="#br0" timeOffset="203356.53">7849 7726 0,'0'0'16,"-17"0"-16,-1 0 0,0 0 15,1 0 17,-1 0-17,18 17-15,-18 19 16,1-19 0,17 1-16,-18 0 0,18-1 0,-17 1 0,17 0 15,-36 34 1,36-34-16,0 0 0,-17-1 15,-1 1-15,18 0 16,0-36 15</inkml:trace>
  <inkml:trace contextRef="#ctx0" brushRef="#br0" timeOffset="203601.47">7620 7761 0,'0'18'47,"0"17"-47,18-17 16,-18-1-16,35-17 16,-35 18-16,35 0 0,-35-1 15,18-17-15,17 35 0,-17-17 16,-1 0-1,1-1-15,-18 1 0,18 17 16,-1-17-16</inkml:trace>
  <inkml:trace contextRef="#ctx0" brushRef="#br0" timeOffset="204254.69">8149 7638 0,'0'17'47,"0"1"-32,0 0 1,0-1-16,0 1 15,0-1-15,0 1 0,0 0 16,18-1-16,-18 1 16,0 35-16,17-35 15,-17-1-15,0 1 0,0-1 0,0 1 16,0 35-16,0-35 16,0-1-16,0 1 0,0 0 15,0-1-15,0 1 0,0 0 16,0-1-16,0 1 15,0-1-15,0-34 157,0-1-142,0 1 1,0-1-16</inkml:trace>
  <inkml:trace contextRef="#ctx0" brushRef="#br0" timeOffset="204875.59">8572 7885 0,'-17'0'32,"34"0"46,1 0-78,0 0 15,17 0-15,0 0 0,-17-18 16,35 18-16,-18 0 0,-17 0 16,35 0-16,-36 0 15,1-18-15,35 18 0,-35 0 16,-1 0-16,1-17 15,-1 17-15,1 0 16</inkml:trace>
  <inkml:trace contextRef="#ctx0" brushRef="#br0" timeOffset="205339.48">8767 7638 0,'-18'0'0,"36"0"0,-36-18 15,18 36 48,0-1-48,18-17-15,-18 36 0,0-19 16,0 1-16,0 17 0,0 0 16,0 1-16,0-19 0,17 54 15,-17-36-15,0-17 0,0 35 16,0 0-16,0-18 15,0-17-15,0-1 16,0 1-16,0-1 31,0-34 47,0-1-62,0 1 0</inkml:trace>
  <inkml:trace contextRef="#ctx0" brushRef="#br0" timeOffset="209813.94">9419 7814 0,'-17'18'62,"-1"-18"-46,0 0 0,18-36-1,-17 36-15,17-17 16,0-1-16,0 0 31,17 18-15,-17-17-1,18 17-15,0 0 0,17 0 16,-18 0 0,1 0-16,0 0 0,-1 0 15,-17 17-15,18-17 0,0 36 16,-1-19-16,-17 1 0,0 0 16,18-1-16,-18 1 0,0 0 0,0-1 15,0 36-15,-35-35 0,35-1 16,-18 19-16,0-19 0,18 1 15,-35 17-15,17-17 0,1 0 16,-1-18-16,1 0 16,-1 0-1,0 0-15,1 0 0,17-18 16,-18 18-16,0-18 16,1 18-16,17-17 0,-18-1 15,18 0 1,35 18-1,-17 0 1,17 0-16,18 0 16,-35 18-16,-1-18 15,1 0-15,0 18 0,-1-1 16,1-17-16,0 18 0,-1 0 16,1-1-16,-18 1 15,18-18 1,-1 0-1</inkml:trace>
  <inkml:trace contextRef="#ctx0" brushRef="#br0" timeOffset="210249.84">9842 7867 0,'0'-18'31,"-17"18"0,-1 36-31,18-19 16,0 1-16,-17-1 16,17 1-16,0 0 0,0-1 15,0 1-15,0 0 0,0-1 16,0 1-16,17 0 15,-17-1-15,18-17 0,-18 18 16,17-18-16,1 0 16,0 0-16,-1 0 0,1 0 15,-18-18-15,35-17 0,-17 35 16,17-71 0,-35 54-16,0-1 0,0-35 15,0 36-15,0-1 0,-17 0 16,17 1-16,-36 17 0,36-18 0,-17 0 15,-19 18-15,19 0 0,-19 0 16,19 0-16,-1 36 0,1-19 16,-1-17-16,18 18 0,-18 0 15,18-1-15</inkml:trace>
  <inkml:trace contextRef="#ctx0" brushRef="#br0" timeOffset="210677.89">10354 7990 0,'18'0'63,"17"0"-48,0 0-15,-17 0 16,17-17-16,-17 17 0,17 0 16,-17 0-16,-1 0 0,1-18 0,0 18 15,-1 0-15,1 0 0,0 0 0,-1 0 16,1 0-16,-18-18 0,17 18 16,1 0-16</inkml:trace>
  <inkml:trace contextRef="#ctx0" brushRef="#br0" timeOffset="210964.93">10566 7796 0,'-18'0'15,"36"0"-15,-36 18 63,18 0-63,0-1 15,0 1-15,-35 17 16,35-17-16,-18-1 0,0 19 0,18-19 16,-17 36-1,17-35-15,-18 0 0,18-1 16,0 1-16,0-36 47</inkml:trace>
  <inkml:trace contextRef="#ctx0" brushRef="#br0" timeOffset="211216.67">10389 7832 0,'-17'0'16,"52"17"31,-17 1-47,-1 0 16,-17-1-16,35 1 15,-17-1-15,35 19 16,-35-19-16,17 36 15,-17-35-15,-1 17 16,1-35-16,-18 18 0,18 0 16</inkml:trace>
  <inkml:trace contextRef="#ctx0" brushRef="#br0" timeOffset="212069.04">11148 7796 0,'0'0'16,"-18"0"-16,0 0 0,18-17 31,18 17 0,0 0-15,-1 0 0,1 0-16,0 17 0,-1 19 15,1-19-15,0 19 16,-18-1-16,0 0 0,0 0 15,0-17-15,0 0 0,-36 17 16,19-17-16,-19-1 0,19 1 16,-1-18-16,0 0 15,18-18 1,0-17 0,0 17-16,0 1 15,18 17-15,-18-18 0,35 0 0,-35 1 16,53-1-16,-35 18 0,-18-18 15,53 1-15,-35-1 0,-1 1 16,1-1-16,-1 0 0,1 18 16,0-17-16,-18-1 0,17-17 15,-17-1-15,0 19 16,0-1 0,-17 18-1,17 18 1,-18 17-1,0-35-15,1 18 0,17 17 16,-18 0-16,1-17 0,17 0 16,0-1-16,0 1 0,0 17 15,0-17-15,0 35 16,0-36-16,17 1 16,-17 0-16,18-18 15,-18 17-15,17-17 16,-17 18-16,18-18 15,0 0-15</inkml:trace>
  <inkml:trace contextRef="#ctx0" brushRef="#br0" timeOffset="212329.15">11589 7990 0,'0'18'78,"0"0"-78,0-1 16,0 1-16,0 17 16,0-17-16,0 0 0,0-1 0,0 18 15,0-17-15,0 0 16,0-1-16,-18-17 0,18 18 0,-18 0 15</inkml:trace>
  <inkml:trace contextRef="#ctx0" brushRef="#br0" timeOffset="-214247.25">7197 9031 0,'17'0'141,"19"0"-125,-19 0-16,1 0 0,-1 0 0,19 0 15,17 0-15,-36 0 16,72 0-16,-72 0 16,36 0-16,-35 0 0,-1 0 15,19 0-15,-19-18 16,1 18-16,0 0 15</inkml:trace>
  <inkml:trace contextRef="#ctx0" brushRef="#br0" timeOffset="-213931.09">7426 8837 0,'0'0'0,"-18"0"16,18 18 30,0-1-46,18-17 16,-18 36-16,18 17 16,-18-36-16,0 18 0,17 1 15,-17-19-15,0 54 16,0-53-16,0 17 16,0-18-16,0 1 15,0-36 16</inkml:trace>
  <inkml:trace contextRef="#ctx0" brushRef="#br0" timeOffset="-213321.87">8184 9031 0,'0'0'0,"-17"-18"31,17 1-31,-18-1 15,18 1-15,0-1 16,0 0 0,0 1-16,35-1 15,1 18 1,-19 0-16,19-18 16,-1 18-16,-17 0 0,-1 0 15,18 36-15,-17-36 0,-18 17 16,35 19-16,-35-19 0,0 1 15,18-1-15,-18 1 0,0 0 0,0 17 16,0-17-16,-35-1 0,35 1 16,-53 0-16,0 17 0,35-18 15,-17 1-15,0 0 0,-36 17 16,1-35 0,52 0-16,-17 0 15,17-18-15,0 18 0,18-17 16,0-1-16,0 0 15,18 18-15,17 0 16,-35-17-16,36 17 0,-1 0 16,0 0-16,-17 0 15,35 0-15,-36 0 0,1 35 0,35-17 16,-35-1 0,-1 1-16,-17 0 15,18-18 1</inkml:trace>
  <inkml:trace contextRef="#ctx0" brushRef="#br0" timeOffset="-212904.91">8678 9013 0,'0'0'0,"-17"0"31,-1 0-15,18 18-16,-18-18 0,18 18 15,0-1-15,-17-17 0,17 18 16,0 0-16,-18-1 16,18 36-16,0-35 15,0 17-15,0-17 0,35-1 16,-35 1-16,18-18 0,-18 18 15,18-18-15,17 17 0,-17-17 16,-1 0-16,1 0 16,-18-35-16,18 35 0,-1-18 15,1-17-15,-18 17 0,17-17 16,-17 18-16,0-1 0,0-35 16,-35 35-16,35 1 0,-53-19 15,53 19-15,-53-1 16,36 18-16,-1 0 15,0 0-15,18 35 0,-17-35 0,17 18 16,-18 0-16,18-1 16</inkml:trace>
  <inkml:trace contextRef="#ctx0" brushRef="#br0" timeOffset="-212556.79">9207 9119 0,'0'0'16,"-17"0"15,34 0 0,19 0-31,-19 0 0,36 0 16,-35 0-16,17 0 0,36-17 15,-36 17-15,0 0 0,1 0 16,17-18-16,-36 18 0,1 0 16,17 0-16,-17 0 0,-1 0 15,-34 0 16</inkml:trace>
  <inkml:trace contextRef="#ctx0" brushRef="#br0" timeOffset="-212236.51">9525 8961 0,'-18'0'0,"36"0"0,-53 0 15,17 0-15,0 0 32,1 35-32,-1-18 15,1 1-15,-1 0 16,18-1-16,-18 1 16,1 0-16,17-1 0,0 1 15,-18 17-15,18-17 0,0-1 16,-18 1-16,18 0 0,0-1 15,0 1-15,0 0 16,0-1-16,-17-17 31,17-35-15,0 17 0</inkml:trace>
  <inkml:trace contextRef="#ctx0" brushRef="#br0" timeOffset="-211921.26">9243 9031 0,'0'-18'0,"0"36"0,-18-36 0,0 1 15,36 17 48,-18 17-63,18-17 0,-1 18 15,1-18-15,0 18 0,17 17 16,0-17-16,18 35 16,-35-36-16,-1 1 0,19 17 15,-19-17-15,19 35 16,-19-53-16,-17 17 0,18 1 15,0-18-15,-1 0 16,1 0-16</inkml:trace>
  <inkml:trace contextRef="#ctx0" brushRef="#br0" timeOffset="-211046.53">10019 8996 0,'-18'0'0,"1"-18"31,52 18-15,-17 0-1,17 0-15,-18 18 16,1-18-16,-18 17 0,35 1 15,-35 0-15,18-18 0,-18 17 0,0 1 16,0 0-16,0-1 0,0 19 16,-18-19-16,18 1 0,-35-1 15,17 1-15,18 0 0,-35-1 16,18-17 0,17-17 15,35-1-31,-18 0 15,19-17-15,-19 35 0,1-17 16,0-19-16,-1 19 0,1-1 16,0 0-16,17-17 0,-18 17 15,-17 1-15,18-1 0,0 1 0,-18-1 16,17-17 0,-17 17-16,-35 18 31,35 18-31,-18-18 0,18 35 0,-17-35 15,17 18-15,-35-1 0,35 1 0,-18 17 16,18-17-16,0-1 0,0 1 16,0 0-16,0-1 0,0 1 0,0 17 15,0-17-15,18-1 16,-18 1-16,0 0 0,17-1 16,-17 1-16,18 0 15,-18-1-15,17-17 16,1 0-1,0 0 1</inkml:trace>
  <inkml:trace contextRef="#ctx0" brushRef="#br0" timeOffset="-210640.69">10530 9190 0,'0'0'15,"-17"0"1,34 0 15,-17-18-15,36 18-16,-19 0 0,1 0 16,0 0-16,-1 0 15,1 0-15,0 18 16,-18-1-1,0 19-15,-36-19 16,36 1-16,-35-18 0,35 18 16,-18-1-16,-17-17 0,35 18 15,-18-18-15,1 0 16,52 0 31,-17 0-47,-1 0 0,1 0 15,17-18-15,1 18 0,16-17 16,-34 17-16,17-18 0,18 0 16,-35 18-16,0-17 0</inkml:trace>
  <inkml:trace contextRef="#ctx0" brushRef="#br0" timeOffset="-209823.12">10901 8643 0,'-18'0'0,"18"-18"47,18 18-31,-1 0-1,1 0-15,0 0 16,-1 36-16,1-19 0,17-17 16,-17 36-16,17-1 0,-17-17 15,-1-1-15,1 36 0,0-35 16,-1 17-16,1 18 15,-18-18-15,18 0 0,-18 1 0,0-1 16,0 0-16,0 1 0,0-1 0,0 18 16,0-18-16,0 0 0,-18 1 0,18-19 15,-18 19-15,18-1 0,-35-18 0,0 36 16,17-35-16,1 0 0,-36 17 16,35-35-16,-17 18 0,-1-1 15,19-17-15,-1 0 0,-17 0 16,17 0-16,1 0 0,-1 0 15,18-17-15,-18 17 0,1 0 16,17-18 0,17 18 31,1-18-32,0 18-15,-18-17 16,17 17-16,1 0 15,-18-18 1,18 18 0,-1 0 15,1 0 0</inkml:trace>
  <inkml:trace contextRef="#ctx0" brushRef="#br0" timeOffset="-201416.66">529 10866 0,'-17'0'31,"-1"0"0,18-18 63,0 0-78,0 54 31,0-19-32,0 54 1,0 17 0,0-53-16,0 53 15,0-52-15,18-1 0,-18 18 16,0-18-16,0-17 0,0 17 15,0-17-15,0-1 0,0 1 16,0 0-16,0-1 16,0 1-16,0 0 31,0-36 31,0 0-62,0 1 16,0-19-16,0 19 16,0-1-16,0 0 0,0 1 15,0-1-15,0 1 0,0-1 16,17-17 0,-17 17-16,18 18 15,-18-18-15,17 18 16,1 0-16,0-17 0,-1 17 15,1 0-15,0 0 16,-1 35-16,1-35 0,-18 18 0,35-1 16,-17-17-16,-1 36 0,1-19 15,-18 1-15,0-1 0,18 1 16,-18 0-16,0-1 16,0 1-16,0 0 15,0-1-15,0 1 16,-18-18-16,0 0 15,18 18-15,-17-18 16</inkml:trace>
  <inkml:trace contextRef="#ctx0" brushRef="#br0" timeOffset="-200834.91">1076 11324 0,'0'0'0,"0"-17"15,-18 17 1,1 0-16,17-18 16,-18 53 15,18-17-16,-18 17-15,18-17 0,0-1 16,0 19-16,-17-1 0,17-17 16,0 52-16,0-52 15,0 35-15,35-36 16,-35 1-16,18-18 16,-18 18-16,17-18 0,1 0 15,0 0-15,-1-18 16,1 18-16,0-35 0,17-1 15,-35 1-15,17-18 16,-17 36-16,0-36 16,0 35-16,0 0 0,-35-35 15,35 36-15,-17-1 0,-19 1 16,19 17-16,-1 0 16,0 0-16,1 0 0,-1 0 0,0 0 15,1 17-15,-1-17 0,0 18 16,18-1-16,-17-17 15,17 18-15,0 0 0,0-1 16,0 1-16,0 0 16,35-18-16,-35 17 0,18-17 15,-1 0-15,-17 18 0,36-18 16,-19 0-16,1 0 0,0 0 0,-1 0 16,1 0-16,17 0 15,-17-35-15,-1 35 0,1-18 0,0 18 0</inkml:trace>
  <inkml:trace contextRef="#ctx0" brushRef="#br0" timeOffset="-200463.37">1429 10654 0,'-18'-18'16,"36"36"-16,-54-53 0,19 17 16,-18 0-16,17 18 15,0 0-15,1 0 16,-1 18 0,18 0-1,-18-1-15,18 36 0,0-35 16,0 17-16,0 36 15,-17-36-15,17 0 0,0 53 16,0-52-16,35-1 0,-35 0 0,18 18 16,-18-18-16,35-17 0,-35 0 15,18-1-15,-1 1 0,36 35 16,-35-35-16,-1-1 16,1-17-16,0 0 15,-1 0-15,1 0 0</inkml:trace>
  <inkml:trace contextRef="#ctx0" brushRef="#br0" timeOffset="-199932.77">1535 11042 0,'0'0'16,"-18"-18"-16,0 18 0,18-17 0,-17-1 16,-1 0-16,18 1 15,0-1-15,0 0 0,0 1 16,35 17-16,-17-18 15,17 18-15,-17 0 16,-1 0-16,1 0 0,17 35 16,-35-17-16,18-18 0,0 53 15,-18-35-15,0-1 0,0 1 0,0 0 16,0-1-16,0 1 0,0-1 16,-18-17-16,18 18 0,0 0 15,-35-18-15,17 17 16,18-34 15,0-1-31,0-17 16,35 17-16,-17-35 15,0 36-15,-1-19 0,1 19 16,0-54-16,-1 54 16,-17-1-16,18 0 15,-18 54 1,-35-36-1,35 17-15,0 1 0,-18 35 16,0-36-16,18 1 0,-17 17 16,17-17-16,0 0 0,0-1 15,0 1-15,0-1 0,0 19 16,35-19-16,-35 1 16,18-18-16,-18 18 0,17-18 15,1 0 1,0 0-16,-1 0 0,-17-18 0,18 18 15,-1-35-15,-17 17 0</inkml:trace>
  <inkml:trace contextRef="#ctx0" brushRef="#br0" timeOffset="-199614.64">1834 10583 0,'-17'-17'16,"34"17"31,-17 17-32,36-17-15,-19 0 0,1 36 16,0-19-16,-1 1 0,36 17 16,-35-17-16,-18-1 0,17 19 15,19 34-15,-36-34 0,0-1 16,17 35-16,-17-17 0,0-17 15,-35 52-15,35-53 16,-18 18-16,-17-35 0,35 17 16,-17-17-16,-1-1 0,18 1 15,-18-1-15,1-17 0,17 18 16,0 0-16</inkml:trace>
  <inkml:trace contextRef="#ctx0" brushRef="#br0" timeOffset="-199111.72">2364 11024 0,'-18'0'16,"36"0"47,17 0-48,-17 0-15,17 0 0,0 0 16,0 0-16,-17 0 15,35 0-15,-18-17 0,-17 17 16,35 0-16,-36 0 0,1 0 16,0 0-16,-1 0 0,1 0 15,-18 17 1,-35-17 0</inkml:trace>
  <inkml:trace contextRef="#ctx0" brushRef="#br0" timeOffset="-198883.84">2381 11254 0,'-17'17'0,"34"-34"0,-52 34 15,70-17 32,-17 0-31,17 0-16,-17 0 15,-1 0-15,1 0 0,17 0 0,1-17 16,-19 17-16,1 0 16,17-18-16,-17 0 0,-1 1 15</inkml:trace>
  <inkml:trace contextRef="#ctx0" brushRef="#br0" timeOffset="-197951.81">3475 10866 0,'0'-71'31,"0"53"-31,0 1 15,-18 17-15,1 0 32,-1 0-32,0 17 0,1-17 0,-36 53 15,35-35-15,0 17 16,-34 0-16,34-17 0,0 17 16,1 1-16,-1-19 0,18 1 15,0 0-15,0-1 0,0 1 16,0-1-16,35 1 15,-17-18-15,17 0 16,-17 0-16,17 0 0,0-18 16,-17 18-16,0-35 0,17 0 15,-17 35-15,-1-18 0,1-17 16,-18 17-16,0 1 0,0-19 16,0 19-16,0-1 15,0 53 16,0-17-15,0 0-16,0-1 16,0 19-16,0-19 0,0 36 15,17 0-15,-17-18 16,0 71 0,0-88-16,18 35 0,-18-18 0,0-17 15,0-1-15,0 19 0,0-19 16,0 1-16,-18-18 15,18 18 1,-17-18-16,-1 0 16,1 0-16,-1 0 0,0 0 0,1 0 15,-19 0-15,1 17 16,17-17-16,1 0 16,17 18-16,-18-18 0,18-35 31,35 35-31</inkml:trace>
  <inkml:trace contextRef="#ctx0" brushRef="#br0" timeOffset="-197219.72">4198 10336 0,'-18'-17'15,"18"-1"1,-17 18-16,-1 0 16,0 0-1,1 0 1,-1 18-16,18-1 0,-17 1 16,-19 17-16,36-17 15,-53 52-15,53-52 16,-35 53-16,35-36 0,-18 0 15,18 1-15,-17 52 16,-1-35-16,18 0 0,-17 35 16,17-35-16,0 0 0,0 35 15,0-53-15,0 18 0,0 18 16,0-54-16,17 18 0,-17-17 0,0 17 16,35-17-16,-35 17 0,18 1 15,-18-19-15,35 1 16,-17-18-16,0 17 15,-1-17-15,1 0 32,-18-17 140</inkml:trace>
  <inkml:trace contextRef="#ctx0" brushRef="#br0" timeOffset="-196302.69">4163 10954 0,'-18'0'0,"0"0"31,54 0 94,-19 0-109,1 0-16,0 0 0,-1 0 0,19 0 15,-1 0-15,-17 0 0,-1 0 16,18 0-16,-17 0 0,70 0 15,-52 0-15,-19-18 0,1 18 16,-1 0-16,19-18 0,-1 18 16,-53 0 46,1 0-31</inkml:trace>
  <inkml:trace contextRef="#ctx0" brushRef="#br0" timeOffset="-195720.11">4815 10689 0,'0'-17'15,"18"17"1,-18-18 0,18 18 15,-1 0-31,1 18 15,0-1 1,-1 1-16,-17-1 0,0 1 0,0 0 16,0-1-16,0 19 15,-17-19-15,-19 54 16,19-54-16,17 1 0,-18 0 16,18-1-1,0-52 16,18 35 1,-1 0-17,-17 35-15,53-17 16,-35 0-16,0-1 16,-1 1-16,-17 0 0,18-1 15,-18 1-15,0-1 0,0 1 16,0 0-16,0-1 0,-35-17 15,35 18-15,-18 0 0,-17-1 16,17-17-16,0 0 0,-17 0 16,35 18-16,-35-18 15,17 0-15,18-18 47</inkml:trace>
  <inkml:trace contextRef="#ctx0" brushRef="#br0" timeOffset="-195283.62">5203 10866 0,'0'0'0,"0"-18"31,-17 18-31,17 35 16,0-17 0,0-1-1,0 1-15,0 0 0,0 17 16,0-17-16,0 52 16,0-52-16,0-1 0,0 19 15,17-19-15,-17 1 16,18-18-16,-18 18 0,18-18 15,-1 0-15,1-36 16,0 19-16,-1 17 0,1-71 16,0 54-16,-1-1 15,-17-35-15,0 18 0,18-1 0,-18-16 16,0 16-16,0 19 16,-35-19-16,17 19 0,-17-1 15,17 18-15,0 0 16,-35 18-16,36 17 15,-1-35-15,1 18 0,17-1 16,-18-17-16,18 36 0</inkml:trace>
  <inkml:trace contextRef="#ctx0" brushRef="#br0" timeOffset="-192401.3">5874 10971 0,'17'0'312,"19"0"-296,-19 0-1,19 0 1,-19 0-16,36 0 16,-35 0-16,17 0 15,-17 0-15,-1 0 0,19 0 16,-19 0-16,1 0 0,0 0 16,-1 0-16,1 0 0,-1 0 15,1 0-15,0 0 16,-1 0-1,-34 0 110,-1 0-109,-17 0 0</inkml:trace>
  <inkml:trace contextRef="#ctx0" brushRef="#br0" timeOffset="-191891.43">6085 10760 0,'18'0'32,"-18"35"-1,18-35-31,-18 18 0,0 17 16,17-17-16,-17-1 15,0 1-15,0 35 0,0-36 0,18 36 16,-18-17-16,0-19 0,0 18 15,0 1-15,0-19 0,0 19 0,0-19 16,0 36-16,0-35 0,0 0 16,0-1-16,0 1 15,0-1-15,0 1 16,0-36 31,0 1-32,0-1-15,0 1 16,0-1 0</inkml:trace>
  <inkml:trace contextRef="#ctx0" brushRef="#br0" timeOffset="-191236.29">6632 10848 0,'0'-18'32,"0"1"-17,0-1-15,0 0 16,0 1 0,18-1-1,-1 18-15,1-18 16,0 18-16,-1 0 0,19 0 15,-19 0-15,1 0 0,0 0 16,-1 18-16,1-18 0,-18 35 0,18-35 16,-1 53-16,1-35 0,-18 0 15,17 34-15,-17-34 16,0 17-16,0 18 0,-35-35 16,35 17-16,-53 18 15,53-35-15,-70 17 16,52-17-16,0-18 0,1 0 15,-1 0-15,0 0 0,1 0 16,-1 0-16,18-18 16,-17 18-16,17-18 15,0 1 1,0-1 0,35 18-16,-18 0 15,1 0-15,0 0 0,-1 0 16,19 0-16,-19 0 0,1 0 15,17 18-15,-17-1 16,0 1-16,-1-18 0,-17 18 16,18-1-16,-18 1 15,17 0-15,1-18 32</inkml:trace>
  <inkml:trace contextRef="#ctx0" brushRef="#br0" timeOffset="-190822.34">7179 10830 0,'-35'0'31,"17"18"-15,18 0-16,-18-18 15,18 52-15,0-34 16,-17 35-16,17-35 0,0 35 16,0-36-1,0 18-15,0-17 0,0 0 16,35-1-16,-35 1 0,18 0 16,-18-1-16,17-17 15,1 0-15,0 0 16,-1 0-16,1-17 15,0-19-15,-1-17 16,-17 36-16,0-18 0,0 17 16,0-17-16,0 17 0,-17-53 15,-19 54-15,36-1 0,-17 1 16,-19 17-16,19 0 0,-19 0 16,19 0-16,-1 17 0,1 18 15,-1-35-15,18 18 0,0 0 16</inkml:trace>
  <inkml:trace contextRef="#ctx0" brushRef="#br0" timeOffset="-190471.64">7532 10971 0,'0'0'0,"17"0"47,19 0-47,-19 0 0,19 0 15,-1 0-15,-17 0 16,70 0-16,-71 0 16,54 0-16,-53 0 15,-1 0-15,1 0 0,-1-17 16,1 17 0,-18-18-1</inkml:trace>
  <inkml:trace contextRef="#ctx0" brushRef="#br0" timeOffset="-190194.2">7867 10742 0,'-18'0'0,"36"0"0,-53-18 0,17 18 31,18 18 0,-18-18-31,18 35 0,-17-35 0,17 36 16,-18-1-16,0-17 0,18-1 16,-35 54-16,18-36 15,-1 18-15,0-35 0,18-1 16,-17 18-16,17-17 0,-18 0 16,18-1-16,0 1 15,0-53 1</inkml:trace>
  <inkml:trace contextRef="#ctx0" brushRef="#br0" timeOffset="-189923.11">7602 10813 0,'0'0'0,"-17"0"15,17 17 16,0 1-31,0 0 16,17-1-16,-17 1 0,18-1 16,-18 1-16,35 0 0,-35-1 15,53 54 1,-35-53-16,-1 17 0,-17-18 16,18 1-16,0 0 0,-18-1 15,0 1-15,17 0 0,1-1 16,-18 1-1</inkml:trace>
  <inkml:trace contextRef="#ctx0" brushRef="#br0" timeOffset="-188002.79">15028 4392 0,'18'0'172,"0"0"-156,-1 0-16,1 0 16,0 0-16,17 0 15,0 0-15,-17 0 0,52 0 16,-52 18-16,17-18 15,-17 0-15,-1 0 0,36 0 16,-35 0-16,0 0 0,35 0 16,-18 0-1,-18 0 1,1 0-16,0 0 47,-1 0 0</inkml:trace>
  <inkml:trace contextRef="#ctx0" brushRef="#br0" timeOffset="-186404.17">8184 10760 0,'0'-18'16,"0"0"0,0 36 62,-17 17-78,17-17 15,0 53 1,0-54-16,-18 71 16,18-70-16,0 70 15,0-53-15,0-17 0,18 0 16,-18-1-16,0 1 0,35 17 16,-17-35-16,-18 18 0,17-18 0,1 18 15,0-18-15,-1 0 0,1 0 16,0 0-16,-1 0 0,18-18 15,-17 0-15,0 18 0,-1-53 16,1 36-16,-18-19 0,18-34 16,-18 35-16,0 17 0,0-53 15,-18 54-15,18-18 16,-35-1-16,17 1 0,-17 17 16,17 1-16,1 17 0,-1 0 15,-17 0-15,17 0 0,0 0 16,-17 0-16,35 17 0,-18-17 15,1 0-15,17 18 0,0 0 16,0-1 0</inkml:trace>
  <inkml:trace contextRef="#ctx0" brushRef="#br0" timeOffset="-185959.8">8819 11060 0,'-35'-36'32,"35"19"-32,18 17 47,-1 0-32,19 0-15,-1 0 16,0 0-16,1 0 0,34 0 15,-35 0-15,1-18 0,69 0 16,-87 18-16,35-17 16,-35 17-16,-1 0 15,1 0-15,-53 0 32,35-18-32,-18 18 0,-17 0 15,17-18-15,0 18 0</inkml:trace>
  <inkml:trace contextRef="#ctx0" brushRef="#br0" timeOffset="-185626.28">8996 10724 0,'0'0'0,"-18"0"31,18 18 16,18-18-47,-18 35 0,0-17 0,17 53 15,1-36 1,-18 18-16,0 17 16,0-34-16,18 16 0,-18-16 15,0 17-15,0-36 0,0 19 0,0-19 16,0 1-16,0 0 15,0-36 17,0 0-17,0-17-15,0 17 0,0 1 16</inkml:trace>
  <inkml:trace contextRef="#ctx0" brushRef="#br0" timeOffset="-184563.14">9772 10760 0,'0'0'0,"-18"0"15,18-18-15,18 18 188,-36 0 15,1 0-188,17-18-15,-18 18 0,18-17 16,0-1 0,0 1-1,18 17-15,-1 0 16,19 0-16,-1 0 16,0 0-16,0 0 15,-17 35-15,17-35 0,1 17 16,-19 1-16,-17 0 0,36 35 15,-36 0-15,0 52 16,-36-69-16,36-19 0,-70 54 16,52-54-16,-17 19 0,-36-1 15,54-17-15,-19-18 0,-34 17 16,52-17 0,-17 0-16,17 0 0,1-17 15,17-19-15,0 19 16,0-1-16,0 0 15,35 1-15,-18 17 16,-17-18-16,71 18 16,-53 0-16,17 0 0,-17 0 15,-1 18-15,18-18 0,-17 35 16,0-17-16,-1-18 16,1 0-16,0 17 15,-1-17-15,-17 18 0,18-18 16,0 0-16</inkml:trace>
  <inkml:trace contextRef="#ctx0" brushRef="#br0" timeOffset="-184160.22">10266 10848 0,'-18'-18'31,"18"54"1,0-19-17,-17-17-15,17 18 0,0 17 16,0-17-16,-18 35 16,18-36-16,0 1 0,0 17 15,0-17-15,0-1 0,0 19 16,0-19-16,35-17 15,-35 18-15,18-18 0,-1 0 16,1 0-16,0-35 0,17-1 16,-17 19-16,-1-1 0,1-70 15,0 35 1,-18 18-16,0 17 0,0-17 0,-36-18 16,36 35-16,-17 1 0,-19-1 15,19 18-15,-1 0 16,0 0-16,1 18 0,-1 17 15,1-35-15,17 18 0,-18-18 0,18 35 16,0-17-16</inkml:trace>
  <inkml:trace contextRef="#ctx0" brushRef="#br0" timeOffset="-183816.31">10813 10954 0,'0'0'0,"-18"0"0,0-18 31,36 18 0,0 0-31,17 0 16,0-18-16,-17 18 16,35 0-16,-36 0 15,19-17-15,34 17 16,-35 0-16,1 0 16,-19 0-16,1 0 0,0-18 15,-18 1 1</inkml:trace>
  <inkml:trace contextRef="#ctx0" brushRef="#br0" timeOffset="-183581.14">11095 10707 0,'0'0'0,"-18"0"0,1 0 0,-1-18 16,0 18-1,1 0-15,-1 18 16,18-1-16,-18-17 15,18 36-15,0-19 0,-17 1 16,17 0-16,-18 35 0,18-36 16,-18 1-16,18 17 0,-17-17 0,17-1 15,-18 1-15,1 35 0,-1-35 16,18-1-16,-18 1 16,18-36-1</inkml:trace>
  <inkml:trace contextRef="#ctx0" brushRef="#br0" timeOffset="-183342.31">10883 10742 0,'0'18'47,"18"-1"-31,-1 19-16,-17-19 0,18 1 15,0 17-15,-1-17 0,1-1 16,0 19-16,-1-19 0,1 1 16,0 17-16,-1-17 15,1 0-15,-18-1 0,17-17 16,-17 18-16,18-1 0,0-17 16</inkml:trace>
  <inkml:trace contextRef="#ctx0" brushRef="#br0" timeOffset="-181717.13">17374 4463 0,'0'0'0,"0"-18"31,18 18 157,0 0-173,-1 0-15,1 0 16,17 18-16,-17-18 0,-1 0 16,36 0-16,-35 0 0,17 0 15,18 0-15,-35 0 16,17 0-16,18 0 16,-35 0-16,17 0 0,-17 0 15,-1 0 1,-17 17 31,18 1 0</inkml:trace>
  <inkml:trace contextRef="#ctx0" brushRef="#br0" timeOffset="-180316.3">11606 10689 0,'0'-17'0,"0"-1"16,0 0 15,-17 54 16,-1-19-32,0 1-15,18 17 16,0-17-16,-35 52 16,35-52-16,0 35 15,0-36-15,0 1 0,0 0 0,0 17 16,0-17-16,18-18 16,-1 0-1,19-18-15,-19 0 16,1 1-16,0-19 0,-1 19 0,1-36 15,0 35-15,-18 1 0,17-36 16,-17 0-16,-17 0 16,17 35-16,-36 18 15,36-17-15,-17 17 0,17-18 0,-36 18 16,19 0-16,-1 0 16,0 18-16,1-18 15,17 35-15,-18-17 0</inkml:trace>
  <inkml:trace contextRef="#ctx0" brushRef="#br0" timeOffset="-179950.91">11712 10336 0,'0'0'16,"0"-17"15,18 17-15,-1 0-1,19 0-15,-19 0 16,1 17-16,17 1 15,-17-18-15,0 35 0,17 1 16,-17-19-16,-1 18 0,1 18 16,-1-17-16,-17 17 0,18 35 15,-18 18-15,-35 52 16,0-105-16,-18 88 16,35-105-16,-35 34 15,35-52-15,1-18 0,-1 18 16</inkml:trace>
  <inkml:trace contextRef="#ctx0" brushRef="#br0" timeOffset="-179103.31">12312 10742 0,'0'18'15,"-18"-18"-15,54 0 110,-19 0-110,1 0 15,35 0-15,-36 0 0,54 0 16,-36 0-16,1 0 0,-1 0 16,35 0-16,-34 0 0,-19 0 15,19 0-15,-19 0 0,-52 17 32</inkml:trace>
  <inkml:trace contextRef="#ctx0" brushRef="#br0" timeOffset="-178898.85">12347 10989 0,'-17'0'0,"34"0"0,-34 18 0,52-18 32,-18 0-17,19 0-15,17 0 16,-18 0-16,18 0 15,-35 0-15,17 0 0,0 0 16,-17 0-16,-1-18 0,19 18 16,-19-18-16</inkml:trace>
  <inkml:trace contextRef="#ctx0" brushRef="#br0" timeOffset="-177739.02">13917 10583 0,'18'0'31,"-1"-35"-15,-17 17-16,0 1 15,0-1 1,-17 0-1,-1 18-15,-17-17 0,0 17 16,-1 0-16,1 0 0,-36 0 16,36 35-16,0-35 0,-53 53 15,70-35-15,0-1 16,1 1-16,-1 0 0,18-1 16,0 1-16,0 0 0,0-1 0,0 1 15,18-1-15,-18 1 0,35-18 16,0 18-16,1-18 0,-19 0 15,18 0-15,-17 0 0,17 0 0,1 0 16,-19-18-16,19 18 0,-19-18 16,19 18-16,-19-35 0,18 18 15,-17-1-15,0 0 0,-1-17 16,-17 17-16,18 1 0,-18-1 16,0 0-1,-18 54 16,18-19-31,0 19 16,-17-19-16,17 1 0,0 0 0,0-1 16,0 18-16,0 1 0,0-1 0,17 71 15,-17-53 1,0 70-16,0-88 16,0 36-16,0-36 15,0-17-15,-17 0 0,-1-1 16,0-17-16,1 0 15,-1 0-15,-17 0 0,0 0 16,17 0-16,-35-17 0,35 17 16,1 0-16,-1-18 0,0 18 15,1 0-15</inkml:trace>
  <inkml:trace contextRef="#ctx0" brushRef="#br0" timeOffset="-177300.44">14658 10213 0,'-18'-18'16,"36"36"-16,-36-53 15,1 35-15,-1 0 0,0 0 16,1 17 0,-1-17-16,-17 71 15,0-18 1,17-18-16,-17 36 15,35-36-15,-18 18 16,0-18-16,18 0 0,0 71 16,0-71-16,0 1 15,0 34-15,18-34 0,-18-1 0,18 18 16,-18-18-16,17-17 16,19 17-16,-36-17 0,17-18 15,1 17-15,-1-17 16,1 0-16,0 0 15,-18-35-15,35 0 0,-17 17 16</inkml:trace>
  <inkml:trace contextRef="#ctx0" brushRef="#br0" timeOffset="-176936.11">14746 10601 0,'0'0'0,"0"-18"0,-18 18 16,1 0 0,52 0 46,-17 0-62,-1 0 16,1 0-16,35 0 15,-35 0-15,34 0 0,-16 0 16,-19 0-16,54 0 16,-53 0-16,-1 0 0,19 0 15,-19 0-15,-17-17 16</inkml:trace>
  <inkml:trace contextRef="#ctx0" brushRef="#br0" timeOffset="-176391.82">15363 10495 0,'-17'0'15,"34"0"-15,-34-18 0,-1 18 16,18-17-16,35 17 16,-17 0-1,0 0-15,17 0 16,-17 0-16,-1 0 15,1 0-15,0 17 0,-18 1 16,17-18-16,-17 35 16,0-17-16,0 0 0,-35 17 15,0-17-15,17-18 0,-17 17 16,17 1-16,0-18 0,1 18 16,17-36 15,17 0-16,1 18-15,17 0 16,1 0 0,-19 0-16,19 18 15,-19-18-15,1 18 0,-1-18 16,-17 17-16,18-17 0,-18 35 16,0-17-16,-35 0 15,0-1-15,17-17 16,0 18-16,-17-18 0,0 0 15,-1 18-15,19-18 0,-1 0 16,1 0-16,-1 0 16</inkml:trace>
  <inkml:trace contextRef="#ctx0" brushRef="#br0" timeOffset="-175968.56">15910 10460 0,'-35'0'0,"70"0"0,-88 0 16,36 0 15,17 17-31,-18 19 15,18-19-15,-18 19 16,18-19-16,0 1 0,-17 35 16,17-35-16,0 34 15,35-52 1,-17 0 0,-1 0-16,1 0 0,0 0 15,17-17-15,-17-18 0,-1 35 16,-17-36-16,18 19 0,-1-1 0,-17 0 15,0-35-15,0 36 0,0-1 16,-17-17-16,17 17 0,-35 18 16,17-17-16,0 17 0,-17 0 15,17 0-15,-52 35 16,52-35-16,1 17 16,-1 1-16,18 0 0</inkml:trace>
  <inkml:trace contextRef="#ctx0" brushRef="#br0" timeOffset="-175588.75">16016 10107 0,'-18'0'15,"36"0"-15,-53 0 0,35-18 0,0 1 16,0-1 0,17 18-16,1 0 15,17 0-15,1 0 16,-1 35 0,0-17-16,18 53 15,-35-54-15,35 19 16,-36-1-16,1-18 0,35 72 15,-53-54-15,18 0 0,-18 0 16,0 1-16,0-1 0,0 0 0,0 54 16,-18-54-16,18 0 0,-35 53 15,-1-52-15,1-1 0,-18 35 16,35-52-16,-17 17 0,-18-17 16,0 0-16,18-18 15</inkml:trace>
  <inkml:trace contextRef="#ctx0" brushRef="#br0" timeOffset="-174330.22">16933 10513 0,'0'-18'46,"36"18"64,-1 0-95,-17 0-15,70 0 16,-71 0-16,54 0 16,-53 0-16,17 0 0,18 0 15,-36 0-15,1 0 16,-18-18-16,-18 18 31,1 0-15</inkml:trace>
  <inkml:trace contextRef="#ctx0" brushRef="#br0" timeOffset="-173861.89">16845 10724 0,'0'0'0,"18"0"63,-1 0-47,1 0-16,0 0 15,-1 0-15,1 0 0,0 0 16,35 0-16,-36 0 0,36 0 15,-35 0-15,-1 0 16,1 0-16,35 0 0,-35 0 16,-1 0-16,18 0 0,-17 0 15,0 0-15,-1 0 0,1 0 16,0 0 0</inkml:trace>
  <inkml:trace contextRef="#ctx0" brushRef="#br0" timeOffset="-171230.77">17886 10336 0,'17'0'31,"-17"18"-15,18-18 0,-18-18 62,0 1-78,0-1 15,18 18 1,-18-18-16,-36 18 31,1 18-31,18-18 16,-1 18-16,-35 17 0,35-35 16,-17 35-16,17-17 15,18 0 1,0-1-16,18 1 0,17-18 15,-17 17-15,0-17 16,-1 0-16,19 0 0,-1 18 16,-18-18-16,1 0 0,0 18 0,-1-18 15,1 0-15,-18 17 16,0 1 0,-35-18-16,17 18 15,0-18-15,-17 0 16,18 0-16,-1 0 0,0 0 15,1 0-15,-1 0 0,0 17 16,1-17-16,-1 0 16,0 0-16,18 18 0,36-18 47,-19 0-47</inkml:trace>
  <inkml:trace contextRef="#ctx0" brushRef="#br0" timeOffset="-170978.72">18203 10389 0,'0'18'31,"0"0"-15,0 17-16,0-18 15,0 1-15,0 0 16,0 52-16,0-52 16,0 0-16,0-1 0,0 1 15,0-36 17,0-17-32</inkml:trace>
  <inkml:trace contextRef="#ctx0" brushRef="#br0" timeOffset="-170824.23">18203 10178 0,'0'0'0,"0"17"0,-17-17 16,17 18-16,-18-18 16,18 18-16,0-1 0,0 1 15,35-1-15,-17 1 16,17-18-16</inkml:trace>
  <inkml:trace contextRef="#ctx0" brushRef="#br0" timeOffset="-170280.67">18538 10372 0,'0'-18'31,"-35"18"0,18 18-31,-19-1 16,1-17-16,17 18 0,1 17 15,17-17-15,-36-18 0,36 17 16,0 1-16,0 0 0,36-1 16,-19-17-1,19 0-15,-19 0 0,19 0 16,-19 0-16,1-35 0,-1 35 15,1-18-15,0 18 0,-1-17 0,1-1 16,-18 1-16,0-1 16,18 0-16,-18 1 0,0-1 15,0 36 17,-36-18-32,36 35 15,-17-17-15,17-1 0,0 1 16,0 35-16,0-36 0,0 19 15,0-1-15,0 36 0,0-36 16,0 0-16,0 36 0,0-54 16,0 19-16,0 34 15,-18-70-15,18 18 16,0-1-16,-18-17 0,1 0 31,-1 0-31,1 0 0,-19 0 16,19 0-16,-19 0 15,19 0-15,-1 0 16,18-35 0</inkml:trace>
  <inkml:trace contextRef="#ctx0" brushRef="#br0" timeOffset="-169626.86">18856 10372 0,'-18'-18'0,"36"36"0,-36-54 16,36 54 15,-18 17-31,0 1 16,0-19-16,0 1 0,0 17 15,0-17-15,0-1 0,0 19 16,0-19-16,0 1 0,-18-18 16,18 18-1,0-54 1,-17 19-16,17-19 16,0 19-16,0-1 0,0 0 15,0 1-15,0-36 0,0 35 16,0 1-16,0-1 0,17 0 15,-17 1-15,18 17 16,0 0-16,-1 35 16,1-35-16,0 18 15,-1-1-15,-17 1 0,18 17 16,-1-17-16,1-1 0,0 19 16,-18-19-1,0-34 16,0-1-15,0-17-16,0 17 0,0 1 16,0-1-16,0 0 0,35 1 15,-35-1-15,18 0 0,17 1 16,0 17-16,-17 0 0,-1 0 16,19 0-16,-1 0 15,-17 0-15,17 17 0,-17 1 0,-1-18 16,18 18-16,-35 17 0,18-35 15,-18 35-15,0-17 16,0 17-16,0-17 16,-18-18-16,18 17 15,-17-17-15</inkml:trace>
  <inkml:trace contextRef="#ctx0" brushRef="#br0" timeOffset="-169295.3">19491 10319 0,'35'-18'31,"-35"53"-15,0-17-16,0 17 16,0-17-16,0 0 0,0-1 0,0 1 15,0 17-15,0-17 0,0-1 16,0 1-16,0 0 0,0-1 15,18-17 1,0 0-16,-18-17 16,17 17-16,1-36 15,-1 19-15,-17-1 0,0-35 16,0 36-16,0-1 0,0-35 16,-17 35-16,-18 1 15,-1-1-15,19 18 0,-19 0 16,19 0-16,-36 35 15,35-17-15,18 0 16</inkml:trace>
  <inkml:trace contextRef="#ctx0" brushRef="#br0" timeOffset="-169056.29">19791 10319 0,'0'17'47,"0"19"-47,0-19 16,0 1-16,0 0 0,0 17 16,0 0-16,0-17 0,0-1 15,0 1-15,0 0 16,0-36-1</inkml:trace>
  <inkml:trace contextRef="#ctx0" brushRef="#br0" timeOffset="-168908.95">19844 10125 0,'-18'0'15,"36"0"-15,-54 0 0,36 17 16,-17-17-16,17 18 0,0 0 15,0-1 1,0 1-16,17-18 0</inkml:trace>
  <inkml:trace contextRef="#ctx0" brushRef="#br0" timeOffset="-168372.93">20214 10301 0,'0'0'16,"-53"0"-16,36 0 15,-1 0 1,0 0-16,18 18 16,-35 17-16,17-35 0,1 35 15,-1 1-15,0-19 0,1 1 16,17-1-16,0 1 0,0 0 15,-18-1-15,18 1 16,0 0 0,35-18-16,1 0 15,-1 0-15,36-71 16,-54 53-16,1 1 0,17-36 16,-17 35-16,-1-17 0,19-36 15,-36 36-15,17 0 0,-17-53 16,18 52-16,-18-16 0,0-37 15,0 54-15,0-18 0,0 0 16,0 18-16,0 17 0,0 1 16,0 52-1,0 0 1,0 0-16,0 1 0,0-19 16,0 72-16,0-54 0,0 0 15,18 0-15,-18 1 0,0-1 0,17 18 16,1 53-16,-18-89 15,0 19-15,0-1 0,0-17 0,0 17 16,-35-18-16,17 19 0,18-19 16,-18 1-16,1 17 15,-1-35-15</inkml:trace>
  <inkml:trace contextRef="#ctx0" brushRef="#br0" timeOffset="-167980.14">21008 9666 0,'0'0'0,"0"-18"0,-18 1 15,1 17 17,17 17-32,-18 19 15,0-19-15,-17 54 16,-18 17 0,36-53-16,-1 18 0,-17 18 15,17-18-15,0-18 0,1 53 16,-1-52-16,18-1 0,-18 53 15,1-53-15,17 1 0,-18 34 16,18-35-16,0 1 0,0 34 16,0-34-16,0-19 15,35 1-15,-35-1 0,18-17 16,53 0-16,34-35 16</inkml:trace>
  <inkml:trace contextRef="#ctx0" brushRef="#br0" timeOffset="-167629.18">21043 10283 0,'-17'0'0,"34"0"0,-52 0 16,53-17 46,-1 17-62,1 0 0,-1 0 16,19-18-16,-19 18 15,1 0-15,35 0 0,-35 0 16,-1 0-16,18 0 0,-17 0 16,35-17-16,-35 17 15,-1 0-15,1 0 0</inkml:trace>
  <inkml:trace contextRef="#ctx0" brushRef="#br0" timeOffset="-167109.31">21537 10142 0,'0'0'16,"0"-35"-1,0 17 1,18 18-16,-1-17 15,19 17-15,-19 0 16,1 0-16,0 0 0,-1 35 16,1-35-16,-18 18 15,17-18-15,-17 17 0,0 19 0,0-19 16,0 1-16,0 0 16,0-1-16,-35 1 0,18-1 15,-19 1-15,19-18 16,-1 0-16,0 0 15,18-18 17,36 18-32,-19 0 15,1 36 1,0-36-16,-1 0 0,1 17 0,-1 1 16,1-18-16,-18 18 0,18 17 15,-1-35-15,-17 18 16,0 17-1,-70-18-15,52-17 16,1 0-16,-19 0 0,1 0 16,17 0-16,-17 0 0,17 0 15,1 0-15,17-17 0,-18 17 16,18-18 0</inkml:trace>
  <inkml:trace contextRef="#ctx0" brushRef="#br0" timeOffset="-166677.45">22066 10178 0,'0'0'0,"0"-18"0,-17 18 15,-1 0 1,0 0 0,18 35-16,-35-17 0,35 0 15,0-1-15,-18 1 0,18-1 16,-17 1-16,-1 35 16,18-35-16,0-1 0,-18 1 15,18 0-15,0-1 0,-17 1 16,17-1-16,35-17 15,0 0-15,36-35 16,-53 18 0,52-19-16,-52 19 0,-1-1 0,19-17 15,-36 17-15,17-52 16,-17 52-16,0 0 0,-35 1 16,-18-1-16,36 18 0,-1 0 15,-17 0-15,17 0 0,0 0 0,-17 0 16,17 0-16,18 18 15,-17-18-15</inkml:trace>
  <inkml:trace contextRef="#ctx0" brushRef="#br0" timeOffset="-166311.93">22225 9560 0,'0'0'0,"-18"-17"0,18-1 15,36 18 32,-19 18-47,1 17 16,17 0-16,-17 0 15,17 18-15,-17-17 0,-1 17 16,1-18-16,0 0 0,-1 18 0,1-18 16,0 18-16,-1 71 15,-17-1 1,0-88-16,0 18 0,0 18 16,-35-36-16,35 0 0,-53 36 15,18-36-15,17 1 0,-52 17 16,17-36-16,17 1 0,-52 17 15,35-35-15</inkml:trace>
  <inkml:trace contextRef="#ctx0" brushRef="#br0" timeOffset="-120735.63">22860 9931 0,'-18'0'16,"1"0"0,-1 0 15,0 0 0,18 17-31,-17-17 16,17 18-1,0 0 1,17-18 0,-17 17 77,18-17 48,17 0-125,-17 0-16,0 0 0,52-17 15,-52 17-15,17 0 16,18-18-16,-35 18 0,17 0 16,18-18-16,-36 18 0,1 0 15,17 0-15,-17 0 0,0 0 16,-1 0-16,1 0 15,-36 0 48,18 36-63,-17-36 16</inkml:trace>
  <inkml:trace contextRef="#ctx0" brushRef="#br0" timeOffset="-120394.04">22842 10248 0,'0'18'0,"0"-36"0,-17 36 15,52-18 32,-17 0-31,-1 0-16,19 0 15,-19 0-15,1 0 0,-1 0 16,1 0-16,17 0 16,1 0-16,-19 0 0,36 0 15,-35 0-15,35 0 16,-36 0-16,1 0 0,0 0 15,-1 0-15,1 0 0,0 0 16,-18-18 0</inkml:trace>
  <inkml:trace contextRef="#ctx0" brushRef="#br0" timeOffset="-119859.15">23812 10037 0,'0'-18'16,"-17"18"-16,17-18 0,0 1 31,-35 34 16,17 1-31,0 17-16,1-35 15,-1 18-15,18-1 0,-18 1 16,18 17-16,-17-17 0,17 0 15,0 35-15,0-36 16,0 1-16,0-1 0,0 19 16,17-19-16,-17 1 15,18-18-15,17 0 0,-17 0 16,17 0-16,0-18 16,-17 18-16,17-53 0,1 36 15,-19-18-15,19-18 16,-19 17-16,1-17 0,0 1 15,-18 16-15,0 1 16,-36 17-16,1 18 0,17 0 16,-17 0-16,17 0 0,-52 18 15,52-18-15,-17 35 0,0-17 16,17-18-16,0 35 0,18-17 16</inkml:trace>
  <inkml:trace contextRef="#ctx0" brushRef="#br0" timeOffset="-116092.13">19738 4004 0,'0'-18'16,"0"1"0,18 17-1,-18-18-15,0 0 16,0 1 0,0-1-1,0 1-15,-36 17 16,36-18-16,-35 0 15,17 18-15,1 0 16,-1 0-16,0 0 16,1 0-16,17 18 0,-35 0 15,17 17 1,0-35-16,1 35 0,17 36 16,0-54-1,0 19-15,17-19 16,19 1-16,-19-18 15,18 0-15,-17 0 16,0 0-16,17 0 0,-35-18 16,18 18-16,17-35 15,-17 17-15,-18-17 16,0 17-16,0 1 0,0-19 16,0 19-16,0-1 0,0 1 15,-18 17 1,18 35-1,0-18 1,0 1-16,0 0 0,0-1 0,0 1 16,0 17-16,0-17 0,0 17 15,18 0-15,-18-17 0,0 0 16,0 17-16,17 0 0,-17-17 16,0 17-16,0-17 15,0 17-15,0 18 16,-17-53-16,-1 53 15,-17-35-15,17-18 16,0 0-16,-17 0 16,17 0-16,1-18 15,17 0-15,-18 18 16,18-17 0</inkml:trace>
  <inkml:trace contextRef="#ctx0" brushRef="#br0" timeOffset="-115642.18">20267 3510 0,'0'-18'0,"0"36"0,0-53 16,-18 35 31,18 17-47,-35-17 0,35 36 0,-53-1 15,36 0-15,-19 54 16,19-54-16,-1 0 0,-17 71 16,17-71-1,0 53-15,18-52 0,0-1 16,0 18-16,0-36 16,36 72-16,-36-72 15,17 1-15,1 17 0,0-17 16,-1 0-16,1-1 15,0-17-15,-1 0 16,1 0-16,17 0 16,-17 0-16,-1-17 0,19-1 15</inkml:trace>
  <inkml:trace contextRef="#ctx0" brushRef="#br0" timeOffset="-115340.27">20338 4004 0,'-18'0'16,"36"0"-16,-36-18 0,0 18 0,18-17 16,-17 17-1,52 0 32,-17 0-31,-1 0-16,1 0 15,17 0-15,-17 0 0,17 0 16,-17 0-16,-1 0 0,19 0 16,-19 0-16,1 0 0,17 0 15,-17 0-15</inkml:trace>
  <inkml:trace contextRef="#ctx0" brushRef="#br0" timeOffset="-114800.89">20796 3898 0,'0'-17'0,"0"34"0,0-52 15,-17 35-15,17-18 16,0 1 0,35 17-1,-17 0 1,-1 0-16,1 0 16,-1 0-16,-17 17 0,36 1 15,-36 0-15,17 17 16,-17-18-16,0 1 0,0 0 15,0-1-15,-35 1 16,35 0-16,-18-18 0,18 17 16,-17-17-16,-1 0 15,53 0 32,-17 36-47,0-19 16,-1-17-16,-17 18 0,18-18 15,0 17-15,-18 1 0,17 0 16,-17-1-16,18-17 0,-18 18 16,0 0-16,-35-18 15,17 17 1,-17-17-16,-36 0 16,54 0-16,-19 0 15,19 0-15,-1 0 0,0 0 16,54-17-1</inkml:trace>
  <inkml:trace contextRef="#ctx0" brushRef="#br0" timeOffset="-114444.54">21220 3969 0,'-18'-18'16,"36"36"-16,-54-36 0,19 18 0,-19 0 16,19 35-1,-1-35-15,18 18 16,0 0-16,0-1 0,0 19 16,0-19-16,18 18 15,-18-17-15,35 0 16,-17-18-16,-18 17 0,17-17 0,1 0 15,0 0-15,-1 0 16,1 0-16,-18-35 0,17 17 16,1 18-16,-18-17 0,0-18 15,0 17-15,0 0 0,0 1 16,-35-19-16,0 19 0,-18-19 16,35 36-16,0 0 15,-17 0-15,17 0 16</inkml:trace>
  <inkml:trace contextRef="#ctx0" brushRef="#br0" timeOffset="-114110.18">21220 3457 0,'-18'0'32,"36"18"-17,-1 17 1,-17-17-16,35-1 0,-17 1 16,17 0-16,-17 17 0,0-17 15,70 87 1,-70-69-16,17 17 0,-35-18 15,17 53-15,-17-53 16,0-17-16,-35 53 0,0-54 16,17 18-16,-35 1 0,18-1 15,17-17-15,-35 17 0,36-17 16,-1-18-16,-17 35 16</inkml:trace>
  <inkml:trace contextRef="#ctx0" brushRef="#br0" timeOffset="-113108.31">21925 3898 0,'0'-17'0,"-18"17"15,18-18 1,36 18 78,-19 0-94,19 0 15,-19 0-15,19 0 0,17 0 16,-18 0-16,0 0 15,36 0-15,-36 0 16,-17 0-16,17 0 0,-18-18 16,1 18-16,0 0 15,-54 0 1,19 36-16,-18-19 16</inkml:trace>
  <inkml:trace contextRef="#ctx0" brushRef="#br0" timeOffset="-112812.9">21890 4092 0,'0'0'15,"0"18"-15,35-18 31,-17 0-31,-1 0 16,54 0-16,-36 0 16,53-18-16,-52 18 15,-1 0-15,36-17 16,-54 17-16,18 0 16,-17 0-16,0 0 15,-1 0-15</inkml:trace>
  <inkml:trace contextRef="#ctx0" brushRef="#br0" timeOffset="-112180.84">23072 3775 0,'0'-18'0,"0"36"0,0-54 16,-18 36 15,-17 0-31,17 0 16,0 0-16,18 18 0,-17-18 16,-18 35-16,17-17 15,0 0-15,1-1 0,-1 1 16,0 17-16,1-17 0,-1-1 15,0 36-15,18-35 0,-17 0 16,17 17-16,0 0 0,0-17 16,0 17-16,0-17 0,0-1 15,17 19-15,19-19 0,-19 1 16,1 0-16,0-18 16,-1 0-16,54 17 15,-54-17-15,19 0 0,-1 0 16,0-35-16,-17 35 0,17-18 15,-17-17-15,-1 17 0,19-35 16,-19 18-16,-17 0 0,0-18 16,0 18-16,0-1 0,0-16 15,-17 16-15,17 19 0,-18-1 0,-17-17 16,17 35-16,1 0 0,-19-18 16,1 18-16,17 0 0,-17 0 15,0 0-15,17 35 16,1-35-16,-1 18 15</inkml:trace>
  <inkml:trace contextRef="#ctx0" brushRef="#br0" timeOffset="-109614.41">494 11994 0,'0'0'0,"0"-17"0,0-1 0,0 1 15,0-1 1,0 36 46,0 17-62,0 53 16,0-53-16,0 1 16,18 87-16,-18-70 15,0 35-15,0-53 0,0 1 16,0-19-16,0 19 0</inkml:trace>
  <inkml:trace contextRef="#ctx0" brushRef="#br0" timeOffset="-109424.95">741 12382 0,'17'0'0</inkml:trace>
  <inkml:trace contextRef="#ctx0" brushRef="#br0" timeOffset="-109337.28">811 12400 0,'18'-35'15,"-18"88"-15,0-18 16,-18-88-16,36 141 16,-18-70-16</inkml:trace>
  <inkml:trace contextRef="#ctx0" brushRef="#br0" timeOffset="-106464.09">547 12382 0,'0'18'125,"0"-36"31,35 1-140,-17-1-16,-1 1 16,1-1-16,17 0 15,-17 18-15,-18-17 0,35 17 16,-17-18-16,-1 18 15,1 0-15,0 0 16,-18 18 0,0 17-1,0-17-15,0-1 16,17-17-16,-17 18 0,0-1 0,18 1 16,0 0-16,-18-1 15,17 1-15,1 0 0,-18-1 16,18 1-16,-18 0 0,17-1 15,-17 1-15,0 0 0,0-1 16,-35-17-16,35 18 16,-18-18-1,18-18 17,0 1-32,18-1 15</inkml:trace>
  <inkml:trace contextRef="#ctx0" brushRef="#br0" timeOffset="-105844.33">1341 12382 0,'-18'0'32,"0"0"-17,18 18-15,-17-18 0,-1 18 16,0-1-16,1 1 0,-1 17 15,18-17-15,-18 0 0,1 17 16,17-17-16,0-1 0,0 18 16,0-17-16,0 0 15,0-1-15,0 1 0,17-18 0,-17 18 16,18-1-16,17-17 16,-17 0-16,0 0 15,-1-17-15,19-1 16,-19-17-1,-17 17-15,0-52 16,-17 17 0,17 17-16,-18-17 0,-17 36 15,35-1-15,-53 0 16,35 1-16,0 17 0,-17 0 16,18 0-16,-1 35 0,-17 0 15,17-35-15,0 18 0,1 17 16,17-17-16,0 17 15,0-17-15,35 0 16,-17-18-16,52 17 16,-52-17-16,-1 0 15,36 0-15,-35 0 0,17 0 16,1 0-16,-19 0 0,1-17 16,17 17-16,-17-36 0,-1 36 15</inkml:trace>
  <inkml:trace contextRef="#ctx0" brushRef="#br0" timeOffset="-105463.95">1658 11783 0,'-18'-18'0,"1"18"15,17-18 1,-18 18-16,18 36 16,-18-36-1,1 17-15,17 19 0,0-19 16,-18 1-16,18 17 0,0-17 0,0 17 15,-17 36-15,17-36 0,0 0 16,0 1-16,0 16 0,0-16 16,35-1-16,-18 18 0,-17-18 15,18 0-15,35 36 16,-53-53-16,18-1 0,-1-17 16,1 18-16,-18 0 0,18-18 0,-1 17 15,1-17-15</inkml:trace>
  <inkml:trace contextRef="#ctx0" brushRef="#br0" timeOffset="-104904.58">1782 12118 0,'-18'0'15,"36"0"-15,-54-18 0,19 1 0,17-1 16,-18 18-16,18-18 0,0 1 15,35 17 1,-35-18-16,18 18 0,17 0 16,-17 0-16,17 0 0,-17 0 15,-18 35-15,35-17 0,-17-18 16,-18 35-16,17 1 16,-17-1-16,0-18 0,0 54 15,0-53-15,-17-1 0,17 1 16,-18 0-16,18-1 0,-18 1 0,1-1 15,-1-17 1,18-17 0,0-1-16,0-35 15,0 36-15,18-36 16,-1 17 0,-17 19-16,36-36 0,-19 35 0,-17 1 15,18-36-15,0 35 0,-1 0 16,-17 1-16,0-1 0,0 1 15,-17 52 1,17-18 0,-36 1-16,36 17 15,0-17-15,-17 17 0,17-17 16,0 17-16,0 18 16,0-35-16,0 17 0,0 0 15,0-17-15,35 17 16,-35-17-16,18-18 0,-18 17 15,17-17-15,1 0 16,-1 0-16,-17-17 0</inkml:trace>
  <inkml:trace contextRef="#ctx0" brushRef="#br0" timeOffset="-104621.84">1976 11747 0,'0'0'15,"0"-17"1,17 17 15,18 0-31,-17 0 16,0 35-16,17 0 16,-17-35-16,-1 18 0,19 35 15,-19-35-15,1 17 0,-1 18 16,1-18-16,0 0 0,-1 1 0,-17 52 15,0-53-15,0 0 0,0 54 16,-17-54-16,-19 53 16,1-70-16,35-1 0,-17 19 15,-1-19-15,0-17 16</inkml:trace>
  <inkml:trace contextRef="#ctx0" brushRef="#br0" timeOffset="-104274.3">2522 12241 0,'-17'0'0,"-1"0"0,0-17 47,54-1-31,-19 18-1,36-18-15,-35 18 16,70 0-16,-53-17 15,18 17-15,-17 0 0,-19 0 16,1 0-16,17 0 0,-17 0 16</inkml:trace>
  <inkml:trace contextRef="#ctx0" brushRef="#br0" timeOffset="-104096.18">2593 12400 0,'0'0'15,"-18"18"-15,1-18 0,52 0 32,-17-18-32,-1 18 0,36-18 15,-18 1-15,-17 17 0,35-18 16,-18 1-16,-17 17 0,52-36 16,-52 36-16</inkml:trace>
  <inkml:trace contextRef="#ctx0" brushRef="#br0" timeOffset="-103487.65">3598 11977 0,'-53'-18'15,"106"36"-15,-123-53 0,52 17 16,0 0-16,-17 1 16,18 17-16,-1 0 15,0 0-15,1 0 16,-1 35-16,0-35 0,1 18 0,-19 17 16,19-35-16,-1 17 15,1 36-15,-1-35 0,18 0 16,0 17-16,0-17 0,0-1 15,35 1-15,-35-1 16,71 1 0,-54-18-16,54 0 0,-53 0 15,-1-35-15,1 17 16,-1-17-16,-17 0 0,18 17 16,-18 0-16,0-17 15,0 17-15,0 1 0,0-1 16,0 1-16,-18 17 0,18-18 15,0 53 17,0 0-32,0-17 0,0 35 15,0-18-15,0 1 0,0 34 16,0-35-16,0 1 0,0 17 16,18-18-16,-18 0 0,18 18 15,-18-35-15,0-1 16,0 36-16,0-35 15,-36 17-15,19-17 16,-18-1 0,17-17-16,18 18 0,-35-18 15,17 0-15,0 0 16</inkml:trace>
  <inkml:trace contextRef="#ctx0" brushRef="#br0" timeOffset="-103073.29">3986 11783 0,'0'-18'16,"0"0"-16,-17-17 31,-1 35-15,18 18 0,-18-1-16,1 1 0,17 0 15,-18-1-15,1 36 16,-1-17-16,0-19 0,1 71 15,17-52-15,-18-1 0,0 71 16,18-71-16,0 18 0,0 35 16,0-53-16,0 1 0,18 70 15,-18-89-15,35 54 16,-35-54-16,36 36 16,-19-53-16,18 18 15,-17-18-15,0 0 0,-1 0 16</inkml:trace>
  <inkml:trace contextRef="#ctx0" brushRef="#br0" timeOffset="-102257.18">3969 12312 0,'17'0'63,"19"0"-63,-19 0 15,19 0-15,-1-18 0,-18 18 0,19 0 16,-19 0-16,19 0 0,17 0 16,-36 0-16,1-17 0,0 17 15,17 0-15,-18 0 0,36-18 16,-53 0 31,-17 18-32</inkml:trace>
  <inkml:trace contextRef="#ctx0" brushRef="#br0" timeOffset="-101711">4657 11977 0,'0'-18'0,"0"1"31,0-1-16,17 18-15,1 0 16,52 0-16,-52 0 16,17 0-16,-35 18 15,18 34-15,-18-34 16,0 0-16,0 35 0,0-18 16,0-17-16,-35 34 0,17-34 15,18 0-15,-35-1 16,17 1-16,18-36 47,18 18-47,-1-17 0,1 17 15,0 0 1,-1 0-16,1 0 0,0 35 16,-1-35-16,-17 18 0,18-18 0,0 17 15,-1-17-15,-17 18 0,18 0 0,-18 17 16,0-18-16,0 1 15,-35 0-15,-1-1 16,-17 1-16,36 0 16,-1-18-16,0 0 0,1 0 15,-18 0-15,70 0 47</inkml:trace>
  <inkml:trace contextRef="#ctx0" brushRef="#br0" timeOffset="-101308.89">5292 12118 0,'0'-18'16,"0"36"-16,-18-53 0,18 17 15,-18 18 1,18 18 0,-17 17-16,-1 0 15,0 0-15,18 1 16,0-19-16,0 36 0,0-35 16,0 17-16,0 0 0,18-17 15,-18 0-15,18-1 0,17-17 16,-17 18-16,17-18 15,-17 0-15,-1 0 0,18-35 16,-17 35-16,0-36 0,17-16 16,-17 34-16,-18-70 15,0 70-15,0 0 0,-36-34 16,1 34-16,17 0 0,-34 1 16,16 17-16,19 0 0,-19 0 15,19 0-15,-19 35 0,19-35 0,-18 35 16,35 0-16,-18-35 0,18 53 15</inkml:trace>
  <inkml:trace contextRef="#ctx0" brushRef="#br0" timeOffset="-100924.47">5680 12224 0,'0'0'0,"17"0"78,19 0-78,-19 0 0,19 0 15,-19-18-15,124 0 16,-88 18-16,-18 0 16,-17 0-16,17-17 0,-17 17 15,0 0-15,-1 0 0,-52 0 31</inkml:trace>
  <inkml:trace contextRef="#ctx0" brushRef="#br0" timeOffset="-100654.52">5927 11994 0,'-18'-17'31,"18"52"-15,35-17-1,-35 17-15,0-17 0,0-1 16,0 54-16,18-18 16,-18-18-16,18 71 15,-18-53-15,0-36 16,0 19-16,0-1 0,0-17 15,0-1-15,0-34 32</inkml:trace>
  <inkml:trace contextRef="#ctx0" brushRef="#br0" timeOffset="-100045.14">6526 12153 0,'-53'-53'31,"36"53"-15,17-17-16,0-1 15,0 0-15,0 1 16,35 17 0,-35-18-16,18 18 0,-1 0 15,19-18-15,17 18 16,-18 0-16,18 53 15,-36-53-15,1 36 16,-18-19-16,18 1 0,-18 17 0,17-17 16,-17-1-16,0 19 0,0-1 0,-35-17 15,0 35-15,35-18 0,-36-18 16,-16 36-16,34-35 0,-17 0 16,-1-1-16,19 1 15,-1-18-15,0 18 0,1-18 16,-18 0-1,35-36-15,-18 36 0,18-17 16,0-1-16,0-17 0,0 17 16,18 0-16,17 18 15,-35-17-15,17 17 0,1 0 16,0 0-16,-1 0 0,19 0 16,-19 35-16,1-35 0,17 18 15,-17 17-15,17 0 16,-35-17-16,35 0 15,-17-18 1</inkml:trace>
  <inkml:trace contextRef="#ctx0" brushRef="#br0" timeOffset="-99657.3">7056 12188 0,'0'-17'0,"0"34"0,-18-34 16,0 17 15,18 17-31,0 1 0,-17 17 16,17-17-16,0 35 16,0-35-16,-18-1 0,18 18 15,0-17-15,0 35 16,0-35-16,35-1 0,-17 1 15,17-18 1,-17 0-16,-1 0 0,1 0 16,17-18-16,-17-17 0,35-18 15,-53 35-15,0 1 16,18-36-16,-18 18 16,0 17-16,-36-35 0,19 35 15,17 1-15,-71-1 0,53 1 16,1 17-16,-18 0 0,17 0 0,0 0 15,-17 52 1,35-34-16,-18 0 16</inkml:trace>
  <inkml:trace contextRef="#ctx0" brushRef="#br0" timeOffset="-99351.47">7461 12330 0,'-17'-18'32,"17"0"-17,17 18-15,19-17 16,-19 17-16,1 0 15,-1 0-15,19 0 16,-1 0-16,-17 0 0,52 0 16,-35 0-16,18 0 15,-17 0 1,-19 0-16,1 0 0,-18-18 16,18 18-16,-18-18 0</inkml:trace>
  <inkml:trace contextRef="#ctx0" brushRef="#br0" timeOffset="-99110.91">7796 12065 0,'-17'0'0,"34"0"0,-52 0 15,17 0-15,1 0 16,-1 18 0,1 17-16,-1-17 15,0 17-15,18-18 0,-17 1 16,-1 35-16,18-35 15,-18-1-15,18 1 0,-17 0 0,17 17 16,0-18-16,-18 1 0,0 0 16,18-1-16,0 1 0,-17-18 15,17 18-15,0-54 16,35 1 0</inkml:trace>
  <inkml:trace contextRef="#ctx0" brushRef="#br0" timeOffset="-98922.04">7602 12171 0,'0'0'0,"0"35"32,0-17-17,0 17-15,0-17 16,0-1-16,18 19 0,0-19 16,-18 1-16,17-1 0,-17 1 15,18-18-15,0 35 0,-18-17 16,17 0-16,-17-1 0,18-17 15,-18 18-15,17-18 0,-17 18 16</inkml:trace>
  <inkml:trace contextRef="#ctx0" brushRef="#br0" timeOffset="-97109.15">15081 5397 0,'-17'0'46,"34"0"111,19 0-157,-19 0 15,1 0-15,17 0 16,-17 0-16,-1 0 0,36 0 16,-17 0-16,-19 0 0,18 0 15,-17 0-15,53 0 16,-54 0-16,1 0 0,17 0 15,-17 0-15,-1 0 0,1 0 16,0 0 0,-1 0 140</inkml:trace>
  <inkml:trace contextRef="#ctx0" brushRef="#br0" timeOffset="-95707.95">8308 12171 0,'-18'-18'15,"18"1"1,0-1-16,-17 18 0,17-18 16,0 1-1,0 34 17,0 19-17,-18-19-15,18 1 0,-18 17 16,18 0-16,0 1 0,-17-1 15,17 18 1,0-18-16,0 36 0,35-54 16,-17 19-16,-18-19 0,17-17 15,36 36-15,-35-36 16,-1 0-16,1 0 16,0-18-16,-1 18 0,19-53 15,-19 35-15,1 1 0,0-36 16,-18 17-16,0 19 0,0-18 0,0 17 15,0-17-15,-53-71 16,53 71-16,-36 17 0,-17-17 16,-17 35-1,52 0-15,1 35 16,-1-17-16,0-18 0,18 35 16,0-18-16,0 1 15,18 0-15</inkml:trace>
  <inkml:trace contextRef="#ctx0" brushRef="#br0" timeOffset="-95376.92">8855 12241 0,'35'0'63,"0"0"-63,-17 0 0,17 0 15,36 0-15,-54 0 0,19-17 16,34-1-16,-35 18 0,-17-18 15,53 18-15,-54-17 0,1 17 16,0 0-16,-1 0 0,1 0 16,-18-18-1,0 1-15,-35-19 16</inkml:trace>
  <inkml:trace contextRef="#ctx0" brushRef="#br0" timeOffset="-95083.16">9119 11889 0,'0'0'15,"-17"0"-15,17 17 16,0 1 0,0 0-1,0-1-15,0 1 0,17-1 0,-17 19 16,0-1-16,18 0 15,-18-17-15,18 52 0,-18-52 16,0 17-16,17 18 0,-17-35 16,0 0-16,0 17 15,0-18-15,0 19 0,0-19 16,0 1 0</inkml:trace>
  <inkml:trace contextRef="#ctx0" brushRef="#br0" timeOffset="-94566.24">9842 12065 0,'-17'0'0,"-1"-18"16,18 1 0,0-19-1,0 19 1,0-1-16,18 1 16,17-1-16,-17 18 15,-1 0-15,19-18 16,-19 18-16,19 36 15,-19-36-15,1 88 16,-18-53-16,18 71 16,-18-71-16,-36 0 0,1 18 15,35-17-15,-35-19 16,-18 36-16,-18-35 16,54-18-1,-1 0-15,18-18 16,-18-17-16,18 17 15,0 1-15,0-1 16,18 0-16,17 18 16,-17 0-16,17 0 15,-17 36-15,-1-19 16,1-17-16,17 18 16,-35-1-16,18-17 0,17 36 15,-35-1 1</inkml:trace>
  <inkml:trace contextRef="#ctx0" brushRef="#br0" timeOffset="-94182.06">10266 12136 0,'0'0'0,"-18"0"16,1 0-1,17 35 1,-18-35-16,18 17 16,0 19-16,0-19 0,0 1 15,0 0-15,0-1 0,0 1 16,0 0-16,0 17 0,0-18 16,0 1-16,18-18 15,17 0-15,0 0 16,-17 0-16,17-53 15,-17 53-15,-1-53 16,1 36-16,-18-1 0,18-35 16,-18 18-16,0 17 0,0-17 15,-36 0-15,36 17 0,-17 0 0,-19 1 16,19 17-16,-19 0 16,19 0-16,-1 17 15,1 1-15,-1 35 16,18-35-1</inkml:trace>
  <inkml:trace contextRef="#ctx0" brushRef="#br0" timeOffset="-93893.14">10777 12206 0,'0'0'16,"-17"0"-16,17-18 16,17 18-1,19 0 1,-19 0-16,1-17 0,35 17 16,-18 0-16,0 0 0,1 0 15,34-18-15,-52 18 0,52-17 16,-34 17-16,-1 0 15,53-18 1,-53 18-16,-17 0 16,-18-18-16,18 18 0,-18-17 15</inkml:trace>
  <inkml:trace contextRef="#ctx0" brushRef="#br0" timeOffset="-93674.5">11342 11924 0,'-18'0'0,"36"0"0,-53 0 15,35 35 1,-18-35-16,18 18 0,-18-1 16,18 1-16,-17 0 0,-1 35 15,0-18-15,1-17 0,-1 17 16,0-18-16,-35 36 16,53-35-16,-17 0 0,-18 17 15,35-17-15,-18-18 0,0 17 16,1-17-16,17-35 15</inkml:trace>
  <inkml:trace contextRef="#ctx0" brushRef="#br0" timeOffset="-93448.38">11060 12030 0,'0'88'15,"0"-176"-15,0 123 16,0-17-1,0-1-15,0 1 0,35 17 16,-35-17-16,0-1 0,0 1 16,17 0-16,-17-1 0,18 36 15,0-35-15,-18 0 0,17 17 16,-17-18-16,0 1 0,18 0 16,0-1-16,-1-17 15,1 0-15</inkml:trace>
  <inkml:trace contextRef="#ctx0" brushRef="#br0" timeOffset="-91756.35">17462 5292 0,'0'17'16,"-17"-17"46,34 0 48,1 0-95,0 0-15,-1 0 16,19 0-16,-19 0 0,1 0 16,35 0-16,-35 0 0,-1 0 15,36 0-15,-35 0 0,-1 0 16,19 0-16,-19 0 16,1 0-16,0 0 15</inkml:trace>
  <inkml:trace contextRef="#ctx0" brushRef="#br0" timeOffset="-90400.23">11553 11959 0,'0'-17'16,"0"-1"0,18 0-1,-18 1-15,18 17 0,-1-18 16,-17 0-1,18 18-15,-18 18 79,0 0-79,18-1 15,-18 1-15,17 35 16,1 35-1,-18-53-15,0 36 16,0-54-16,0 36 16,0-35-16,0 17 0,0 1 15,0-19-15,0 1 16,0-53 15,0 17-15,0 0-16,-18 1 15,18-1-15,0 0 16,0 1 0,36-1-16</inkml:trace>
  <inkml:trace contextRef="#ctx0" brushRef="#br0" timeOffset="-89996.69">11677 11589 0,'18'0'0,"-1"0"31,1 0-15,-1 0-16,-17 17 16,36 1-16,-19-18 0,1 18 15,17 17-15,-17-17 0,17 52 16,-17-35 0,0-17-16,17 35 0,-18-18 15,1 1-15,0 34 0,-1-35 0,-17 1 16,18-1-16,-18 53 0,0-53 15,0 54-15,0-54 16,-18 0-16,-87 106 16,69-123-16,-17 35 15,18-18-15,0-17 0,-18-1 16,35 1-16</inkml:trace>
  <inkml:trace contextRef="#ctx0" brushRef="#br0" timeOffset="-89447.73">12365 11906 0,'-18'0'0,"36"0"0,-36-17 0,1 17 16,17-18 0,0 0-1,35 18 1,-18 0-1,1 0 1,0 0-16,-1 0 0,1 0 16,0 0-16,52 18 15,-34-18-15,69 0 16,-69 0-16,-1 0 0,53-18 16,-70 18-16,17 0 15,-17 0-15</inkml:trace>
  <inkml:trace contextRef="#ctx0" brushRef="#br0" timeOffset="-89234.82">12524 12136 0,'-18'17'0,"36"-34"0,-18 34 46,35-17-30,-17-17-16,52-1 16,-35 18-16,18-18 15,-35 18-15,17 0 0,-17-17 0,17 17 16,-17-18-16,-1 18 0,1 0 16</inkml:trace>
  <inkml:trace contextRef="#ctx0" brushRef="#br0" timeOffset="-87087.68">13970 11871 0,'0'-18'16,"0"1"0,0-1-1,0 0-15,0 1 16,0-1-16,-35 18 15,35-18-15,-18 1 0,0 17 16,18-18-16,-17 18 0,-1 0 16,1 0-16,-19 0 15,19 0-15,-1 0 0,-17 0 16,17 18-16,0-18 0,-17 17 16,17 19-16,1-19 0,-1 19 15,18-19-15,-17 1 0,17 17 16,0-17-16,0 0 0,35 17 15,-35-18-15,17 1 0,19 0 16,-19-18-16,1 0 0,53 0 16,-54 0-16,54-53 15,-54 53-15,1-35 0,17-1 16,-17 1 0,0 0-16,-18 17 15,0 0-15,0 36 47,-18 0-47,18 17 16,0-17-16,0 17 0,0-17 15,0 17-15,0 18 0,0-36 16,0 19-16,0 105 16,0-88-1,0-36-15,0 19 0,0 16 16,0-34-16,0 17 15,-18-17-15,18 0 16,-17-18-16,-1 0 16,0 0-16,1 0 0,-1 0 15,1 0-15,-1 0 0,0 0 16,1 0-16,-1 0 0,18 17 16,-18-17-16,1 18 15</inkml:trace>
  <inkml:trace contextRef="#ctx0" brushRef="#br0" timeOffset="-86547.33">14640 11536 0,'0'0'0,"0"-18"0,0 1 15,0-1-15,-17 18 16,17-18-16,0 1 0,0-1 15,-18 18 1,0 18 31,1-1-31,-1 1-16,0 35 15,-17-36-15,18 19 0,-19 17 16,1 0-16,0 52 15,17-69-15,18 17 0,-18 17 16,18-35-16,0 1 0,0 52 16,0-53-16,36 18 0,-36 18 15,17-54-15,-17 19 0,18 16 16,0-34-16,-1 0 0,1-1 16,0 1-16,-18 0 0,17-18 15,18 0-15,-17 0 16,0 0-16,-1 0 15,1 0-15,0-18 0,-1 18 16</inkml:trace>
  <inkml:trace contextRef="#ctx0" brushRef="#br0" timeOffset="-78875.04">14640 11942 0,'-17'0'109,"52"0"94,-17 0-203,-1-18 16,1 18-16,-1 0 0,72-18 15,-72 18-15,36 0 16,-35 0-16,-1-17 0,36 17 16,-35 0-16,0 0 31,-54 0 78</inkml:trace>
  <inkml:trace contextRef="#ctx0" brushRef="#br0" timeOffset="-78366.79">15275 11730 0,'0'-18'31,"0"36"32,0-1-48,0 1-15,0 53 16,0-54-16,0 36 16,0-17-16,-17-1 0,17 71 15,0-71-15,-18 18 16,18-36-16,0 1 0,0 17 16,0-17-1,0-36 32,0 1-31,0-1-1,0 0 1,0 1-16</inkml:trace>
  <inkml:trace contextRef="#ctx0" brushRef="#br0" timeOffset="-77807.19">15575 11783 0,'0'17'47,"0"1"-16,0 0-31,-18 35 15,1-36-15,17 19 16,0-19-16,0 1 0,0 70 16,0-53-1,0-17-15,17 0 16,-17-1-16,18-17 16,0 0-1,-1-35-15,1 17 16,0-35-16,-18 36 0,17-1 15,-17 0-15,18 1 0,-18-18 0,0 17 16,0 0-16,0 1 0,0-1 0,0 0 16,0 1-16,-35-19 15,35 19-15,-18 17 0,0 0 16,18-18-16,-70 18 16,52 0-16,1 35 0,-1-35 15,0 0-15,18 18 0,-17-18 16,17 18-1</inkml:trace>
  <inkml:trace contextRef="#ctx0" brushRef="#br0" timeOffset="-77292.47">15716 11483 0,'-17'-18'0,"34"36"0,-52-53 0,17 17 16,18 0-1,18 18 32,0 18-47,17 0 16,-17-18-16,-1 35 0,1-17 15,-1-1-15,1 1 0,0-1 0,35 36 16,-36-17-16,1-19 16,0 19-16,-1-19 0,1 18 15,-1-17-15,1 35 0,0-18 16,-18 1-16,0-1 0,0 71 16,0-89-16,-53 89 15,18-71-15,-1 18 16,1-35-16,17 17 0,-35-17 15,18 0-15,18-1 0,-19-17 16,19 0-16,-1 0 0</inkml:trace>
  <inkml:trace contextRef="#ctx0" brushRef="#br0" timeOffset="-76681.03">16510 11783 0,'0'-18'32,"0"0"-17,18 18 16,17 0-15,-17 0-16,70 0 16,-71 0-16,19 0 0,34 0 15,-52 0-15,52 0 16,-52 0-16,0 0 0,-1 0 16,1 0-16,0 0 15,-1 0 1,-17 36-1,-35-36-15</inkml:trace>
  <inkml:trace contextRef="#ctx0" brushRef="#br0" timeOffset="-76415.08">16598 11959 0,'-35'18'0,"70"-36"0,-88 53 0,36-35 15,-1 0 1,18 18 0,35-18-1,-17 0-15,-18 18 16,35-18-16,-17 0 0,-1 0 0,19 0 16,17 0-16,-36 0 0,36-36 15,-18 36-15,-17 0 0,35-17 16,-35 17-16,-1 0 15</inkml:trace>
  <inkml:trace contextRef="#ctx0" brushRef="#br0" timeOffset="-75101.78">17639 11695 0,'-18'0'0,"18"17"0,18-34 62,17-1-46,-17 0-16,-18-17 15,0 17-15,17 18 0,-17-17 16,0-1-16,-35 18 16,18 0-1,-1 0-15,0 0 16,1 18-16,-1-18 0,0 17 0,1 19 16,-1-19-16,18 1 0,0 0 15,0 17 1,0-18-16,18 1 15,17 0-15,0-1 0,-17-17 16,0 18-16,17-18 0,0 18 16,-17-18-16,-18 17 0,17-17 15,1 18-15,-18 0 16,-18-18 0,-17 0-16,35 17 0,-53-17 15,36 0-15,-36 0 16,35 0-16,0 0 0,1 0 15,-1 0-15,18 18 16,-18-18-16,18 18 31,18-18-15,0 0 0,17 0-16</inkml:trace>
  <inkml:trace contextRef="#ctx0" brushRef="#br0" timeOffset="-74865.98">18009 11677 0,'0'18'47,"0"-1"-47,0 18 16,0-17-16,0 0 15,0-1-15,0 1 0,0 0 16,0 17-16,0-17 16,0-1-16,0 1 15,-17-18 1,17-35-16</inkml:trace>
  <inkml:trace contextRef="#ctx0" brushRef="#br0" timeOffset="-74711.89">17974 11501 0,'0'17'63,"18"1"-63,-1-18 0,1 17 15,35 1-15,-36-18 0</inkml:trace>
  <inkml:trace contextRef="#ctx0" brushRef="#br0" timeOffset="-74151.61">18521 11624 0,'0'0'16,"-18"0"15,-17 0-15,17 0-16,1 0 15,-19 18-15,1 17 16,17-35-16,1 18 0,-18 17 16,17-35-16,18 17 0,0 1 15,0 0-15,0-1 32,18-17-32,17 0 0,0 0 15,-17 0-15,-1-35 0,19 17 16,-19 18-16,1-17 0,17-18 15,-35 17-15,18-17 16,-18 17-16,0 36 47,-18-1-31,18 1-16,0 0 15,-17 17-15,17 0 0,0 0 16,0 1-16,-18 17 15,18 0-15,0-18 0,-18 71 16,18-71-16,0 0 0,-17 36 16,-1-36-1,0-35-15,1 18 16,-1-18-16,0 0 0,1 0 16,-1 0-16,1-36 0,-19 36 15,19 0-15,-1 0 16,0 0-1</inkml:trace>
  <inkml:trace contextRef="#ctx0" brushRef="#br0" timeOffset="-73482.75">18662 11624 0,'-18'0'0,"36"0"15,-36-18-15,1 18 0,17 18 47,17 0-47,-17 17 16,18-17-16,-18-1 0,18 1 0,-18 17 15,17-17-15,-17-1 0,0 1 16,0 17-16,0-17 16,-17-18-1,17-35 1,-18 17-16,18 0 16,0-17-16,0 17 0,0 1 15,0-18-15,0 17 16,0 0-16,0 1 0,18-1 15,-1 18 1,1 0-16,-1 0 16,1 35-16,0-35 0,-1 18 15,1 0-15,0-1 0,-1 18 16,1-17-16,-18 17 16,0-17-1,0-53 16,-18 17-15,18 0-16,0 1 0,0-1 16,0-17-16,0 17 0,0 1 15,36-1-15,-19 0 16,54 1-16,-54 17 16,1 0-16,17 0 0,-17 0 15,0 0-15,17 0 16,-17 17-16,-1-17 0,18 18 0,-17-18 15,-18 18-15,18 17 16,-1-17-16,-17-1 0,0 1 16,0-1-16,0 1 0,-35 0 15,35-1-15,0 1 0,-18 0 16,1-18-16</inkml:trace>
  <inkml:trace contextRef="#ctx0" brushRef="#br0" timeOffset="-73128.21">19350 11624 0,'0'18'32,"0"-1"-17,-18-17-15,1 53 16,17-35-16,0 17 0,0-17 15,17 17 1,-17-17-16,35-18 0,-17 0 16,0 0-16,-1 0 15,1 0-15,0-18 0,17-17 16,-17 35-16,-1-18 0,19-17 16,-36 17-16,0 1 0,0-19 15,0 19-15,0-1 0,-18 0 16,-17 1-16,-1 17 0,-17 0 15,18 0-15,17 0 0,-17 0 16,-18 35-16,36-17 0,-1-18 16,0 17-16,1 1 0,17 0 15,0-1-15</inkml:trace>
  <inkml:trace contextRef="#ctx0" brushRef="#br0" timeOffset="-72869.21">19738 11571 0,'0'0'0,"0"-18"16,0 54 31,0-19-47,0 19 15,18-36-15,-18 17 0,0 1 0,0 0 16,0-1-16,0 1 0,0-1 16,0 1-16,0 0 15,0-54 1</inkml:trace>
  <inkml:trace contextRef="#ctx0" brushRef="#br0" timeOffset="-72724.42">19738 11412 0,'-35'-17'31,"52"17"1,19 0-32</inkml:trace>
  <inkml:trace contextRef="#ctx0" brushRef="#br0" timeOffset="-72185.73">20302 11536 0,'0'0'15,"-35"0"-15,17 0 16,-34 0-16,34 0 15,-35 0 1,35 0-16,-17 35 16,17-17-16,-17 17 15,35-17-15,-18-1 0,1 19 16,17-19-16,0 1 0,0-1 16,0 1-16,0 0 15,17-18-15,1 0 0,17 0 16,-17 0-16,0 0 0,17-36 15,-17 19-15,17-1 0,0-17 16,-17 0-16,-18 17 0,35-53 16,-35 36-16,0 0 0,0 0 15,0-36-15,0 18 16,0-35-16,-18 53 0,18-1 16,0 1-16,0-18 0,-17 36 15,17-1-15,0 0 0,-18 18 16,18 36-1,0-1-15,0-18 16,0 1-16,0 17 0,0 54 16,0-54-16,18 53 15,-18-53-15,0 1 0,35 34 16,-35-52-16,0 17 0,0 18 16,0-18-16,0-17 0,0 17 15,0-17-15,-18-1 0,18 1 16,0 0-16,-17-18 0</inkml:trace>
  <inkml:trace contextRef="#ctx0" brushRef="#br0" timeOffset="-71830.84">20849 11201 0,'-17'-36'0,"-1"19"16,0-36-1,18 35 1,-35 53 0,17 1-1,18-19-15,-35 1 0,0 53 16,17-54-16,18 19 0,-35 52 15,17-53-15,18 0 0,-35 89 16,35-89 0,0 53-16,0-53 15,18 71 1,-18-88-16,35 0 0,-18-1 16,36 19-16,-35-36 15,0 0-15,17 0 0,-17 0 16</inkml:trace>
  <inkml:trace contextRef="#ctx0" brushRef="#br0" timeOffset="-71368.94">20920 11518 0,'35'0'78,"-17"0"-78,-1 0 0,19 0 16,-19 0-16,1 0 0,-1 0 15,1 0-15,0 0 0,-1 0 16,1 0-16,0 0 0,-1 0 16,1 0-1,0-17-15</inkml:trace>
  <inkml:trace contextRef="#ctx0" brushRef="#br0" timeOffset="-71063.81">21414 11377 0,'0'0'0,"-18"0"0,18 35 62,0-17-62,18-18 0,-18 18 16,0 17-16,17-35 0,-17 35 15,0-17-15,0 17 0,0-17 16,0 17-16,0-17 16,-35 17-16,35-17 0,0-1 15,0 1 1</inkml:trace>
  <inkml:trace contextRef="#ctx0" brushRef="#br0" timeOffset="-70707.56">21696 11448 0,'-18'0'16,"36"0"-16,-53 0 0,35 17 15,-18 1 1,18 0-16,-18 17 16,18-18-1,0 1-15,0 0 0,0-1 16,0 1-16,0 0 0,36-1 16,-19 1-1,1-18-15,17 0 16,-17 0-16,-1 0 0,1-18 15,0 18-15,17-17 0,-17-19 16,-1 19-16,-17-19 0,0 19 16,0-1-16,0-17 15,-35 17-15,35 1 0,-35-1 0,-18-17 16,35 35-16,-52-18 16,52 18-16,-17 0 15,17 0-15</inkml:trace>
  <inkml:trace contextRef="#ctx0" brushRef="#br0" timeOffset="-70355.99">21855 11042 0,'-18'-18'32,"18"54"-17,35-36 1,-35 35-16,35-18 0,1 19 16,-19-19-16,19 1 0,-1 35 15,-17-35-15,-1 17 0,36 35 16,-35-52-16,-1 70 15,1-35 1,-18 0-16,0-18 0,-88 71 16,70-71-16,-17 1 0,-18 34 15,35-52-15,-17 0 0,0 17 16,17-17-16,1-18 0,17 17 16</inkml:trace>
  <inkml:trace contextRef="#ctx0" brushRef="#br0" timeOffset="-69885.74">22490 11483 0,'-18'0'0,"36"0"0,-36-18 0,0 18 16,18-17-1,18 17 17,17 0-17,0 0-15,-17 0 16,0 0-16,-1 0 0,19-18 15,-1 18-15,-17 0 0,-1 0 0,1 0 16,0 0-16,-1 0 0,1 0 16,-1 0-16</inkml:trace>
  <inkml:trace contextRef="#ctx0" brushRef="#br0" timeOffset="-69637.98">22419 11606 0,'-18'0'0,"36"0"0,-53 0 0,17 18 15,0-18-15,1 0 0,34 0 32,1 18-17,17-18-15,18 0 16,-35 0-16,0 0 0,17 0 15,-18 0-15,1 0 0,17 0 16,-17 0-16,0 0 0,17 0 16,-17 0-16,-1 0 0,1 0 15</inkml:trace>
  <inkml:trace contextRef="#ctx0" brushRef="#br0" timeOffset="-44478.72">23372 11377 0,'0'-18'16,"0"1"31,-18 17 31,0 0-78,1 0 16,-1 0-16,18 17 15,-18-17-15,18 18 0,-17-18 0,-1 53 16,0-35-16,1-1 16,17 1-16,0 0 0,-18-1 15,18 18-15,0-17 16,0 17-16,0-17 15,18 0-15,17-1 0,-35 1 16,18-18-16,-1 18 0,1-18 16,0 0-16,-1 0 0,36 0 15,-35 0-15,-1 0 0,1-18 16,17 18-16,-17-35 0,35-18 16,-53 35-16,18 0 0,-18-34 15,0 16-15,0 19 0,0-36 16,-18 35-16,18 0 0,-18-17 15,-17 35-15,17-17 0,-35 17 16,36 0-16,-54 17 16,54-17-16,-1 35 15,-17-17-15,17-18 0,18 18 16,-18-18-16,18 35 0,0-17 16</inkml:trace>
  <inkml:trace contextRef="#ctx0" brushRef="#br0" timeOffset="-42582.98">19632 5080 0,'0'-35'31,"0"17"-31,0 0 16,0 1-1,0-1-15,0 1 16,0-1 0,-18 18-1,1 0 1,-1 0-16,1 0 0,-1 18 16,0-18-16,1 17 0,-1-17 0,0 35 15,1 1-15,-1-19 0,0 36 16,18-35-16,-17-18 15,17 35-15,0-17 16,35-18-16,-35 17 0,35-17 16,1 0-16,-19 0 15,1 0-15,0 0 0,17-35 0,-35 18 16,17 17-16,1-53 16,0 35-16,-18 0 0,17 1 15,-17-1-15,0 0 0,0 1 16,0 34 15,-17 19-15,17-19-16,0 19 0,0-19 0,0 54 15,0-36-15,0-17 0,0 52 16,0-52-16,0 17 0,0 0 16,35-17-16,-35 17 0,0-17 0,0 17 15,0-17-15,0 0 16,0 17-16,0-17 15,-18-18-15,18 17 16,-17-17-16,-19 0 0,19 0 16,-18-35-16,17 35 15,0-18-15,1 18 16,-1-17-16,0 17 16</inkml:trace>
  <inkml:trace contextRef="#ctx0" brushRef="#br0" timeOffset="-42208.21">20267 4710 0,'0'0'16,"-35"-18"-16,35 0 0,0 1 0,0-1 0,0 0 16,-18 1-1,1-1-15,17 53 32,-18-35-17,18 18-15,-18 0 0,18 17 0,-17-17 16,-1 52-16,0-35 0,1 54 15,17-36-15,-18 70 16,18-88-16,0 53 16,0-52-16,18 34 15,-1-52-15,19 17 16,-19-17-16,19-1 16,-19-17-16,1 0 0,-1 0 15,1 0-15,0 0 0,-1-35 0</inkml:trace>
  <inkml:trace contextRef="#ctx0" brushRef="#br0" timeOffset="-41931.78">20373 5098 0,'0'0'16,"-18"0"-16,1 0 15,17-18 1,0 0 0,35 18-1,-17 0-15,-1-17 16,1 17-16,-1 0 0,1 0 0,17-18 16,-17 18-16,17-18 0,-17 18 15,17 0-15,-17-17 0,-1 17 16,19-18-16,-19 18 15,1-17-15</inkml:trace>
  <inkml:trace contextRef="#ctx0" brushRef="#br0" timeOffset="-41679.56">20884 4815 0,'-17'0'31,"17"18"-15,0 0 0,0-1-16,0 1 0,35 35 15,-35-18-15,18 36 16,-18-54-16,0 36 16,17-35-16,-17 0 0,0-1 15,0 1-15,0-1 16</inkml:trace>
  <inkml:trace contextRef="#ctx0" brushRef="#br0" timeOffset="-41355.65">21131 4957 0,'-35'17'0,"17"-17"16,18 18-16,0-1 15,0 1-15,0 0 16,0-1-16,-17 1 0,17 17 16,0-17-16,0 0 0,0 17 15,0-18-15,35-17 0,-35 18 16,18 0-16,17-18 16,-17 0-16,-1 0 15,19-18-15,-19-17 16,1 17-16,-1 1 0,1-1 15,-18-17-15,18-18 0,-18 17 0,0 19 16,0-36-16,-36 18 0,36 17 16,-17 0-16,-18 1 0,-1 17 15,1 0-15,17 0 16,1 35-16,-1-17 16</inkml:trace>
  <inkml:trace contextRef="#ctx0" brushRef="#br0" timeOffset="-41039.2">21272 4586 0,'-17'0'15,"34"0"-15,-52 0 0,18 0 16,52 0 15,-35 18-31,35-18 0,-17 35 0,-1-35 16,19 18-16,17 35 0,-36-36 15,54 71-15,-54-70 16,1 17-16,17 71 16,-17-71-16,-18 36 15,0-36-15,0-17 0,-88 88 16,35-53-1,35-36-15,1 1 0,-19 0 0,1-1 16,17-17-16,1 0 0</inkml:trace>
  <inkml:trace contextRef="#ctx0" brushRef="#br0" timeOffset="-40261.18">21819 5151 0,'-17'0'31,"-1"0"0,53 0 32,1 0-63,-19 17 0,18-17 15,18 0-15,-17 0 0,52 0 16,-53 0-16,0 0 0,89 0 15,-71-17-15,53 17 16,-71 0 0,0 0-16,36-18 15,-54 18-15,1 0 0,0 0 16,-54 0 78,36-18-79,-17 18-15</inkml:trace>
  <inkml:trace contextRef="#ctx0" brushRef="#br0" timeOffset="-39472.32">21996 4886 0,'0'18'0,"-18"17"31,0-35-15,18 18-16,-17-18 78,17-18-78,-18 18 15,18-18 1,0 1 0,0-1-1,35 18 1,-35-18-16,18 18 0,0-17 15,-1 17-15,19-18 0,-1 18 16,-17-18-16,-1 18 0,36 0 16,-35 0-16,-1 0 0,19 0 15,-19 0-15,1 36 0,0-1 16,-1-35 0,-17 35-16,18-17 0,-1 17 15,-17-17-15,18-1 16,-18 1-16,18-18 15,-1 0 1,1 0 0,0-18-16,-1 1 15,1 17-15,-18-35 0,18 35 0,-1-18 16,18-53 0,-17 71-16,-18-17 0,18 17 15,-18-18-15,0 0 0,17 18 16,-17-17-16,0-1 62</inkml:trace>
  <inkml:trace contextRef="#ctx0" brushRef="#br0" timeOffset="-38874.23">23195 4815 0,'0'0'0,"-18"0"0,1 0 16,-1 0-1,1 0 1,-1 0 15,0 0-31,1 18 16,-1-18-16,18 35 0,-18-17 15,1 0-15,-1-1 0,18 1 16,-18 0-16,1 34 16,17-34-16,0 35 15,0-35-15,0-1 0,35 19 16,-35-19-16,18 1 0,17-1 15,-17-17-15,17 18 16,-17-18-16,-1 0 0,18 0 16,1 0-16,-19-35 0,36 0 15,-35 35-15,0-36 0,-1 19 0,1-19 16,0 1-16,-18 17 0,0-34 16,0 34-16,0-17 0,0-1 15,-18 19-15,18-1 16,-71 0-16,36 1 15,-18 17-15,35 0 0,-34 0 16,34 17-16,0-17 16,1 36-16,-1-36 0,18 17 15,-18 19-15,1-19 0,17 1 16</inkml:trace>
  <inkml:trace contextRef="#ctx0" brushRef="#br0" timeOffset="-36601.1">494 13053 0,'0'0'0,"0"-18"16,0 0-16,-18 1 16,18-1-16,-17 18 15,17-17-15,0 34 47,0 1-47,17-1 0,-17 19 16,18 17-16,-18-18 0,0 0 15,18 1-15,-18 16 0,17 1 0,-17-17 16,18 52-16,-18-35 16,0 17-16,0-34 0,17-19 15,-17 1-15,0 17 0,0-17 16,0-1-16,0-52 31,0 17-31,-17-17 0,17 18 16,0-1-16,0-17 0,-18-1 15,18 1-15,0 17 0,0-52 16,0 52-16,0 1 0,0-1 0,18-17 16,-1 17-16,1 18 15,17 0-15,-17 0 16,0 18-16,-1-18 0,19 35 15,-19-17-15,18 52 16,-17-52-16,0-1 16,-18 19-16,0-19 0,0 36 15,0-35-15,-36 0 16,36 17-16,-17-18 0</inkml:trace>
  <inkml:trace contextRef="#ctx0" brushRef="#br0" timeOffset="-36115.68">1005 13441 0,'-17'0'0,"34"0"0,-52 0 15,17 0-15,1 0 16,17 17-16,-18-17 0,18 18 0,-17 17 15,17-17-15,-18 0 0,18 17 16,0-17-16,0-1 16,35 54-16,-35-54 0,35 19 15,-17-19-15,-18 1 16,18-18-16,-18 18 0,17-18 16,1 0-16,0 0 15,-1 0-15,1-36 16,0 19-16,-18-19 15,0 19-15,17-36 0,-17 35 16,0-17-16,0 0 0,0-1 16,-17 19-16,17-19 0,-71-52 15,71 71-15,-18-1 0,-17 0 16,17 18-16,1 0 16,-1 36-16,1-19 0,17 19 15,-18-19-15,18 1 0,0 17 16,0-17-16,0 17 0,0-17 15,18-1-15,-18 1 0,35 0 16,-18-18-16,19 0 16,-1 0-16,0 0 0,18-18 15,-17 0-15,-1-17 16,-18 17-16</inkml:trace>
  <inkml:trace contextRef="#ctx0" brushRef="#br0" timeOffset="-35815.26">1552 13035 0,'0'-18'0,"0"36"0,-35-36 0,17 1 16,1 17-16,17-18 0,-18 53 46,18-17-46,0 0 0,0 17 16,0 0-16,0-17 0,0 53 16,0-36-16,0 0 15,18 89-15,-18-89 16,0 0-16,35 18 0,-35-18 16,18 36-16,-18-54 15,17 1-15,1-18 0,-18 18 0,17-18 16,1 0-16,0 0 15</inkml:trace>
  <inkml:trace contextRef="#ctx0" brushRef="#br0" timeOffset="-35305.04">1711 13353 0,'-18'0'0,"36"0"0,-53 0 16,35-18-1,17 18 1,-17-18-16,36 18 16,-1 0-16,-17 0 0,-1 0 15,1 36-15,-1-36 0,1 17 16,0 19-16,-18-19 16,0 1-16,0 35 0,0-36 15,0 1-15,-18 0 16,-17-1-16,35-52 31,0 17-31,0 1 16,17-19-1,-17 19-15,18-1 0,0-17 16,-18 17-16,35 1 0,-17-19 16,-18 19-16,17-1 0,-17 0 0,18 1 15,-18-1-15,18 1 0,-18-1 16,-36 36 15,36 17-31,-17 0 16,17-17-16,-18-1 0,18 36 15,0-35-15,0 0 0,0 17 16,0-18-16,0 1 16,0 17-16,35-17 15,-35 0-15,18-18 16,0 0-1,-18-18-15,17 18 0</inkml:trace>
  <inkml:trace contextRef="#ctx0" brushRef="#br0" timeOffset="-35035.42">2099 12929 0,'-18'-17'31,"36"34"1,0 1-32,17 17 15,-35-17-15,18-1 0,34 54 16,-52-36 0,18 1-16,17 69 0,-35-52 15,18 36-15,-18-19 16,0 18-1,-18-52-15,-17 16 0,17-34 16,1 0-16</inkml:trace>
  <inkml:trace contextRef="#ctx0" brushRef="#br0" timeOffset="-34731.9">2558 13406 0,'-18'0'16,"36"0"-16,-54 0 0,19 0 15,52 0 16,0-18-31,1 18 16,-1 0-16,35-18 16,-52 18-16,17-17 0,1 17 15,-19 0-15,18 0 16,-35 35-16,0-17 16</inkml:trace>
  <inkml:trace contextRef="#ctx0" brushRef="#br0" timeOffset="-34567.89">2593 13635 0,'0'0'16,"-35"17"-16,70-17 31,-35-17-31,18 17 16,17-18-16,0 18 0,-17 0 15,17-17-15,-17 17 0,-1-18 16,19 18-16,-19-18 0</inkml:trace>
  <inkml:trace contextRef="#ctx0" brushRef="#br0" timeOffset="-33988.77">3528 13317 0,'-18'0'0,"36"0"0,-54-17 16,36-19-16,-17 19 15,17-1-15,-18 18 16,1 0 0,-1 0-16,0 18 0,1-18 15,-1 35-15,0-17 0,1-1 16,-36 36-16,35-17 15,18-19-15,-17 18 0,17-17 16,-18 0-16,18 17 0,0-17 16,70-1-1,-34-17-15,-19 0 16,19 0-16,-19 0 0,19-17 16,-19-19-16,1 1 0,-1 0 15,-17 17-15,18 1 0,-18-1 16,0 0-16,0 1 0,0-1 15,0 36 17,0 17-32,-18-35 15,18 35-15,0-17 0,0-1 0,0 36 16,0-17-16,0-19 0,0 19 16,18 34-16,-18-35 0,0 1 15,0 34-15,0-52 0,0 0 16,0 17-16,0-18 0,0 1 15,0 0-15,-18-18 16,1 0-16,-1 0 16,1 0-16,-1 0 15,18-18-15,-53 0 16,53 1-16</inkml:trace>
  <inkml:trace contextRef="#ctx0" brushRef="#br0" timeOffset="-33604.16">3969 13053 0,'0'0'16,"0"-18"-16,0 0 16,-18 18-16,18-17 0,-18 17 15,1 35 1,17-17-16,-18 17 16,1 0-16,-1 36 15,18-36-15,-18 0 0,18 1 0,0-1 16,-17 0-16,17 18 0,0 35 15,0-52-15,0-19 0,0 36 16,17-35-16,-17 17 0,36 0 16,-36-17-16,17 0 0,1 17 15,-1-17-15,1-18 0,0 17 16,-1-17-16,1 0 0,0 0 16,-1 0-16,1 0 0</inkml:trace>
  <inkml:trace contextRef="#ctx0" brushRef="#br0" timeOffset="-33305.03">4286 13511 0,'-17'-17'0,"34"34"0,-52-34 15,17 17-15,18-18 16,-17 18-16,34 0 31,19-18-15,-19 18 0,1 0-16,0-17 0,-1 17 15,18-18-15,-17 18 16,0 0-16,-1 0 0,1 0 15,0-17-15</inkml:trace>
  <inkml:trace contextRef="#ctx0" brushRef="#br0" timeOffset="-32332.25">4692 13212 0,'0'-18'0,"0"0"31,35 18-31,-17 0 16,-1 18 0,1-18-16,-18 35 15,18-17-15,-1 17 16,-17-17-16,18 17 0,-18-17 15,0-1-15,0 19 0,0-19 16,0 1-16,0 17 0,-35-35 0,35 18 16,0-1-16,-18-17 15,53 0 32,-52 0 109,-1 0-140,0 0 0,1 0-1,-1 0 1,1 0 15,34 0 16,1 0-31,-1 0-1,1-17-15,0 17 0,-18-18 16,17 18-16,1 0 0,0 0 16,-1 0-1,1 0-15,-18 18 16,18-18-16,-18 17 15,0 1-15,17-18 0,-17 18 16,0-1-16,0 1 16,0 0-16,0-1 15,0 1-15,0-1 16,0 1 0,0 0-16,-17-1 0,-1 1 15,0 0-15,-17-1 16,17-17-16,-17 18 15,17-18-15,1 18 0,-36-18 16,18 0-16,-18-36 16,35 36-1,36 0 32,-18-17-31</inkml:trace>
  <inkml:trace contextRef="#ctx0" brushRef="#br0" timeOffset="-31908.74">5098 13353 0,'-18'0'16,"36"0"-16,-54 0 0,19-18 16,-1 18-1,18 35 1,-18-17-16,18 17 16,-17 0-16,17-17 0,0 35 15,0-35-15,0-1 0,0 19 16,0-19-16,17 1 15,19-1-15,-36 1 16,17-18-16,1 0 0,0 0 16,-1 0-16,36-35 0,-35 35 15,-1-18-15,19-35 0,-19 36 16,-17-19-16,18-17 16,-18 18-16,0 0 0,0-18 15,0 18-15,-18 17 0,-17-17 16,35 17-16,-35 18 0,-18 0 15,35 0-15,1 18 0,-1-18 0,-35 35 16,53 0-16,-18-35 0,18 18 0</inkml:trace>
  <inkml:trace contextRef="#ctx0" brushRef="#br0" timeOffset="-31329.99">5944 13582 0,'-17'0'16,"34"0"-16,-52 0 15,70 0 16,1 0-15,-19 0-16,54 0 16,-54 0-16,19 0 0,34 0 15,-52 0-15,17 0 0,53 0 16,-52-35-16,-19 35 16,1 0-16,0 0 0,-1 0 15,-17-36-15</inkml:trace>
  <inkml:trace contextRef="#ctx0" brushRef="#br0" timeOffset="-31056.61">6068 13317 0,'0'0'15,"-18"0"-15,0 0 16,18 18-1,18 17 1,-18-17-16,0 0 0,35 17 16,-35-18-16,18 19 0,0 52 15,-1-70-15,-17 17 0,0 18 16,18-18-16,-18-17 0,0 35 16,0-36-16,18 1 15,-18 0-15,0-1 16,0-52-1</inkml:trace>
  <inkml:trace contextRef="#ctx0" brushRef="#br0" timeOffset="-30540.95">6650 13300 0,'0'0'0,"0"-18"0,-18 18 0,18-35 16,0 17-16,0 1 15,0-1-15,35 18 0,-17-18 16,17 18-16,-17 0 15,0 0-15,17 0 0,-17 18 16,35 35-16,-36-18 16,1 18-16,-18-18 15,17 1-15,-17 69 0,0-69 16,-35-19-16,35 19 0,-35-19 0,17 18 16,-52 18-16,52-53 15,0 0-15,1 18 0,-1-18 16,0 0-16,1 0 15,17-35-15,-18 17 0,18-17 16,0 17-16,0 1 16,18 17-1,17 0-15,0 0 16,-17 0-16,0 17 0,-1-17 0,36 18 16,-35 17-16,0-35 0,17 18 15,-18-1-15,1-17 0,0 18 16,-1-18-16,1 18 15,0-18-15</inkml:trace>
  <inkml:trace contextRef="#ctx0" brushRef="#br0" timeOffset="-30192.23">7302 13370 0,'-17'0'0,"34"0"0,-69 18 15,34-18-15,0 18 16,1-1-16,17 18 16,-18-17-16,18 17 15,0-17-15,0 17 0,0 1 16,0-19-16,35 1 0,-35 17 16,18-17-16,-18-1 0,18 1 15,17-18-15,-18 0 16,19 0-16,-19 0 15,19-18-15,-19-17 0,1 17 16,0-34-16,-18 34 0,17 0 16,-17-105-1,0 105-15,-17-17 16,17 17-16,-53 1 0,17 17 16,19 0-16,-36 35 0,35-35 15,1 35-15,17-17 0,-18-18 16,18 17-16</inkml:trace>
  <inkml:trace contextRef="#ctx0" brushRef="#br0" timeOffset="-29922.32">7638 13511 0,'0'18'0,"0"-36"32,35 18-32,-17 0 0,17-17 15,0 17-15,89-18 16,-54 0 0,-52 18-16,17 0 0,0 0 0,-17 0 15,0 0-15,-1 0 0,1 0 16,-18-17-1,0-1-15</inkml:trace>
  <inkml:trace contextRef="#ctx0" brushRef="#br0" timeOffset="-29707.22">8043 13247 0,'-35'0'0,"-18"-18"15,35 18 1,1 0-16,-1 18 15,18-1-15,-17-17 16,17 36-16,0-19 0,-18 19 0,18 34 16,-18-35-16,18-17 15,-17 35-15,17-18 0,0-17 16,-18 0-16,18 34 16,-18-34-16,1-18 15</inkml:trace>
  <inkml:trace contextRef="#ctx0" brushRef="#br0" timeOffset="-29484.63">7726 13317 0,'-18'18'16,"18"35"-1,0-35-15,18-1 16,17 1-16,-35-1 0,35 19 15,-17-19-15,0 1 0,-1 0 16,1-1-16,0 1 0,-1 0 16,1-1-16,-18 1 0,17-1 15,1 1-15,-18 0 16,18-18-16,-1 0 0</inkml:trace>
  <inkml:trace contextRef="#ctx0" brushRef="#br0" timeOffset="-29107.4">8343 13335 0,'0'0'16,"0"-18"-16,-17 18 0,17-17 0,0-1 15,0 0-15,0-17 16,0 18-1,17 17-15,-17 35 32,0 0-17,0-17-15,0-1 0,35 19 16,-35 34-16,18-35 0,-18 1 16,18 17-16,-18-18 15,0 0-15,0-17 0,0 52 16,0-52-16,17 17 15,-17-17-15,0 0 16,18-18-16,-18-18 16,18 18-1,-18-18-15,0-17 0,17 35 16,-17-35-16,0 17 0,0 0 16</inkml:trace>
  <inkml:trace contextRef="#ctx0" brushRef="#br0" timeOffset="-28408.7">8943 13458 0,'0'0'16,"-18"0"-16,1-35 31,52 18-31,0-1 0,36 18 16,-36-18-1,0 18-15,-17 0 0,17 0 0,0 0 16,1 0-16,34 0 0,-34 0 16,17 0-16,-18 0 0,0 0 15,-17 0-15,17-17 0,-17 17 16,-1 0-16,-34 0 31,-1 0-15</inkml:trace>
  <inkml:trace contextRef="#ctx0" brushRef="#br0" timeOffset="-28159.59">9155 13141 0,'0'0'0,"-18"0"0,0 0 16,18 53 15,36-35-31,-36-1 0,17 18 0,-17-17 16,35 53-16,-17-54 0,17 54 16,-35-36-16,18 0 15,-18-17-15,18 35 0,-18-35 16,0-1-16,17 18 0,-17-17 15,0-36 1</inkml:trace>
  <inkml:trace contextRef="#ctx0" brushRef="#br0" timeOffset="-27675.24">9878 13141 0,'-18'0'0,"36"0"0,-71 0 16,53-18 0,0 1-1,35 17-15,-17-18 0,17 18 16,0 0-16,-17 0 15,0 0-15,17 0 16,-17 0-16,-1 18 0,18-1 16,-17 1-16,0 0 0,-1 35 15,-17-18-15,18 0 0,-18 71 16,-35-53-16,-1 17 16,19-52-16,-71 35 15,52-35-15,-34-1 16,52-17-16,0 0 0,-17 0 15,18-35-15,17 0 16,-18 35-16,18-18 0,0 0 16,0 1-16,0-1 15,18 18-15,17 0 16,-18 0-16,1 18 16,0-18-16,52 53 0,-17-36 15,-35 1-15,0-18 16,17 18-16,-18-18 15,1 0-15,0 0 16</inkml:trace>
  <inkml:trace contextRef="#ctx0" brushRef="#br0" timeOffset="-27310.34">10336 13194 0,'-35'0'15,"70"0"-15,-88 0 0,53 18 16,0-1 0,0 1-16,0-1 0,0 19 15,0-1-15,0 0 0,0-17 16,0 35-16,36-36 0,-36 1 16,0 0-16,35 35 15,0-36-15,-17-17 16,0 0-16,-1 0 0,1 0 15,-1-35-15,1 17 0,0 18 16,-1-35-16,-17-18 16,18 36-16,-18-1 0,0-35 15,0 18-15,-35 17 0,-1-35 16,36 36-16,-52-1 0,52 0 0,-18 18 16,0 0-16,1 0 0,-1 0 0,0 0 15,1 18-15,-1 0 16,0-1-16</inkml:trace>
  <inkml:trace contextRef="#ctx0" brushRef="#br0" timeOffset="-27045.17">10777 13388 0,'-17'0'0,"-19"-18"32,36 1-32,36 17 15,-36-18-15,53 18 0,17-18 16,-35 18-16,1 0 0,34-17 16,-17 17-16,-18 0 0,36 0 15,-53 0-15,17 0 0,0 17 16,-17-17-16,0 0 15</inkml:trace>
  <inkml:trace contextRef="#ctx0" brushRef="#br0" timeOffset="-26839.52">11165 13159 0,'-17'0'0,"34"0"0,-52 0 0,17 0 15,1 0-15,-1 17 16,1 1-1,17 17-15,-18-17 16,18-1-16,0 1 0,-18 17 16,18-17-16,-17 17 0,-1 1 15,18-1-15,-35 18 0,17-36 16,18 1-16,-18 0 16,1-18-16,17-36 15</inkml:trace>
  <inkml:trace contextRef="#ctx0" brushRef="#br0" timeOffset="-26646.77">10936 13194 0,'0'18'31,"0"17"-31,0-18 16,0 19-16,35-19 15,-17 36-15,-18-35 0,18 0 16,-18-1-16,35 1 0,-35-1 15,18 1-15,-1 0 16,1 17-16,-1-35 16</inkml:trace>
  <inkml:trace contextRef="#ctx0" brushRef="#br0" timeOffset="-26289.04">11483 13159 0,'-35'0'16,"35"35"15,0-17-31,0 17 16,0 0-16,0-17 0,0-1 15,0 1-15,35 17 0,-35-17 16,18 0-16,-1 17 0,1-35 15,-18 17-15,17-17 16,1 0-16,0 0 0,-1-35 16,19-18-1,-36 36-15,17-54 16,-17 53-16,0-17 0,-17 0 16,17 17-16,-36 1 0,1-1 15,17 18-15,1 0 0,-54 0 16,54 0-16,-1 0 0,-17 18 15,17-18-15,18 17 0</inkml:trace>
  <inkml:trace contextRef="#ctx0" brushRef="#br0" timeOffset="-25991.54">11695 12859 0,'-18'0'31,"36"0"-31,-1 17 16,18 1 0,-17-18-16,0 35 0,35 1 15,-36-19-15,19 1 0,-1 35 16,0-36-16,-17 19 0,17 34 15,-35-34-15,18-1 0,-18 106 16,0-106-16,-36 53 16,1-52-16,18 17 0,-19-18 15,-17 18-15,0-18 16,0-17-16,36-18 0</inkml:trace>
  <inkml:trace contextRef="#ctx0" brushRef="#br0" timeOffset="-25346.76">12594 13282 0,'-17'0'16,"34"0"-16,-52 0 0,17 0 16,18-18-16,0 1 15,36 17 1,-1 0-1,0 0-15,-17 0 0,-1 0 16,36 0-16,-17-18 0,-19 18 16,36 0-16,-18 0 15,-17 0-15,35-17 16,-35 17-16,-1 0 0,18 0 16</inkml:trace>
  <inkml:trace contextRef="#ctx0" brushRef="#br0" timeOffset="-25164.86">12629 13423 0,'-17'18'0,"-1"-18"16,53-18-16,-35 36 16,36-18-16,-19-18 15,54 18-15,17-17 16,-17 17-16,-36 0 15,0 0-15,53-18 0,-52 18 16,-1-18-16,-17 18 0</inkml:trace>
  <inkml:trace contextRef="#ctx0" brushRef="#br0" timeOffset="-24611.95">13847 13070 0,'0'-17'16,"0"34"-16,-18-34 0,18-1 0,-18 18 0,1-18 15,-1 1-15,0 17 0,-35 0 16,36 0-16,-1 0 16,-35 0-16,36 0 0,-1 17 15,-17-17-15,17 18 0,0-18 16,-17 53-16,35-35 15,-18-1-15,18 1 16,0 0-16,36 17 16,-19-17-16,36-18 15,-35 0-15,17 0 0,18 0 16,-18 0-16,1 0 0,17-18 16,-36 0-16,19 18 0,-1-17 15,-35-19-15,17 36 0,-17-17 16,0-1-16,0 0 0,-17 18 31,17 18-15,-18-18-16,18 35 0,0 1 15,-17-1-15,17 0 0,0 89 16,0-71 0,0 52-16,0-69 0,0 17 0,0 17 15,0-52-15,0 17 16,0 0-16,0-17 15,-36-18 1,-17 0 0,36-18-16,-36 1 15,17 17-15,19-18 0,-36 0 16,35 18-16,1-17 0,-1 17 0</inkml:trace>
  <inkml:trace contextRef="#ctx0" brushRef="#br0" timeOffset="-24249.18">14499 12859 0,'-17'-18'15,"34"36"-15,-52-54 16,17 19-16,1 17 16,-1 17-1,0 19 1,18-19-16,-17 1 0,-1 35 16,0-18-16,-17 53 15,35-52-15,0-1 0,-18 106 16,18-106-16,0 54 15,0-54-15,36 0 0,-36 36 16,17-54-16,-17 1 0,18 0 0,0 17 16,-1-35-16,19 0 15,-19-18 1</inkml:trace>
  <inkml:trace contextRef="#ctx0" brushRef="#br0" timeOffset="-23992.9">14623 13212 0,'-36'-18'16,"72"36"-16,-89-36 0,53 0 0,0 1 15,0-1 1,17 18-16,19 0 15,-19 0-15,36 0 16,-35 0-16,-1 0 0,36 0 16,-35 0-16,17 0 0,1 0 15,-1 0-15,18-18 16,-53 1-16</inkml:trace>
  <inkml:trace contextRef="#ctx0" brushRef="#br0" timeOffset="-23735.76">15205 12965 0,'-18'0'16,"0"0"15,18 35-31,0-18 16,0 1-16,0 0 0,0-1 15,0 1-15,0 0 0,18-1 0,-18 1 16,0 17-16,0-17 0,18 35 16,-18-18-16,0-17 15,0-1-15,17-17 16,-17-17 0</inkml:trace>
  <inkml:trace contextRef="#ctx0" brushRef="#br0" timeOffset="-23415.75">15487 13035 0,'-53'35'15,"35"-17"1,18 0-16,-17 17 16,17 18-1,0-35-15,0-1 0,0 36 16,0-35-16,35 35 15,-17-36-15,-1 1 16,1-18-16,0 0 0,-1 0 0,1 0 16,-1 0-16,1-18 0,17-17 15,-17 0-15,0 17 0,-1-17 16,-17 17-16,18-17 0,-18 17 0,0-70 16,0 70-1,-18 1-15,-17-19 0,35 19 16,-88 17-16,70 0 0,1 0 15,-19 0-15,19 0 0,-1 17 16,0-17-16</inkml:trace>
  <inkml:trace contextRef="#ctx0" brushRef="#br0" timeOffset="-23114.12">15734 12735 0,'-18'0'16,"1"-17"-1,52 52 1,0-17 0,0-1-16,71 54 15,-70-54-15,-1 1 16,53 70-16,-70-70 15,17 52-15,-35-34 0,18-1 16,-18 71-16,0-71 16,-89 71-16,72-71 15,-89 36-15,88-54 16,-17 1-16,17-18 0</inkml:trace>
  <inkml:trace contextRef="#ctx0" brushRef="#br0" timeOffset="-22479.84">16704 13070 0,'0'0'16,"-18"-17"-16,18-1 15,36 18 1,-1 0-16,-17 0 15,17 0-15,53 0 16,-53 0-16,-17 0 0,17 0 16,18 0-16,-18 0 0,1 0 15,-19 0-15,1 0 16,-18 18-16,0-1 16,-18-17-16</inkml:trace>
  <inkml:trace contextRef="#ctx0" brushRef="#br0" timeOffset="-22283.89">16880 13176 0,'0'0'0,"-17"0"0,-1 0 15,0 0-15,54-17 32,-1 17-17,-17 0-15,17 0 0,36-18 16,-36 18-16,0 0 0,36 0 15,-36 0-15,0-18 0,18 18 16,-35 0-16,17 0 0,-17 0 0</inkml:trace>
  <inkml:trace contextRef="#ctx0" brushRef="#br0" timeOffset="-21848.55">18009 12806 0,'-35'-18'0,"70"36"0,-88-53 16,36 17-1,-1 18 1,0 0-16,1 0 16,-1 18-16,1-1 0,-1-17 15,0 35-15,1-17 16,17 0-16,0-1 0,0 1 15,0 0-15,0-1 0,53 36 16,-18-35-16,0 17 16,0-17-16,-17-18 0,17 35 15,-17-17-15,17 17 16,-70-17 0,-18-18-1,35 0-15,-17 0 0,0 0 16,17 0-16,-17 0 0,17 0 0,1 0 15,-1 0-15,0 0 0,1 0 16,52 0 0,18 0-1,0-18-15,-36 18 16,19 0-16,-1-18 0,18 1 16,-18 17-16,0-18 0</inkml:trace>
  <inkml:trace contextRef="#ctx0" brushRef="#br0" timeOffset="-21684.33">18186 13035 0,'70'-88'31,"-70"53"-15,-70 158-16,140-229 31,-70 124-15,0 17-16,0 0 16,0-17-16,0 17 15,18-35 1</inkml:trace>
  <inkml:trace contextRef="#ctx0" brushRef="#br0" timeOffset="-21543.65">18274 12753 0,'0'0'0,"0"-18"0,-18 18 16,18 18 15,0 0-16,18-18-15,-18 17 0,53 1 16,-36-18-16,19 0 0</inkml:trace>
  <inkml:trace contextRef="#ctx0" brushRef="#br0" timeOffset="-21063.75">18697 12823 0,'0'0'15,"-35"18"-15,17-18 16,1 0-16,-72 53 31,72-53-31,-1 18 0,1-18 0,17 17 16,-18 1-16,18 0 0,0-1 15,0 1 1,18-1-16,17-17 16,-18 0-16,1 0 0,0 0 15,88-17 1,-89-1-16,18-17 15,-17 17-15,-18 1 16,0-1-16,0 0 0,0 1 16,-18 17-1,18 17 1,-17-17-16,17 36 0,-18-1 16,18-17-16,0-1 0,0 18 15,0 1-15,0-1 0,0 89 16,0-72-16,0-16 15,0 17-15,0-18 0,0 0 0,0 36 16,-17-54 0,17 1-16,-18-18 0,0 0 15,-17 0-15,0 0 16,-36-18-16,54 18 16,-1 0-16,-17-17 0,17 17 15,0 0-15,18-18 0,0 0 16,0 1-1</inkml:trace>
  <inkml:trace contextRef="#ctx0" brushRef="#br0" timeOffset="-20434.77">18874 12876 0,'-36'0'0,"72"0"0,-89 0 0,53 36 32,0-19-17,35 1-15,-17 0 0,-18-1 16,17 18-16,19 1 16,-36-19-16,0 19 0,17-19 15,-17 1-15,0 0 16,0-36 15,-17 18-31,17-35 0,0 17 16,0 0-16,-18 1 0,18-36 15,0 35-15,0-17 0,35 0 16,-35 17-16,18 0 0,-1-17 16,1 35-16,17 0 15,-17 0-15,0 0 16,17 18-16,-17 17 0,-1-17 15,1-1-15,-18 1 0,35 52 16,-35-52 0,0 0-16,-18-18 31,18-18-15,0-17-16,0 17 15,0-17-15,0 17 16,36 1-16,-1-19 15,-35 19-15,18-1 0,17 0 16,-17 1-16,-1 17 0,36 0 16,0 35-1,-35-35-15,35 35 16,-53-17-16,17 35 16,-17-35-16,0-1 0,0 1 15,-17-1-15,17 1 0,-36 0 16,19-18-16</inkml:trace>
  <inkml:trace contextRef="#ctx0" brushRef="#br0" timeOffset="-20107.68">19650 12806 0,'-36'35'31,"36"-17"-31,-17-1 16,17 1-16,0 35 16,0-35-16,0-1 0,35 36 15,-35-35-15,53-1 16,-35 1-16,17-18 16,-17 0-16,-1 0 0,18-35 15,-17 17-15,0 18 0,-1-53 16,1 18-16,-18 17 0,0-52 15,0 52-15,-18 0 16,-17-17-16,0 18 16,0 17-16,17 0 0,0 0 15,-17 0-15,17 0 0,1 17 16,17 1-16</inkml:trace>
  <inkml:trace contextRef="#ctx0" brushRef="#br0" timeOffset="-19657.17">20038 12788 0,'17'-35'31,"-17"53"0,0-1-15,0 1-16,0 17 15,0-17-15,18-1 16,-18 1-16,0 0 0,18 52 16,-18-35-1,17-35-15,-17 18 0,0 0 16,0-36 31</inkml:trace>
  <inkml:trace contextRef="#ctx0" brushRef="#br0" timeOffset="-19451.02">19967 12577 0,'-17'0'16,"34"0"-16,-52 0 0,35-18 15,0 0-15,35-17 16,-17 17-16,17 1 16,-17 17-16,-1 0 15,1 0-15</inkml:trace>
  <inkml:trace contextRef="#ctx0" brushRef="#br0" timeOffset="-18918.88">20655 12771 0,'-35'0'0,"70"0"0,-88-18 15,36 18-15,-36-35 16,35 35-16,0-18 0,-17 18 16,17 0-16,1 0 0,-1 0 15,-17 35-15,17 1 16,1-36-16,-1 17 0,0 18 16,18-17-16,-17 0 0,17 17 15,0-17-15,0-1 16,0 1-16,35-18 15,0 18-15,-17-18 0,0 0 16,17 0-16,0-36 0,36 19 16,-36-19-16,-17 19 15,17-19-15,-18 1 0,1 18 16,0-36-16,-18 17 16,0 1-16,0-35 0,0 34 0,0 1 15,-36-36-15,36 36 0,0 0 16,-17-18-16,17 35 15,0 54 17,0-1-32,0 18 15,17-36-15,-17 19 0,18-1 0,-18 0 16,18 1-16,-18-1 0,53 53 16,-53-53-16,17 36 15,-17-54-15,0 19 0,0-1 16,0-17-16,0-1 15</inkml:trace>
  <inkml:trace contextRef="#ctx0" brushRef="#br0" timeOffset="-18602.23">21202 12400 0,'-35'0'0,"70"0"0,-70-18 0,35 1 0,0-1 16,-18 18-1,18 18 1,-18 17 0,18-17-16,-17 17 0,17 18 15,-18-18-15,18 1 0,0 16 16,0-16-16,0-1 0,-18 36 15,18-19-15,0-34 0,0 35 16,0-18-16,0 18 0,0 35 16,0-52-16,0-19 15,18 1-15,-18 0 0,35-1 16,1-17 0,-1 0-16</inkml:trace>
  <inkml:trace contextRef="#ctx0" brushRef="#br0" timeOffset="-18329.07">21290 12771 0,'-18'0'0,"36"0"0,-53-18 16,35 0-16,0 1 15,17 17-15,19 0 16,-36-18-16,17 18 16,1 0-16,17 0 15,18 0-15,-35 0 16,17 0-16,-17 0 16,17 0-16,-17 0 0,-1 0 15,1 0-15,0 0 0,-1 0 16</inkml:trace>
  <inkml:trace contextRef="#ctx0" brushRef="#br0" timeOffset="-18053.07">21802 12577 0,'-18'0'0,"0"-18"31,18 36-15,0-1 0,0 18-16,0-17 0,0 0 15,18 35 1,-18-36-16,0 19 0,0-19 16,18 18-16,-18-17 15,17-18 1,1 0-1,0 0-15</inkml:trace>
  <inkml:trace contextRef="#ctx0" brushRef="#br0" timeOffset="-17744.89">22084 12612 0,'0'-18'16,"0"36"-16,-35-36 0,17 18 15,0 0-15,1 35 16,17-17-16,-18-18 0,18 35 15,0-17-15,-18 0 0,18-1 16,0 1-16,0 0 0,36-1 16,-36 1-16,17-1 15,1 1-15,17-18 16,18 0 0,18-18-16,-54 18 15,19-35-15,-19 18 0,1-19 16,-18 19-16,0-19 0,0 19 15,0-19-15,-35 1 0,35 18 16,-36-1-16,-17-17 16,36 35-16,-1-18 0,-35 18 15,36 0-15</inkml:trace>
  <inkml:trace contextRef="#ctx0" brushRef="#br0" timeOffset="-17455.12">22243 12206 0,'-18'-18'0,"0"1"16,54 52 15,-19 0-31,1-17 15,0 17-15,-1-17 0,18 17 16,-17 0-16,53 54 16,-54-54-16,1 0 0,0 18 15,-18-18-15,0 54 16,0-54-16,-36-17 0,-17 52 16,36-52-16,-19-1 0,-34 36 15,35-35-15,-1 0 0,-17-1 0</inkml:trace>
  <inkml:trace contextRef="#ctx0" brushRef="#br0" timeOffset="-16672.32">22825 12665 0,'-18'0'0,"0"0"0,36 0 78,17 0-63,-17 0-15,0 0 16,-1 0-16,1 0 16,0 0-16,34 0 15,-34 0-15,35-18 16,-18 18-16,1 0 0,52-18 16,-53 18-16,18-17 15,-35 17-15,17 0 0,-17 0 0,-1 0 16,1 0-16,-36 0 31</inkml:trace>
  <inkml:trace contextRef="#ctx0" brushRef="#br0" timeOffset="-16400.41">22772 12859 0,'-18'17'16,"36"-34"-16,-53 34 0,70-17 15,18 0 1,-36 0-16,36-17 16,-17 17-16,-1 0 0,18-18 15,-18 18-15,-17 0 0,52 0 16,-35 0-16,-17 0 15,0 0-15,-1 0 0,19 0 16,-19 0-16,1-18 16,0 18-16</inkml:trace>
  <inkml:trace contextRef="#ctx0" brushRef="#br0" timeOffset="-16006.22">23760 12594 0,'0'0'0,"-18"-17"16,0 17-16,18-18 15,0 0-15,-17 18 16,-1 0 0,18 36-16,-18-19 15,1 1 1,17 17-16,0-17 0,-18-1 15,18 1-15,0 0 0,0 17 16,0-17-16,35-1 16,-17 1-16,17-1 15,-17-17-15,0 0 0,34 0 16,-34 0-16,0 0 16,17-17-16,-17-18 0,-1 17 15,-17 0-15,0 1 0,0-1 16,0-17-16,-35-1 0,35 19 15,-71-18-15,54 17 16,-18 18-16,-18-18 0,35 18 16,0 0-16,1 0 15,-1 0-15,18 18 0</inkml:trace>
  <inkml:trace contextRef="#ctx0" brushRef="#br0" timeOffset="-14339.47">19950 5944 0,'0'-17'0,"0"-1"16,0 0 0,17 18-16,-17-17 0,0-1 15,0 0 1,-35 18-1,17 0 1,-35 0-16,36 0 16,-19 0-16,1 18 0,18-18 15,-19 18-15,1-1 0,17 1 16,18 0-16,-17 35 16,-1-36-16,18 1 0,0 35 15,0-36-15,0 19 0,0-1 16,18-17-16,17 17 15,0-35-15,-17 0 0,52 0 16,-34-18-16,17-17 16,-36 35-16,1-18 0,0-17 15,-1 17-15,-17 1 0,18-19 16,-18 19-16,0-1 0,0 1 16,0-1-16,0 0 0,-18 1 15,1 17 1,17 17 15,0 1-31,0 17 16,17 18-1,-17-35-15,0 17 0,18 36 16,-1-36-16,1 0 0,-18 0 16,0-17-16,0 35 15,0-35-15,0-1 0,0 19 16,0-1-16,-18-35 0,1 53 15,-18-53-15,35 17 0,-53 1 16,35-18-16,0 18 0,-17-18 16,17 0-16,1 0 15,17-18 1,-18 0 0,18 1-16,0-1 15</inkml:trace>
  <inkml:trace contextRef="#ctx0" brushRef="#br0" timeOffset="-13938.25">20514 5644 0,'0'0'0,"0"-17"15,-18-36 1,1 53 0,-1 35-1,0-17 1,1-1-16,-1 1 0,1 17 0,-19 36 15,19-36-15,-1-17 16,0 52-16,18-52 16,0 17-16,0 18 0,0-18 15,0 1-15,0 34 0,18-34 16,0 34 0,17-52-16,-17-1 15,-1 1-15,1-18 0,-1 18 16,1-18-16,0 0 0,-1 0 15</inkml:trace>
  <inkml:trace contextRef="#ctx0" brushRef="#br0" timeOffset="-13687.17">20585 6032 0,'0'0'0,"-18"0"0,0 0 15,18-17-15,0-1 16,0 1 0,18 17-1,0 0-15,-18-18 0,35 18 16,-18 0-16,19 0 16,-19 0-16,19-18 15,-19 18-15,19 0 16,-19 0-16,1-17 0,0 17 15</inkml:trace>
  <inkml:trace contextRef="#ctx0" brushRef="#br0" timeOffset="-13441.41">20973 5856 0,'-18'-18'15,"18"36"48,0 0-63,0-1 15,0 1-15,0 17 16,0-17-16,0 0 0,0 34 16,0-34-16,18 17 15,-18-17 1,17-18-16,1 0 0</inkml:trace>
  <inkml:trace contextRef="#ctx0" brushRef="#br0" timeOffset="-13104.4">21255 5821 0,'-18'0'16,"36"0"-16,-53 0 15,35 35-15,-18-17 16,18-1-1,0 1-15,0 0 0,0-1 16,0 1-16,0 0 0,0-1 16,0 18-16,18-17 0,-1 0 15,1-18 1,-1 0-16,1 0 16,0 0-16,-1-18 15,1-17-15,0 35 0,-1-53 16,-17 35-16,0-35 15,0 36-15,0-1 0,-53-17 16,53 17-16,-53 1 16,36 17-16,-1 0 0,1 0 0,-19 0 15,19 0-15,-1 0 16,18 17-16</inkml:trace>
  <inkml:trace contextRef="#ctx0" brushRef="#br0" timeOffset="-12807.76">21378 5556 0,'-17'0'16,"34"0"15,-17 18-16,36-18-15,17 53 16,-18-36-16,-18 1 0,19 17 16,-19-17-16,1 17 0,17 18 15,-35-35-15,18 70 16,-18-53-16,0 1 0,-35 16 16,35-16-16,-18-1 0,-17 0 15,35 1-15,-36-19 0,36 1 16,-35 0-16,35-1 0</inkml:trace>
  <inkml:trace contextRef="#ctx0" brushRef="#br0" timeOffset="-12193.43">21960 6032 0,'0'0'0,"-35"0"32,35-17-32,18 17 62,17 0-62,-35 17 16,18-17-16,17 0 0,53 0 15,-53 0-15,1 0 16,-1 0-16,0 0 0,18 0 0,18 0 16,-18 0-16,-18 0 0,53-17 15,-53 17-15,1 0 0,17-18 16,17 18-16,-35 0 0,1-17 15,17 17-15,-36 0 0,19-18 16,-72 18 15,19 0-15,-1 0 0,18 18-16,-35-18 0,17 0 15,0 0-15,1 0 16</inkml:trace>
  <inkml:trace contextRef="#ctx0" brushRef="#br0" timeOffset="-11541.48">22190 5768 0,'0'0'0,"-18"0"0,18 35 16,-18-17 0,18-1-1,18-17 1,-18-17 31,0-1-32,0 1 1,0-1-16,0 0 0,0 1 16,0-1-16,35 18 0,-17-18 15,0 1 1,-1 17-16,1 0 0,0 0 15,-1 0-15,1 0 0,-1 0 16,19 0-16,-19 35 0,1-35 16,35 18-16,-35-18 0,17 17 15,0 1-15,-17 0 0,-1-18 16,1 17-16,0 1 16,-1-18-16,-17 17 0,18-17 46,-18-35-30,18 35-16,-18-17 0,35-1 16,-35 0-16,18 1 0,-1-1 15,-17 0-15,18 1 0,-18-1 16,17 18-16,-17 18 47,0-1-32,18-17 1</inkml:trace>
  <inkml:trace contextRef="#ctx0" brushRef="#br0" timeOffset="-11076.02">23301 5786 0,'-18'0'16,"36"0"-16,-53 0 15,35 17 16,0 18-31,0-17 16,0 17-16,0-17 0,0 17 16,0 1-16,0-1 0,0-18 15,0 54-15,17-53 16,1 17-16,-18-17 0,18-18 16,-1 17-16,1 1 15,0-18-15,-1 0 0,1 0 16,-1-35-16,1 17 0,0 0 15,-1 1-15,-17-1 0,18-17 16,-18 17-16,18-17 0,-18-18 16,0 35-16,0 1 0,-36-36 15,36 35-15,-35 18 0,0-18 16,17 1-16,1 17 0,-36 0 16,35 0-16,-17 35 15,17-17-15,0-18 0,-17 53 16</inkml:trace>
  <inkml:trace contextRef="#ctx0" brushRef="#br0" timeOffset="-9484.27">653 14305 0,'0'0'16,"-18"0"-16,18-18 16,-18 1-16,18-1 15,0 1 1,0 52 15,0 0-31,0-17 0,18 52 16,-18-34-16,0-1 0,0 53 15,18-35-15,-18 0 0,0 35 16,0-35-16,0 0 0,17 17 16,-17-34-16,0-1 0,18 18 15,-18-35-15,18-1 16,-18 1-16,0-36 31,0-17-15,0 0-16,-18 17 15,18 0-15,0 1 0,-18-1 0,18-17 16,-17 17-16,-1-17 16,18 17-16,0 1 0,0-19 15,0 19-15,0-1 0,0 0 16,18 18-16,-1 0 16,19 0-16,-19 0 0,1 0 15,-1 0-15,1 0 0,17 18 16,-35 17-16,18-17 15,0 0-15,-1-1 0,-17 1 16,18 17-16,-18 0 0,18-17 16,-18 17-16,0-17 0,0 0 15,0-1-15,0 1 0,0 0 16</inkml:trace>
  <inkml:trace contextRef="#ctx0" brushRef="#br0" timeOffset="-8955.82">1323 14870 0,'0'0'0,"-35"0"16,17 0-16,0 0 15,18 17-15,-17-17 0,-1 18 16,0-18-16,1 17 0,-1 1 15,18 0-15,0-1 0,-17 19 16,17-19-16,0 1 0,0 35 16,0-35-16,35 34 15,-35-34-15,17 0 0,1-1 16,-18 1-16,35 0 0,-35-1 16,18-17-16,0 18 15,-1-18-15,1 0 16,-18-18-16,18 18 15,-18-35-15,17-18 16,-17 35-16,0-34 16,0 16-16,0 1 0,-35-53 15,35 70-15,-35 0 0,17-17 16,18 18-16,-18 17 0,-17-18 16,17 18-16,1 0 0,-1 0 15,1 35-15,-1-35 0,0 18 0,1-1 16,-1 19-16,18-19 15,-18-17-15,18 18 0,0 17 16,0-17 0,18 0-16,17-18 15,-17 17-15,0-17 0,17 0 16,0 0-16,0 0 0,-17 0 16,35 0-16,-35-17 0,-1 17 15,36-18-15,-35 0 0,-1 1 16</inkml:trace>
  <inkml:trace contextRef="#ctx0" brushRef="#br0" timeOffset="-8622.55">1711 14393 0,'0'0'16,"-35"-35"-16,35 17 0,-18 1 15,18-1-15,-18 0 16,1 18 0,-1 0-1,18 18-15,-18-18 0,18 35 0,-35 36 16,18-36-16,17 1 16,-18 34-16,18-17 0,-18-18 15,18 71-15,0-71 0,0 18 16,0 18-16,36-36 15,-36 0-15,17 18 0,18-17 16,-35-19-16,36 1 0,-19 0 16,1-1-16,35 1 15,-53-1-15,18-17 0,17 0 16,-17 0-16</inkml:trace>
  <inkml:trace contextRef="#ctx0" brushRef="#br0" timeOffset="-8091.55">1905 14817 0,'0'0'15,"0"-18"-15,-18 18 0,18-18 0,0 1 16,-17 17 0,17-18-16,35 18 15,0 0 1,-17 0-16,0 0 0,17 35 15,-18-35-15,19 18 0,-19 0 16,1-1-16,-18 1 0,18 0 0,-18-1 16,0 36-1,-18-35-15,-17-1 16,17 1-16,-17-18 16,17 0-16,1 0 15,17-18-15,0 1 16,0-19-1,35 36-15,-35-17 0,35-1 0,-17 1 16,-18-1-16,35 0 0,-17 1 16,-1-1-16,-17 0 0,18 1 15,-18-1-15,0 0 0,0 1 16,0-1 0,-18 18-1,18 35-15,-17-17 16,17 0-1,0-1-15,-18 19 0,18-1 16,0-17-16,0 17 16,0-18-16,0 1 0,0 17 0,0-17 15,0 0-15,18 17 16,-1-35-16,1 0 16,0-18-16,-1-17 15</inkml:trace>
  <inkml:trace contextRef="#ctx0" brushRef="#br0" timeOffset="-7814.93">2275 14358 0,'0'0'16,"-17"0"-16,-1 0 16,18 18-1,0 17 1,0-17-16,18 17 0,-18-17 0,35 17 15,0 35-15,-17-34 0,0-1 16,-1 0-16,-17 0 0,18 1 16,0-1-16,17 71 0,-35-71 15,0 0-15,17 18 16,-17-35-16,0 17 0,-70 18 16,17-35-1,35-18-15,18 17 0,-35-17 16,17 0-16</inkml:trace>
  <inkml:trace contextRef="#ctx0" brushRef="#br0" timeOffset="-7515.74">2787 14887 0,'-18'0'0,"36"0"0,-36 18 47,36-18-32,17 0-15,-17 0 0,-1 0 16,19 0-16,-19 0 0,54-18 15,-53 18-15,17 0 0,18 0 16,-36-17-16,1 17 0,0 0 16,-1 0-16</inkml:trace>
  <inkml:trace contextRef="#ctx0" brushRef="#br0" timeOffset="-7328.22">2893 15099 0,'-18'0'0,"36"0"0,-54 18 0,72-18 47,-19 0-31,1 0-16,17 0 16,-17 0-16,17 0 0,1 0 15,-19 0-15,18 0 0,-17-36 0</inkml:trace>
  <inkml:trace contextRef="#ctx0" brushRef="#br0" timeOffset="-6731.83">3951 14799 0,'0'0'0,"-35"-18"0,17 1 15,-17-1-15,17 18 16,1 0-16,-19-18 0,19 18 16,-19 0-1,19 18-15,-1-18 0,-17 35 16,17-17-16,1-18 0,-36 71 16,35-54-16,0 1 15,18-1-15,-17 1 0,17 17 16,0-17-16,0 0 0,0-1 15,35-17-15,18 0 16,-35 0-16,52-17 16,-52 17-16,17-36 0,0 19 15,-17 17-15,0-36 0,-1 19 16,-17-1-16,0 1 0,0-19 16,0 19-1,-17 17 1,17 35-1,0-17 1,0-1-16,0 36 0,-18-18 16,18-17-16,0 53 0,0-18 15,0-18-15,0 35 0,-18-34 16,18-1-16,0 35 16,0-34-16,0-19 0,-17 19 15,17-19-15,0 1 0,-18 0 16,0-18-16,1 0 15,-1 0-15,-17 0 0,0 0 16,-1-36-16,19 36 0,-36 0 16,35 0-16,0 0 15,18-17 1,0-1 0</inkml:trace>
  <inkml:trace contextRef="#ctx0" brushRef="#br0" timeOffset="-6338.5">4322 14517 0,'17'-18'0,"-34"36"0,34-53 0,-17 17 0,0 0 16,0 1-16,0-1 16,-17 18-1,-1 35 1,0-17-16,18 0 16,-17-1-16,-19 36 0,36-18 15,-17 36-15,-1-36 16,-17 159-16,17-141 15,18 106-15,0-106 16,0 70 0,0-87-16,18 34 15,17-17-15,-17-18 16,-1-35-16,1 18 16,0-18-16,35 0 15,-36-18-15</inkml:trace>
  <inkml:trace contextRef="#ctx0" brushRef="#br0" timeOffset="-6011.95">4568 15081 0,'-17'0'0,"-1"0"31,18-17 0,18 17-15,88-18 15,-89 18-31,1 0 0,0 0 0,-1 0 16,1 0-16,-1 0 0,1-18 15,0 18-15</inkml:trace>
  <inkml:trace contextRef="#ctx0" brushRef="#br0" timeOffset="-5508.73">5045 14817 0,'-18'-18'16,"36"36"-16,-36-54 0,0 36 15,18-17-15,0-1 16,36 18-16,-19 0 15,19 0-15,-19 0 16,1 0-16,0 0 0,17 35 16,-35 1-16,0-1 15,0 0-15,0-17 0,-18 35 16,-17-36 0,17 1-16,18 0 0,-17-1 15,-1-17 1,36 0 15,-1 0-15,1 0-1,0 0-15,-1 18 0,1-18 16,-1 18-16,1-1 0,-18 1 16,18-18-16,-18 18 15,0-1-15,0 1 0,0 17 16,-18-35-16,18 18 0,-35-1 15,0 1-15,-1-18 0,19 0 16,-1 0-16,0 0 16,1 0-16,17-18 15</inkml:trace>
  <inkml:trace contextRef="#ctx0" brushRef="#br0" timeOffset="-5132.94">5662 14887 0,'-18'0'0,"-17"0"0,-53 35 31,70-35-31,18 18 16,-17 0-16,17-1 0,-18 36 15,18-35-15,0 0 0,0 17 16,0-17-16,0 17 0,18-18 16,17 1-16,-35 0 0,18-1 15,-1-17-15,19 0 0,-19 0 16,1 0-16,-1 0 0,19-35 16,-19 17-16,1 1 0,0-18 15,-1-1-15,-17 19 0,0-36 16,0 35-16,0 0 15,-70-52-15,34 70 16,19-18-16,-36 18 0,18 0 16,17 0-16,-35 0 0,18 35 15,17-35-15,0 0 0</inkml:trace>
  <inkml:trace contextRef="#ctx0" brushRef="#br0" timeOffset="-4473.13">6279 15046 0,'-17'0'0,"34"0"0,-52 0 0,18 0 15,17-18-15,17 18 47,18 0-31,-17 0-16,17 36 15,1-36-15,69 0 16,-52 0-16,53 0 16,-35 0-16,-1 0 15,-52-36-15,0 36 0,17 0 16,-35-17 0,-35 17-16,35-18 15</inkml:trace>
  <inkml:trace contextRef="#ctx0" brushRef="#br0" timeOffset="-4208.2">6526 14817 0,'-17'0'16,"34"0"-16,-52 0 0,17 0 15,18 17 1,0 1-1,0 0-15,0 17 0,36 0 16,-36 0-16,0 1 0,0 52 16,0-53-16,17 18 15,1-35-15,-18-1 0,0 19 16,0-19-16,18-17 31,-18-35-15</inkml:trace>
  <inkml:trace contextRef="#ctx0" brushRef="#br0" timeOffset="-3744.25">7038 14940 0,'-18'-88'31,"18"70"-31,18 1 0,17-1 16,-35 0-16,35 18 0,1-17 15,-19-1-15,1 18 0,0 0 16,17 0-16,18 53 16,-53-18-16,17 18 15,1-35-15,-18 17 0,0 18 16,0-18-16,0 1 0,0-19 15,-35 19-15,35-19 0,-18 1 0,18-1 16,-53 1-16,36-18 0,17 18 16,-36-18-16,19 0 0,-1 0 15,-17-36-15,17 36 16,18-17-16,-17-1 0,-1 1 16,18-1-1,0 0-15,18 18 16,17 0-16,0 0 15,-17 0-15,35 18 16,-36 17-16,19-35 0,-1 35 16,-18-17-16,1-18 0,17 35 15,-17-35-15,-18 18 0,18-18 16,-1 0-16</inkml:trace>
  <inkml:trace contextRef="#ctx0" brushRef="#br0" timeOffset="-3369.8">7761 14852 0,'-18'0'0,"-17"0"0,0 0 32,35 18-32,-53-1 0,53 18 15,-18 18 1,18-35-16,0 0 0,-17 17 15,17-17-15,0 17 16,0-17-16,0-1 0,35 18 16,-35-17-16,18-18 0,17 18 15,-17-18-15,-1 0 0,18 0 16,-17 0-16,0-18 0,17 0 16,-17 18-16,17-88 15,-17 53-15,-18-36 16,-36 54-16,-17-1 15,36 0-15,-1 1 16,-17 17-16,-18 0 0,35 0 16,-17 0-16,0 17 0,17-17 0,-17 53 15,35-35 1</inkml:trace>
  <inkml:trace contextRef="#ctx0" brushRef="#br0" timeOffset="-3115.65">8096 15011 0,'-17'0'0,"-1"0"0,0 0 15,54 0 16,34 0-31,-35-18 16,1 18-16,-1 0 0,0 0 0,1 0 16,16 0-16,-16 0 0,-19 0 15,19-18-15,-1 18 0,-17-17 16,-1-1-16</inkml:trace>
  <inkml:trace contextRef="#ctx0" brushRef="#br0" timeOffset="-2877.01">8378 14817 0,'-17'0'0,"34"0"0,-52 0 0,0 0 16,17 0-16,1 0 16,17 17-1,0 19-15,-18-19 0,18 18 16,-18-17-16,18 0 0,0-1 15,-35 36-15,35-35 16,-18 0-16,18 17 0,-17-17 0,17-1 16,0-52-1</inkml:trace>
  <inkml:trace contextRef="#ctx0" brushRef="#br0" timeOffset="-2675.38">8167 14870 0,'0'0'0,"-18"17"16,18 1-1,0 17 1,35-17-16,-35-1 0,18 19 16,17-36-16,-35 17 0,53 36 15,-35-35-15,0 17 16,-1-17-16,1-18 0,-18 17 15,17-17-15,1 0 0</inkml:trace>
  <inkml:trace contextRef="#ctx0" brushRef="#br0" timeOffset="-2380.7">8643 14728 0,'-18'0'16,"18"-17"15,0 52-15,36-17 0,-19 17-16,-17-17 0,18 17 15,0 0-15,-18-17 0,17 35 16,1-36-16,-18 19 0,0-1 15,18-17-15,-18-1 0,0 1 16,0 0-16,0-1 0,0 1 16,0-36-1</inkml:trace>
  <inkml:trace contextRef="#ctx0" brushRef="#br0" timeOffset="-2052.54">9454 14975 0,'0'0'0,"-35"0"0,18 0 15,17-17 17,17 17-32,18-18 15,-17 18-15,0 0 0,35-18 16,0 18 0,-36 0-16,18 0 0,18-17 0,-35 17 15,17 0-15,1 0 0,-19 0 16,1 0-16,-18-18 15</inkml:trace>
  <inkml:trace contextRef="#ctx0" brushRef="#br0" timeOffset="-1785.57">9560 14693 0,'-17'0'0,"-1"0"15,0 0 1,18 35 0,0-17-16,36 17 15,-36-17-15,0 0 0,17-1 16,1 54-16,-18-36 16,0 0-16,18 54 15,-18-54-15,0 18 0,0-36 16,0 1-16,0 17 0,0-17 15,0 0-15,0-54 16</inkml:trace>
  <inkml:trace contextRef="#ctx0" brushRef="#br0" timeOffset="-1280.94">10195 14728 0,'-17'-17'0,"34"34"0,-34-52 15,17 18 1,0-1-16,17 18 15,1 0 1,0 0-16,17 0 16,-18 0-16,1 18 0,17 17 15,-17-18-15,-18 1 0,35 70 16,-35-52-16,0-1 0,0 35 16,-35-34-16,-18 52 15,35-70-15,-17 17 16,18-35-16,-19 17 15,1-17-15,17 0 16,-17-52-16,17 34 16,18-17-16,0 17 15,0 0-15,36 1 16,-19 17-16,1 0 16,17 0-16,-17 0 15,0 35-15,17-17 0,-18-1 16,54 36-1,-53-35-15,-1-1 16,1-17-16,0 0 16</inkml:trace>
  <inkml:trace contextRef="#ctx0" brushRef="#br0" timeOffset="-914.31">10689 14834 0,'-17'0'16,"34"0"-16,-52-17 16,17 17-16,18 35 15,-17-17-15,17 17 16,0 0 0,-18-17-16,18 17 0,0-17 0,0-1 15,0 1-15,0 17 16,35-17-16,-17 0 0,17-18 15,36 0 1,-54-18-16,19-17 16,-19 35-16,1-36 0,0-17 15,-1 36-15,-17-1 0,0-35 16,0 36-16,0-1 0,-70-35 16,52 35-16,-35 18 15,35 0-15,1 0 0,-1 0 0,-35 0 16,36 18-16,-1 0 15,0-18-15,18 17 0,-17 1 16</inkml:trace>
  <inkml:trace contextRef="#ctx0" brushRef="#br0" timeOffset="-666.07">11112 14870 0,'0'0'16,"0"-18"-16,0 0 15,36 18 1,-36-17-16,35 17 0,18 0 16,-18 0-16,-17 0 0,52 0 15,-34 0-15,-19 0 0,1 0 0,0 0 16,-1 0-16,1 0 0,0 17 15,-1-17-15</inkml:trace>
  <inkml:trace contextRef="#ctx0" brushRef="#br0" timeOffset="-444.65">11483 14605 0,'-18'0'0,"89"53"0,-159-106 0,123 53 16,-123 0-16,70 18 15,0-18-15,18 17 16,-17 1-16,-1-18 0,1 35 16,-1-17-16,-17 70 15,17-53-15,-17 18 16,35-35-16,-18-1 0,0 36 16,1-35-16,17 0 0,-18-1 15,18-34 1</inkml:trace>
  <inkml:trace contextRef="#ctx0" brushRef="#br0" timeOffset="-237.02">11236 14658 0,'-18'18'31,"18"-1"-15,0 1-16,0-1 15,0 1-15,36 17 0,-19-17 16,1 17 0,-18-17-16,35 0 0,-17 17 15,-1-18-15,1 1 0,0 17 16,-1-17-16</inkml:trace>
  <inkml:trace contextRef="#ctx0" brushRef="#br0" timeOffset="16.07">11677 14640 0,'-18'0'0,"18"18"16,-17-18-16,17 53 31,0-36-31,0 1 0,0 0 0,17-1 15,-17 1-15,18 0 16,-18-1-16,53 36 16,-53-35-16,0 17 0,17-17 15,-17-1-15,0 1 0,0 0 16,0-1-16</inkml:trace>
  <inkml:trace contextRef="#ctx0" brushRef="#br0" timeOffset="378.56">11765 14235 0,'-18'0'0,"18"-18"0,0 0 15,0 1 1,0-1-16,18 18 16,0 0-1,17 0-15,-17 18 16,17-18-16,-17 35 0,35 0 16,-36-17-16,1-1 0,-1 19 15,19 34-15,-19-34 0,1 52 16,0-53-16,-18 36 0,0 34 15,0-52-15,-36 18 0,1 35 16,17-53-16,1 0 0,-18-18 16,17 18-16,-17-18 0,17-17 0,-35 52 15,18-52-15,17-18 0,-17 18 16</inkml:trace>
  <inkml:trace contextRef="#ctx0" brushRef="#br0" timeOffset="1161.21">12735 14693 0,'0'-17'15,"36"17"32,-1 0-31,-18 17-16,1-17 0,35 0 15,-35 0-15,17 0 16,-17 0-16,17 18 0,35-18 16,-52 0-16,53 0 15,-54 0-15,1 0 16,17 0-16,-17 0 0,-1 0 16,19-18-16</inkml:trace>
  <inkml:trace contextRef="#ctx0" brushRef="#br0" timeOffset="1452.94">12682 14993 0,'-35'0'0,"70"0"0,-88 18 16,89-18-1,-1 0 1,0 0-16,-17 0 0,35 0 16,-36 0-16,19 0 0,17 0 15,-36 0-15,1 0 0,52 0 16,-34 0-16,-1 0 0,53 0 16,-52 0-16,-19-36 15,36 36-15,-35 0 0,-1 0 16,-17-17-1,-35 17 1</inkml:trace>
  <inkml:trace contextRef="#ctx0" brushRef="#br0" timeOffset="12080.77">14217 14587 0,'0'0'0,"0"-35"0,-35 35 15,35-18-15,0 1 0,0-1 16,0 1-16,0-1 15,0 0-15,0 1 16,-18 17-16,18-18 16,-18 18-16,1-18 0,-1 18 15,-35 0 1,36 0-16,-1 0 16,0 18-16,-35 0 15,53 17-15,-17-17 0,-19 34 16,19-34-16,17 17 0,-35 18 15,35-17-15,0-1 0,-18 0 16,18-17-16,0 17 0,0-17 16,35-1-16,-17-17 0,17 18 15,-17-18-15,-1 0 0,36-35 16,0 17-16,18-53 16,-54 54-16,19-1 15,-36 1-15,17-19 0,1 19 0,-18-1 16,0-35-16,0 35 15,0-17-15,0 18 0,-18 17 16,1 0 15,17 17-31,0 1 0,-18 17 16,18 53 0,0-52-16,0-1 0,0-18 15,0 19-15,35 17 16,-35-18-16,0 0 0,18 36 15,-18-36-15,0 0 0,0-17 0,0 35 16,0-18-16,-35 18 16,17-53-16,18 18 0,-35-1 15,17-17-15,0 0 0,-34 0 16,34 0-16,0 0 0,-17 0 16,-36-17-1,19-1-15,34 18 0,-35 0 16,35 0-1,18 18 1</inkml:trace>
  <inkml:trace contextRef="#ctx0" brushRef="#br0" timeOffset="12534.79">14817 14252 0,'0'0'0,"-18"-35"0,18 17 16,0-17-16,0 17 15,0 1 1,-18 17-16,1 0 16,-1 17-1,0 19 1,-17-19-16,18 1 0,-1 0 0,-17 34 16,17-16-16,-17 34 15,17-34-15,0 52 0,1 35 16,52 36-1,-17-88 1,-18-54-16,35 18 0,18 36 16,-35-53-16,-1-1 0,18 1 15,-17 0-15,0-18 0,-1 17 16,1-17-16,0 0 16,-1 0-16,1 0 0,0-35 15</inkml:trace>
  <inkml:trace contextRef="#ctx0" brushRef="#br0" timeOffset="12827.61">15152 14499 0,'-35'-17'0,"70"34"0,-88-52 16,53 17-16,-18 18 15,18 18 1,0 17-16,0-17 16,0-1-16,0 1 0,18 35 15,-18-18-15,0-17 0,18 70 16,-18-70-16,17 17 0,-17 18 16,0-35-16,0-1 15,0 18-15,18-17 16,-1-36-1,1-34 1</inkml:trace>
  <inkml:trace contextRef="#ctx0" brushRef="#br0" timeOffset="13181.89">15416 14482 0,'0'0'0,"-17"0"16,17-18-16,-18 18 0,0 0 15,1 18 1,17 17-16,-18 0 16,18-17-16,0 17 0,0 18 15,0-35-15,0-1 0,0 36 16,35-35-16,-35-1 0,18 19 16,0-19-16,17-17 15,-17 0-15,-1 0 0,1 0 16,0 0-16,-1-17 0,1 17 0,-1-36 15,1 1-15,-18 17 0,0 1 16,0-71 0,0 70-16,-18-53 0,-17 54 15,0-18-15,0 35 0,17 0 16,-17 0-16,17 0 0,-17 0 16,17 0-16,1 17 15,-1-17-15,18 18 0</inkml:trace>
  <inkml:trace contextRef="#ctx0" brushRef="#br0" timeOffset="13486">15505 14129 0,'0'-18'0,"0"36"0,-18-54 15,53 54 17,-17 0-17,-1-18-15,36 53 16,-35-18-16,17-17 0,1 34 0,-1-16 16,18 70-1,-36-71-15,-17 18 0,18 35 0,-18-53 16,0 18-16,-18 71 15,18-89-15,-52 35 16,16-34-16,19-1 0,-54 36 16,53-54-16,1 1 0,-1-18 15</inkml:trace>
  <inkml:trace contextRef="#ctx0" brushRef="#br0" timeOffset="14002.7">16757 14623 0,'-35'0'32,"35"-18"-1,35 18-15,0 0-1,-17-18-15,17 18 0,36-17 16,-36 17-16,53-18 0,0 18 15,-52 0-15,17 0 0,17-18 16,-35 18-16,54 0 16,-72 0-16,1 0 0,-1 0 15,1 0-15,-18 36 16</inkml:trace>
  <inkml:trace contextRef="#ctx0" brushRef="#br0" timeOffset="14209.71">16933 14834 0,'-17'0'15,"34"0"-15,-34 18 0,-1-18 16,53 0 0,1 0-1,-19 0-15,36 0 16,-18 0-16,54 0 15,-54 0-15,0 0 0,18 0 16,-35 0-16,17 0 0</inkml:trace>
  <inkml:trace contextRef="#ctx0" brushRef="#br0" timeOffset="15093.1">18433 14323 0,'-18'0'32,"0"0"-32,18-18 0,0-17 15,0 17 1,-17 1-1,-1 17-15,0 0 16,-34 0-16,34 17 16,-35 18-16,35-35 0,1 36 15,-1-36-15,0 17 0,18 1 0,0 0 16,0 17-16,0 0 16,36-17-16,-36 0 0,17 17 0,36-18 15,-35 1-15,0 0 0,-1-1 0,1 1 16,-1-18-16,19 35 15,-19-35-15,-17 18 0,0 0 16,0-1-16,-35 1 16,35-1-16,-18-17 0,-17 18 15,18-18-15,-1 0 0,-35 18 16,35-18-16,1 0 16,-1 0-16,0 0 0,36 0 46,0 0-46,17 0 16,0 0-16,-17 0 0</inkml:trace>
  <inkml:trace contextRef="#ctx0" brushRef="#br0" timeOffset="15298.84">18697 14464 0,'0'-18'0,"-17"18"31,-1 0-31,18 18 16,0 17-16,0 18 15,0-35-15,0 17 16,0-17-16,0-1 0,0 19 16,0-19-16</inkml:trace>
  <inkml:trace contextRef="#ctx0" brushRef="#br0" timeOffset="15431.39">18732 14217 0,'0'0'0,"0"-18"16,0 1-16,0 34 31,0 1-15,36 17-16</inkml:trace>
  <inkml:trace contextRef="#ctx0" brushRef="#br0" timeOffset="15916.53">19226 14305 0,'0'0'0,"-35"-18"15,0 18 1,17 0-16,1 0 0,-36 18 15,35 0-15,-17-18 0,-36 88 16,54-70-16,-19 35 16,19-36-16,17 1 15,-18 35-15,18-36 16,0 1-16,35 0 0,1-18 16,-1 0-1,-18 0-15,19-36 0,-1 36 16,-17-17-16,17-1 0,-17 0 15,-18 1-15,17-18 16,-17 17-16,0 0 0,0 1 16,-17 17-16,-1 0 15,18 35 1,-18-17-16,1 34 16,17-16-16,0 17 15,0-18-15,0 0 0,0 18 16,0 18-16,0-18 0,0-18 15,0 0-15,0 0 0,0-17 0,0 35 16,0-35-16,-18-18 16,18 17-16,-35-17 0,17 0 15,-35 0-15,36 0 0,-19 0 16,-34-17-16,52 17 16,0 0-16,-17-18 15,35 0-15</inkml:trace>
  <inkml:trace contextRef="#ctx0" brushRef="#br0" timeOffset="16564.75">19332 14393 0,'-17'-17'0,"-1"-1"32,18 53-17,0 1-15,35-19 0,-35 1 0,0 17 16,18 18-16,-18-35 0,17-1 16,-17 19-16,0-19 0,18 1 15,-18 17-15,0-17 16,0-36 15,0-17-31,-18 0 16,18-1-16,0 19 0,0-36 15,0 18-15,0-1 0,0 1 16,0 17-16,53-17 16,-53 17-16,18 18 0,17 0 15,-17 0-15,35 36 16,-53-1-16,18-17 15,-1 35-15,1-18 0,-18-18 16,0 19-16,17-19 0,-17 1 0,0 17 16,0-17-16,0-36 31,0-17-15,0 17-16,0 1 0,0-1 15,-17-70 1,17 70-16,0-52 0,0 52 15,17 0 1,1 18-16,-18-17 0,35 17 16,-17 0-16,17 0 0,1 0 15,-19 17-15,1-17 0,35 36 16,-36-19-16,1 19 0,0 17 16,-1-36-16,-17 36 15,0-35-15,0-1 0,-35 1 16,35 0-16,-18-18 15</inkml:trace>
  <inkml:trace contextRef="#ctx0" brushRef="#br0" timeOffset="16897.38">20020 14305 0,'0'-18'0,"-18"18"31,18 18-16,0 17-15,-17 1 16,17-1-16,0 0 0,0 1 16,0-19-16,0 18 0,0 1 15,0-19-15,35 1 0,-35 0 16,18-1-16,17-17 0,-17 0 16,-1 0-16,19-35 15,-19 0-15,1 17 0,-18-17 0,18-18 16,-1 35-16,-17-17 15,0 0-15,0 17 0,0 0 0,-88-35 16,70 36-16,-52 17 16,52 0-16,-17 0 0,-36 17 15,54-17-15,-1 36 16,0-19-16,18 1 16</inkml:trace>
  <inkml:trace contextRef="#ctx0" brushRef="#br0" timeOffset="17131.12">20373 14305 0,'-18'-18'31,"18"54"-15,18-19-16,-18 19 15,18-19-15,-18 19 0,35-1 16,-35-17-16,0-1 16,0 36-16,0-35 15,-35-54 1</inkml:trace>
  <inkml:trace contextRef="#ctx0" brushRef="#br0" timeOffset="17268.68">20355 14111 0,'0'0'0,"-17"-18"31,17 54-15,0-19-16,17-17 0,19 18 16,-36 0-16</inkml:trace>
  <inkml:trace contextRef="#ctx0" brushRef="#br0" timeOffset="17764.59">20955 14252 0,'-35'0'0,"17"0"31,-17 0-31,0 18 0,17-18 16,0 17-16,1-17 0,-19 36 15,19-19-15,-1 1 0,-17 17 16,35-17-16,-18 0 0,18 17 16,0-17-16,0 34 15,0-34-15,35 0 16,1-18-16,-19 0 16,1 0-16,0-36 0,-1 36 0,1-35 15,17 18-15,-17-19 0,17-17 16,-17 18-16,-18 0 0,17-1 0,-17-34 15,0 35-15,18-1 0,-18-52 16,0 53-16,0 0 0,-35-18 16,35 35-16,0-17 0,-18 17 15,18 36 17,0 17-17,18 0-15,-18-17 16,17 70-16,19-53 15,-36 1-15,0 34 0,0-34 16,17-1-16,-17 18 0,0-18 16,0 0-16,0 18 15,0-17-15,-35-19 0,35 1 0,0-1 16,0 1-16</inkml:trace>
  <inkml:trace contextRef="#ctx0" brushRef="#br0" timeOffset="18097.39">21661 13988 0,'-36'-18'0,"72"36"0,-89-54 15,53 19-15,0-1 0,-18 18 16,0 0-1,1 0 1,-1 18-16,0 17 16,1-17-16,-18-1 0,17 36 15,0-35-15,1 17 0,-1 18 16,0-18-16,18 1 0,-17 87 16,17-88-16,0 18 15,0 35-15,0-35 0,0 71 16,0-89-16,17-17 0,-17 17 15,0-17-15,0-1 0,18 1 0,0 0 16,-1-18-16,1 0 0,35-18 16</inkml:trace>
  <inkml:trace contextRef="#ctx0" brushRef="#br0" timeOffset="18368.64">21837 14182 0,'0'0'16,"0"-18"-16,0 0 15,0 1-15,0 52 32,-18-35-32,18 18 0,0 17 15,0 18-15,0 0 16,0-18-16,0 0 15,0 1-15,0-19 0,0 19 16,0-19-16,0 1 0,0-1 16,0-34-1</inkml:trace>
  <inkml:trace contextRef="#ctx0" brushRef="#br0" timeOffset="18698.72">22049 14182 0,'0'0'0,"-18"0"0,18 17 16,-35-17-16,17 0 15,18 18-15,0 0 16,0-1-16,0 1 0,0 17 16,0-17-16,0-1 0,0 19 15,0-19-15,18 19 16,-1-19-16,19-17 15,-19 0-15,1 0 16,0-35-16,-1 35 0,1-18 0,17-17 16,-35 17-16,18 1 0,-18-36 15,0 35-15,0 1 0,-36-19 16,36 19-16,-35-1 16,-18 0-16,36 18 0,-1 0 0,-17 0 15,-1 0-15,19 0 16,-1 36-16,-17-36 0,35 17 15</inkml:trace>
  <inkml:trace contextRef="#ctx0" brushRef="#br0" timeOffset="19016.86">22207 13882 0,'0'0'0,"0"-18"0,-17 18 0,-1 0 16,18-17-1,35 52 1,1-18 0,-19 19-16,19-19 0,-19 1 15,18 35-15,-17-35 0,0 17 16,17 18-16,-17-18 15,-1-17-15,1 105 16,-18-52-16,0-1 16,-35-34-16,-18 52 15,35-53-15,0-17 0,-17 17 16,0-17-16,0-1 16,17-17-16</inkml:trace>
  <inkml:trace contextRef="#ctx0" brushRef="#br0" timeOffset="19444.3">22789 14287 0,'0'0'0,"-17"0"0,-1 0 15,1 0-15,-1-17 31,18-1-31,35 18 32,-17 0-32,17 0 15,0 0-15,1 0 0,-1 0 16,18 0-16,-18 0 0,0 0 16,36-17-16,-36 17 0,0 0 15,1 0-15,-19 0 0,1 0 16,-53 0-1,35 17-15</inkml:trace>
  <inkml:trace contextRef="#ctx0" brushRef="#br0" timeOffset="19686.16">22648 14517 0,'-17'0'16,"34"0"-16,-52 17 0,70-17 31,-35-17-31,18 17 16,17 0-16,-17 0 0,0 0 0,34-18 15,1 18 1,0 0-16,-17 0 0,-19 0 16,36 0-16,-35 0 0,-1 0 0,19 0 15,-19 0-15,1 0 16,0 0-1</inkml:trace>
  <inkml:trace contextRef="#ctx0" brushRef="#br0" timeOffset="44755.75">23671 13952 0,'0'0'0,"-17"0"15,17 36 64,0-19-64,0 1-15,0 0 16,-18-1-16,18 1 0,-18-1 15,1 1-15,-1 0 16,18-36 47,18 0-48,-1 1 1,-17-1-16,0 1 0,18 17 15,-18-18-15,0 0 16,18 36 62,-18 0-78,0 17 16,0-18-16,0 19 15,0-19-15,0 19 16,0-19-16,0 1 0,0 0 16,0-1-16,0 18 0,0-17 15,0 35-15,0-35 0,-18 35 16,18-36-16,0 1 16,0 17-16,0-17 0,-18-1 15,18 1-15,0 0 16,0-1-1,-17-17 17,-1 0-1,18 18-15,-17-18-1,-1 0 1,0 0-16,1 0 15,-1 0-15,0 0 16,1 0 0,-1 0-16,0 0 15,1 0-15,34 0 78,1 0-78,0 0 16,17 0 0,-17 0-16,-1 0 0,19 0 15,-1 0-15,-18 0 0,36 0 16,-35 0-16,0 0 16,17 0-16,-17 0 0,-1 0 15,1 0-15</inkml:trace>
  <inkml:trace contextRef="#ctx0" brushRef="#br0" timeOffset="46340.98">19844 7091 0,'0'0'0,"-18"0"16,0-18-16,1 18 16,17-17-1,-18 17-15,18-18 0,-17 18 16,-1-18-1,0 18-15,1 0 16,-1 0 0,0 0-1,18 18-15,-17-18 16,17 18-16,-18-1 0,18 1 16,-18-1-16,18 19 15,0-19-15,0 1 0,0 17 16,0-17-16,0 0 15,18-1-15,17-17 16,-17 0 0,0-35-16,-1 35 0,1-18 15,0 18-15,-1-35 0,1 17 0,-1 1 16,19-19-16,-19 19 0,-17-1 16,18-17-16,0 35 0,-18-18 15,0-17 1,-18 35 15,18 18-15,0-1-16,0 1 0,0 0 15,0-1-15,0 1 16,0 17-16,0-17 0,0 35 16,0-36-16,18 19 0,-1 16 15,-17-16-15,36-1 0,-36-17 0,17 52 16,1-17-1,-18-35-15,0-1 16,0 1-16,-18-18 16,-17 0-16,0 18 15,17-18-15,0 0 0,-17 0 16,17 0-16,-17 0 0,18 0 16,-1 17-16,0-17 0,1 0 15,-1 18-15,0-18 16,18 18-1,36-18 1,-19 0 0</inkml:trace>
  <inkml:trace contextRef="#ctx0" brushRef="#br0" timeOffset="46752">20443 6791 0,'0'-18'0,"0"36"16,0-71-16,0 35 15,0 1-15,0-1 16,-17 18 15,-1 35-31,1-17 16,-1 17-16,0-17 15,1 0-15,-1 17 0,0-17 0,1 17 16,-1-18-16,-17 54 16,35-53-16,-35 87 15,35-87-15,0 17 0,0 18 16,0-17-16,0-1 0,35 18 15,-18-18-15,19-17 0,-1 35 16,-17-53-16,17 17 16,-17-17-16,-1 0 0,18 0 15,-17 0-15,0-35 0,-1 35 16</inkml:trace>
  <inkml:trace contextRef="#ctx0" brushRef="#br0" timeOffset="47051.9">20655 6914 0,'-18'-35'31,"1"35"-31,17 18 16,0-1-1,0 19-15,35 17 16,-35-36-16,18 36 16,-18-35-16,0-1 15,0 19-15,17-36 0,-17 35 16,0-17-16,0-1 0,0 1 16,0-36 15</inkml:trace>
  <inkml:trace contextRef="#ctx0" brushRef="#br0" timeOffset="47385.03">20884 6914 0,'-35'0'32,"35"18"-17,0 0 1,0-1-16,0 1 0,0 17 15,0-17-15,0 0 16,0-1-16,0 1 0,18 17 16,-18-17-16,17-1 15,19 1-15,-19-18 0,19 0 16,-19 0 0,1-18-16,0 18 0,-1-35 15,1 0-15,-1 17 0,-17 1 0,0-19 16,0 19-16,0-19 15,-17-17-15,-18 36 16,-18-1-16,35 18 16,0 0-16,-17 0 0,17 0 15,18 18-15,-17-1 16</inkml:trace>
  <inkml:trace contextRef="#ctx0" brushRef="#br0" timeOffset="47701.03">21061 6650 0,'0'0'0,"-18"-18"16,36 18 15,17 0-16,-17 18-15,-1-18 0,1 35 16,35-17-16,-35-1 16,-1 19-16,36-1 0,-35 0 15,-1-17-15,-17 17 0,36 18 16,-36-18-16,0 106 16,0-105-16,-18 34 15,-17-34-15,35-1 0,-53 18 16,35-36-16,1 19 0,-1-19 15,18 1-15,-18-18 0</inkml:trace>
  <inkml:trace contextRef="#ctx0" brushRef="#br0" timeOffset="48292.84">21678 7179 0,'-17'0'0,"-1"0"31,0 0-15,54 0 30,-1 0-46,0 0 16,18 0-16,-18 0 16,1 0-16,34 0 0,-17 0 15,-18 0-15,106 0 0,-88-18 16,36 18-16,-37 0 16,1 0-16,-17-17 0,52 17 15,-53 0-15,0 0 0,18 0 16,-35-18-16,0 18 0,17 0 15,-17 0 1</inkml:trace>
  <inkml:trace contextRef="#ctx0" brushRef="#br0" timeOffset="49009.45">21890 6879 0,'0'0'15,"-18"18"-15,1-18 16,17 17-1,-18 1 1,18 0 0,-18-18-1,1 0 32,17-18-47,0 0 16,0 1-1,0-1 1,17 18-16,36 0 16,-35-17-16,-1 17 0,36 0 15,-35 0-15,0 0 0,35 0 16,-18 0-16,-17 0 0,17 0 16,-18 0-16,1 17 0,17-17 15,-17 18-15,0-1 16,-1 1-16,-17 0 15,18-18-15,-18 17 16,18-17-16,-18 18 0,17-18 16,1 0-1,-1 0-15,1 0 16,0-18-16,-1 18 16,1-35-16,0 17 15,-18 1-15,17-1 0,-17 1 16,18 17-16,-18-18 15,0 36 48</inkml:trace>
  <inkml:trace contextRef="#ctx0" brushRef="#br0" timeOffset="50148.16">23142 6773 0,'-17'0'47,"-1"0"-32,0 0-15,18 18 16,-17 0-16,-1-1 15,0 1-15,1 0 16,17-1 0,17-17 15,1-17-15,0-1-16,-1 18 15,-17-18-15,36 1 16,-19-1-16,1 0 0,-1 1 15,1-1-15,0 0 0,-1 18 16,-17-17-16,0 34 63,0 19-63,0-19 15,0 1-15,0 0 0,0 17 16,0-17-16,0-1 15,0 18-15,0-17 0,0 0 16,0-1-16,0 19 0,0-19 0,0 1 16,0 17-16,0-17 0,0-1 15,0 1-15,0 0 0,0-1 16,0 1-16,0 0 0,0-1 16,-17 1-16,17 0 0,0-1 15,0 1 1,-18-18 31,18 17-47,-18-17 15,1 0-15,-1 0 16,1 0-16,-1 0 16,0 0-1,1 0 1,-1 0-1,18 18 1,-18-18-16,36 0 125,17 0-125,-17 0 16,17 0-16,-17 0 0,35 0 15,-18 0-15,-17 0 0,35 0 16,-18 0-16,-17 0 0,34 0 16,-34 0-16,0 0 0,17 0 15,-17 0-15,-36 0 47,0 0 0</inkml:trace>
  <inkml:trace contextRef="#ctx0" brushRef="#br0" timeOffset="52915.78">23812 3528 0,'-17'-18'16,"17"0"0,35 36 93,0-18-93,-17 0-16,17 18 0,89-18 15,-89 0-15,106 0 16,-88 0-16,53 0 15,-71 0-15,36 0 16,-54 0-16,-17 17 47,0 1-31,0 0-1,0-1-15,0 19 16,0-19-16,0 1 0,18 52 15,0-52-15,-18 35 16,17-35-16,-17-1 0,0 36 16,0-18-16,18-17 0,-18 53 15,0-54-15,0 19 0,0 16 16,0-34-16,0 17 0,0-17 0,0 53 16,0-54-16,0 71 15,0-52-15,0 34 16,0-34-16,0-1 0,0 18 15,0-18-15,0-17 0,0 52 16,0-52-16,0 17 0,0 36 16,0-36-16,0 0 0,0 1 15,0-1-15,0-18 0,0 19 16,18-1-16,-18 18 0,0-18 16,17 53-16,-17-70 15,0 17-15,18 18 0,-18-35 16,0 70-1,18-70-15,-18-1 0,0 54 16,0-36-16,0 0 16,0 1-16,0-19 0,-18 54 15,18-36-15,0 36 16,0-36-16,0-17 0,0 35 16,0-18-16,0 0 0,0 18 15,0-18-15,0 1 0,0-19 16,18 54-16,-18 17 15,0-70-15,0 17 0,0 0 16,0 18-16,0-35 0,0 17 16,0 18-16,0-35 0,0-1 15,0 36-15,0-35 0,0-1 16,0 19-16,0-19 0,0 1 16,0 0-16,0-1 0,0 1 0,0 0 15,0 34-15,0-34 0,0 0 16,0 35-16,0-18 15,0-17 1,0-1-16,0 1 0,0 17 16,0-17-16,0-1 0,0 1 15,0 0-15,0-1 0,0 19 16,0-19-16,0 1 0,0-1 16,0 1-16,0 0 0,0-1 15,0 1-15,0 0 16,0-1 15,-36-17 141,19 0-110,17-17-62,-18 17 16,0 0-16,1 0 16,-19 0-16,19 0 0,-1 0 15,-17 0-15,17 0 0,1 0 16,-1 0-16,0 0 16,-17 17-16,35 1 0,-18-18 15</inkml:trace>
  <inkml:trace contextRef="#ctx0" brushRef="#br0" timeOffset="59772.2">22384 3193 0,'17'0'313,"1"0"-313,17 0 15,-17 0-15,0 0 16,17 0-16,-18 0 0,36 0 15,-17 0-15,-1 0 0,18 0 16,-18 0-16,36 0 16,-36 0-16,-17 0 0,35 0 15,-18 0-15,-18 0 0,36 0 16,-35 0-16,17 0 0,1 0 16,-1 0-16,-18 0 0,36 0 15,-17 0-15,-19 0 0,1 0 16,35 0-16,-18 0 0,-17 0 15,-1 0-15,19 0 0,-19 0 0,1 0 16,17 0-16,-17 0 0,0 0 16,17 0-16,-18 0 0,1 0 15,0 0-15,-1 0 16,1 0-16,0 0 0,-1 0 16,1 0-16,17 0 0,-17 0 0,-1 0 15,19 0-15,17 0 0,-18 0 16,-17 0-16,52 0 0,-52 0 15,17 0-15,18 0 16,-35 0-16,17 0 0,0 0 16,-17 0-16,-1 0 0,1 0 0,0 0 15,-1 0-15,1 0 0,53 0 16,-54 0 0,18 0-16,-17 0 0,0 0 0,17 0 15,-17 0-15,-1 0 0,19 0 16,-19 0-16,1 0 0,0 0 15,-1 0-15,1 0 16,-1 0-16,1 0 16,0 0-16,-1 0 15,1 0 1,0 0-16,-1 0 16,1 0-16,0 0 0,-1 0 15,1 0-15,-1 0 16,1 0-16,0 0 15,-1 0-15,-34 0 204,-1 0-204</inkml:trace>
  <inkml:trace contextRef="#ctx0" brushRef="#br0" timeOffset="93124.89">21819 2258 0,'-17'0'0,"-1"-18"16,0 0-1,1 18 64,34 0-1,72 0-47,-54 0-31,35 0 16,-34 0-16,-1 0 0,53-17 15,-53 17-15,36 0 16,-53 0-16,-1 0 15,-34 17 17,-1-17-17,18 18-15,-35-18 0,17 0 16</inkml:trace>
  <inkml:trace contextRef="#ctx0" brushRef="#br0" timeOffset="93459.4">21766 2505 0,'-17'0'16,"34"0"-16,-52 0 0,17 0 16,18-18-1,36 18 1,-19 0-1,19 0-15,-1 0 16,0 0-16,36 0 16,-54 0-16,19 0 0,-1 18 15,0-18-15,36 0 16,-54 0-16,1 0 0,17 0 16,-17 0-16,0 0 15,-1-18-15,-17 0 47</inkml:trace>
  <inkml:trace contextRef="#ctx0" brushRef="#br0" timeOffset="94454.82">22701 2187 0,'0'0'0,"-17"-17"0,-1 17 15,18-18-15,0 0 16,0 1-16,18-1 31,-1 18-31,1 0 16,0 0-1,-1 0-15,1 0 0,-1 0 16,1 0-16,0 0 0,-1 18 16,1-1-16,0-17 0,-1 18 15,1 0-15,0-1 0,17 18 16,-18-17-1,-17 0-15,18-1 0,-18 1 16,0 35-16,0-35 16,-35 17-16,35-17 0,-35-1 15,17-17-15,-35 35 0,35-17 16,-52 0-16,52-1 16,1-17-16,-1 18 15,53-18 16,-35-35-31,18 35 16,-18-18-16,17 18 0,19-35 16,-19 17-16,1 1 0,17-19 15,-17 19-15,0-1 0,17-35 16,-18 35-16,1-17 0,17 0 16,-35 0-16,18 17 0,0 0 15,-1-17-15,-17 17 16,0 1-16,0-1 15,0 36 32,-17-18-31,17 35-16,-18-17 0,18-1 16,0 1-16,-18 17 0,18-17 15,0-1-15,0 36 0,0-35 16,-17 17-16,17 18 15,0-35-15,0 17 0,0 0 16,0-17-16,0 17 0,0-17 16,0 0-16,0-1 0,17 1 15,-17 0-15,18-18 16,0 17-16,-1-17 16,1 0-1,0 0-15,-18-35 0,17 35 16,1-18-16,-1 18 15,1 0-15</inkml:trace>
  <inkml:trace contextRef="#ctx0" brushRef="#br0" timeOffset="94892.08">23513 2434 0,'0'35'94,"0"-17"-78,0 0-16,17 17 0,-17-17 15,0-1-15,0 19 0,0-1 16,0-18-16,0 19 15,0-19-15,0 1 0,0 17 16,0-17-16,0 0 0,0-1 16,-17-17-16,17 18 0,-18-18 31,18-18-15</inkml:trace>
  <inkml:trace contextRef="#ctx0" brushRef="#br0" timeOffset="96056.34">24183 1958 0,'0'-35'31,"18"35"-31,-18-18 16,0 53 15,0-17-16,0 0-15,0-1 16,0 18-16,-18 1 16,18-1-16,-18-17 0,1 52 15,-1-35-15,18 1 0,0-19 16,-18 19-16,18-1 0,0-17 0,-17 35 16,17-18-16,0-18 0,0 19 15,-18-19-15,18 1 0,0 0 16,0-36 15,0-17-15,0-1-16,0 19 0,0-18 15,0-36-15,0 36 0,0-1 16,18-52-16,17 53 0,-35 0 16,35-18-16,-17 35 15,0 0-15,-1-17 0,1 18 16,-18-1-16,17 0 15,-17 1-15,18 17 16,0 0-16,-1 0 16,1 17-1,0 1-15,-1 17 16,-17-17-16,18-1 0,0 19 16,-1-19-16,1 1 0,-1 35 15,1-35-15,-18-1 0,18 1 16,-1 17-16,-17-17 0,18-1 0,0 36 15,-18-35-15,17 17 0,-17 1 16,0-1-16,0-18 16,18 19-16,-18-19 15,0 1-15,0 0 0,0-1 16,-18-17 0,1 0-1,-1-17-15,0-19 16,18 19-16,-17-1 0</inkml:trace>
  <inkml:trace contextRef="#ctx0" brushRef="#br0" timeOffset="96289.33">24095 2311 0,'-18'0'0,"36"0"0,-54 0 0,36-18 31,0 0-16,18 18-15,17 0 16,1-17-16,-19 17 16,36 0-16,-18 0 0,-17 0 15,53 0-15,-54 0 0,19 0 16,16 0-16,-34 0 0,0 0 16,-1 0-16,19 0 0,-19 0 15,1 0-15,35-18 0</inkml:trace>
  <inkml:trace contextRef="#ctx0" brushRef="#br0" timeOffset="96583.43">24906 2046 0,'0'0'0,"-18"0"0,1 0 15,17 18 32,0-1-47,35 1 16,-17 17-16,-18-17 15,0 0-15,0 17 0,0-18 16,17 1-16,-17 0 0,0-1 0,0 1 16,0 35-16,0-35 0,0-1 15,0 19-15,-17-1 16,17-18-16,-18 19 0,18-19 15,0 1-15,-18-18 16</inkml:trace>
  <inkml:trace contextRef="#ctx0" brushRef="#br0" timeOffset="96876.29">24888 2117 0,'-17'0'31,"52"0"0,-17 17-31,-18 1 0,35-18 16,-35 18-16,18-1 0,-1 1 0,36 17 16,-35-17-16,-1-1 15,19 19-15,-19-19 16,1 1-16,0 0 0,-18-1 0,17-17 15,1 18-15,0 0 0,-18-1 16,17-17-16,-17 18 0,18-18 16,-18-35-1,18 17 1</inkml:trace>
  <inkml:trace contextRef="#ctx0" brushRef="#br0" timeOffset="97192.58">25382 2064 0,'-17'0'16,"34"0"-16,-70-18 0,53 0 15,-17 18 1,17 18 46,17 0-62,-17 17 16,0-17-16,18-1 0,-18 36 16,0-18-16,0 1 0,0 52 15,0-53-15,0 53 16,0-70-16,0 17 0,0 1 16,0-19-16,0 19 15,0-72 16</inkml:trace>
  <inkml:trace contextRef="#ctx0" brushRef="#br0" timeOffset="97487.27">25576 2134 0,'0'0'16,"0"-17"0,0 52 15,0-17-31,18 17 16,-18-18-16,18 1 0,-18 0 15,0 17-15,0 0 0,0 54 16,0-72-16,0 71 15,0-70-15,-18 17 16,18-17-16,-18 0 16,18-54-1</inkml:trace>
  <inkml:trace contextRef="#ctx0" brushRef="#br0" timeOffset="97899.68">25559 2117 0,'-18'0'0,"36"0"0,-54 0 0,36-18 16,-17 18-1,52 0 17,-17 0-17,-1-18-15,1 18 0,35 0 16,-18 0-16,0 0 15,1 0-15,-19 0 0,36 36 16,-35-19-16,0-17 0,35 36 16,-36-19-16,1 1 0,17 17 15,-35-17-15,0 17 16,0 0-16,0-17 0,0 17 16,-18 1-16,18-19 0,-17 18 15,-18 1-15,-1-19 16,-17 36-1,36-53-15,-19 18 0,19-18 0,-1 0 16,-17 18-16,-18-18 16,35 17-16,1-17 0,-1 0 15,0 0-15,1 0 16</inkml:trace>
  <inkml:trace contextRef="#ctx0" brushRef="#br0" timeOffset="99255.95">24730 3228 0,'-18'0'15,"36"0"79,17 0-78,-17 0-1,17 0-15,-17 0 16,17 0-16,-18 0 0,1 0 0,17 0 15,-17 0-15,17 0 0,18 0 16,-35 0-16,-1 0 0,72 0 16,-1 0-1,-70 0-15,17 0 0,-18 0 16,36 0-16,-17 0 0,17 18 16,-18-18-16,-18 0 15,107 17-15,-89-17 0,0 0 16,54 0-16,-54 0 15,0 0-15,53 0 0,-52 0 16,-1 0-16,53 0 0,-53 18 16,1-18-16,70 0 15,-54 0-15,1 0 16,-17 0-16,-1 17 0,18-17 16,-18 0-16,-17 0 0,52 0 15,-34 0-15,-1 0 0,18 0 16,-18 0-16,0 0 0,18 0 15,-35 0-15,0 0 0,34 0 16,-34 0-16,0 0 16,-1 0-16,1 0 15,0 0 1,-1 0-16,1 0 16,0 0-16,-1 0 15,1 0-15,0 0 0,-1 0 16,18 0-16,-17 0 15,0 0-15,-1 0 0,1 0 0,0 0 16,-1 0-16,1 0 16,0 0 15,-1 0-15,1 0-16,-1 0 15,1 0 1,-36 0 31,1 0-32,-1-35-15,1 35 0,-1-17 16,0-1-16</inkml:trace>
  <inkml:trace contextRef="#ctx0" brushRef="#br0" timeOffset="100185.61">26476 2240 0,'-18'0'16,"36"0"-16,-36-18 0,1 18 16,17-17-16,0-1 0,-18 18 31,18-17-31,18 17 47,-1 0-32,1 17 1,53 71 0,-71-70-1,17 0-15,-17-1 0,0 19 0,0-1 16,0 0-16,0-17 0,0 17 16,-17-17-16,17-1 15,-53 19-15,17-19 16,19-17-1,17-17 1,0-1 0,0 0-1,0 1-15,0-1 16,17 18-16,-17-18 0,36-17 16,-19 18-16,1-1 15,0 0-15,-1 1 0,1-1 0,35-35 16,-18 0-1,-17 53-15,-1-18 16,-17 1-16,0-1 0,18 18 16,-18-17-16,-35 17 47,35 35-32,-18-35-15,18 17 0,-18-17 0,1 18 16,-1 17-16,18-17 15,-18 0-15,1 52 0,17-52 16,-18 52-16,18-52 16,0 17-16,0-17 0,0 0 0,0-1 15,0 1-15,35 0 16,-35-1-16,18 1 0,0-1 16,-1-17-16,1 0 15,0 0-15,-1 0 16,1 0-16,-18-17 0,18 17 0</inkml:trace>
  <inkml:trace contextRef="#ctx0" brushRef="#br0" timeOffset="100695.38">26846 2522 0,'0'0'16,"-17"0"0,17-17-1,35 17 1,-17 0-16,-1 0 16,1 0-1,0 0 1,-1 0-16,1 17 0,-18 1 15,17-18-15,-17 35 16,18-17-16,-18 35 16,0-36-16,-18 1 15,18 0-15,-35-18 0,35 17 16,-17 1-16,-1-18 0,18 18 16,-18-18-16,1 0 0,17 17 15,17-17 32,1 0-31,17 0-16,-17 0 15,-1 0-15,36-17 16,-17 17-16,-19 0 0,36 0 16,-17 0-16,-1 0 0,0 0 15,-17 0-15,-1 0 0,19 0 16,-19 0-16,-52 0 15</inkml:trace>
  <inkml:trace contextRef="#ctx0" brushRef="#br0" timeOffset="136055.87">15416 5891 0,'-17'0'16,"17"-17"78,-18 17-47,18-18-47,0 0 31,0 1-16,0-1 1,0 1 15,-18 17-15,18-18-16,0 36 125,0-1-125,0 1 16,0-1-16,0 1 15,0 0-15,0-1 16,0 1-16,0 17 0,0 36 15,0-54-15,0 1 0,0 35 16,0-35-16,0 17 0,0 0 16,0-17-16,0 17 15,0-17-15,0-1 16,0 1 0,0 0-1,0-1 1,0 1 46,0 0 1,0-1-32,0-52 16,0 17-31,0 1-1,0-1 1,0 0-1,0 1-15,0-1 16,0 1-16,0-1 16,0 0-16,0-17 15,0 17-15,0 1 0,0-19 16,0 19-16,0-1 0,0 0 16,0 1-16,0-1 0,0 1 15,0-1-15,-17 0 0,17 1 16,0-1-1,0 0 1,0 36 109,0 0-125,0-1 16,0 1-16,-18 17 15,18-17-15,0 17 0,0 0 16,-17 1-16,17-19 0,0 19 0,0-1 16,0 0-16,0 0 15,0-17-15,0 0 16,0-1-16,0-34 62,0-1-46,0 0 31</inkml:trace>
  <inkml:trace contextRef="#ctx0" brushRef="#br0" timeOffset="-179537.96">24271 9737 0,'18'0'203,"17"0"-203,-17 0 15,17 0-15,-17 0 32,17 0-17,-18 0 1,19 0-1,-19 0-15,36 0 16,-35 0-16,0 0 16,17 17 156,0 1-157,-17 17-15,17 36 16,18-18-16,-53-18 15,35 18-15,1-18 16,-1 18 0,-35 0-16,17-18 15,-17-17-15,18 0 16,-18 34-16,0-16 16,35-1-16,-17 36 15,-18-36 1,0 18-16,18-36 15,-18 36-15,17-17 16,-17-19-16,36 36 16,-19-18-16,1 1 15,-1 52 1,1-53 0,-18-17-1,0 17-15,0 53 16,0-52-16,0 52 15,35-35-15,-35 17 16,36 1-16,-1-18 16,-35 53-16,0-18 15,35-18-15,-35-17 16,0 18-16,0-18 16,0 17-16,0-17 15,0 18 1,0-54-1,0 1-15,0 0 0,0 17 16,0 18 0,0-18-16,0 0 15,0 54-15,0-37 16,0 1-16,18 0 16,-18-35-16,18 17 15,-18 18-15,0 0 16,35-35-16,-35 70 15,0-53-15,17 18 16,-17-18-16,0 18 16,18 0-1,-18-18-15,0 18 16,18 89-16,-18-125 16,0 36-16,0 18 15,0 17-15,0-18 16,35 54-16,-17-54 15,-18-34-15,0-1 16,0 18-16,0-18 16,0 18-16,17 53 15,1-18-15,-18-35 16,0-18-16,0 18 16,0-18-1,18 1-15,-18 34 16,0-17-16,0-17 15,17 34-15,-17-35 16,0 1-16,0 34 16,0-17-16,0 18 15,0-54-15,0 36 16,0 18-16,0-54 16,0 19-16,0-1 15,0 18 1,-17-35 249,-19-18-265,1 17 16,17-17 0,-17 18-16,17-18 15,-17 0-15,35 17 16,-35-17-16,17 0 16,1 0-1,-1 0 1,0 36 46,-52-36-46,52 17-16,-17-17 16,0 0-16,17 0 15,0 0-15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9005D9-64F9-473B-9207-28015BDD8D86}"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391594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005D9-64F9-473B-9207-28015BDD8D86}"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899570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005D9-64F9-473B-9207-28015BDD8D86}"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260641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005D9-64F9-473B-9207-28015BDD8D86}"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380816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005D9-64F9-473B-9207-28015BDD8D86}"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295252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9005D9-64F9-473B-9207-28015BDD8D86}"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4248900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9005D9-64F9-473B-9207-28015BDD8D86}"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27066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9005D9-64F9-473B-9207-28015BDD8D86}"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152497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005D9-64F9-473B-9207-28015BDD8D86}"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1908782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005D9-64F9-473B-9207-28015BDD8D86}"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243156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005D9-64F9-473B-9207-28015BDD8D86}"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0D8619-80E5-40A4-92ED-3506B25F12C3}" type="slidenum">
              <a:rPr lang="en-US" smtClean="0"/>
              <a:t>‹#›</a:t>
            </a:fld>
            <a:endParaRPr lang="en-US"/>
          </a:p>
        </p:txBody>
      </p:sp>
    </p:spTree>
    <p:extLst>
      <p:ext uri="{BB962C8B-B14F-4D97-AF65-F5344CB8AC3E}">
        <p14:creationId xmlns:p14="http://schemas.microsoft.com/office/powerpoint/2010/main" val="2292368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005D9-64F9-473B-9207-28015BDD8D86}" type="datetimeFigureOut">
              <a:rPr lang="en-US" smtClean="0"/>
              <a:t>5/20/2021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D8619-80E5-40A4-92ED-3506B25F12C3}" type="slidenum">
              <a:rPr lang="en-US" smtClean="0"/>
              <a:t>‹#›</a:t>
            </a:fld>
            <a:endParaRPr lang="en-US"/>
          </a:p>
        </p:txBody>
      </p:sp>
    </p:spTree>
    <p:extLst>
      <p:ext uri="{BB962C8B-B14F-4D97-AF65-F5344CB8AC3E}">
        <p14:creationId xmlns:p14="http://schemas.microsoft.com/office/powerpoint/2010/main" val="1937617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Neural Networks</a:t>
            </a:r>
          </a:p>
        </p:txBody>
      </p:sp>
      <p:sp>
        <p:nvSpPr>
          <p:cNvPr id="3" name="Subtitle 2"/>
          <p:cNvSpPr>
            <a:spLocks noGrp="1"/>
          </p:cNvSpPr>
          <p:nvPr>
            <p:ph type="subTitle" idx="1"/>
          </p:nvPr>
        </p:nvSpPr>
        <p:spPr/>
        <p:txBody>
          <a:bodyPr/>
          <a:lstStyle/>
          <a:p>
            <a:r>
              <a:rPr lang="en-US" b="1" dirty="0"/>
              <a:t>Non-Linear Hypotheses</a:t>
            </a:r>
          </a:p>
        </p:txBody>
      </p:sp>
    </p:spTree>
    <p:extLst>
      <p:ext uri="{BB962C8B-B14F-4D97-AF65-F5344CB8AC3E}">
        <p14:creationId xmlns:p14="http://schemas.microsoft.com/office/powerpoint/2010/main" val="3699114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16952C5-9363-41B1-B333-E809B20149E8}"/>
                  </a:ext>
                </a:extLst>
              </p14:cNvPr>
              <p14:cNvContentPartPr/>
              <p14:nvPr/>
            </p14:nvContentPartPr>
            <p14:xfrm>
              <a:off x="399960" y="76320"/>
              <a:ext cx="11093760" cy="5423040"/>
            </p14:xfrm>
          </p:contentPart>
        </mc:Choice>
        <mc:Fallback xmlns="">
          <p:pic>
            <p:nvPicPr>
              <p:cNvPr id="4" name="Ink 3">
                <a:extLst>
                  <a:ext uri="{FF2B5EF4-FFF2-40B4-BE49-F238E27FC236}">
                    <a16:creationId xmlns:a16="http://schemas.microsoft.com/office/drawing/2014/main" id="{F16952C5-9363-41B1-B333-E809B20149E8}"/>
                  </a:ext>
                </a:extLst>
              </p:cNvPr>
              <p:cNvPicPr/>
              <p:nvPr/>
            </p:nvPicPr>
            <p:blipFill>
              <a:blip r:embed="rId3"/>
              <a:stretch>
                <a:fillRect/>
              </a:stretch>
            </p:blipFill>
            <p:spPr>
              <a:xfrm>
                <a:off x="390600" y="66960"/>
                <a:ext cx="11112480" cy="5441760"/>
              </a:xfrm>
              <a:prstGeom prst="rect">
                <a:avLst/>
              </a:prstGeom>
            </p:spPr>
          </p:pic>
        </mc:Fallback>
      </mc:AlternateContent>
    </p:spTree>
    <p:extLst>
      <p:ext uri="{BB962C8B-B14F-4D97-AF65-F5344CB8AC3E}">
        <p14:creationId xmlns:p14="http://schemas.microsoft.com/office/powerpoint/2010/main" val="390183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3C8ACFC-08E5-447B-A233-593F0AE005A2}"/>
                  </a:ext>
                </a:extLst>
              </p14:cNvPr>
              <p14:cNvContentPartPr/>
              <p14:nvPr/>
            </p14:nvContentPartPr>
            <p14:xfrm>
              <a:off x="114120" y="25560"/>
              <a:ext cx="11805120" cy="5829480"/>
            </p14:xfrm>
          </p:contentPart>
        </mc:Choice>
        <mc:Fallback xmlns="">
          <p:pic>
            <p:nvPicPr>
              <p:cNvPr id="2" name="Ink 1">
                <a:extLst>
                  <a:ext uri="{FF2B5EF4-FFF2-40B4-BE49-F238E27FC236}">
                    <a16:creationId xmlns:a16="http://schemas.microsoft.com/office/drawing/2014/main" id="{F3C8ACFC-08E5-447B-A233-593F0AE005A2}"/>
                  </a:ext>
                </a:extLst>
              </p:cNvPr>
              <p:cNvPicPr/>
              <p:nvPr/>
            </p:nvPicPr>
            <p:blipFill>
              <a:blip r:embed="rId3"/>
              <a:stretch>
                <a:fillRect/>
              </a:stretch>
            </p:blipFill>
            <p:spPr>
              <a:xfrm>
                <a:off x="104760" y="16200"/>
                <a:ext cx="11823840" cy="5848200"/>
              </a:xfrm>
              <a:prstGeom prst="rect">
                <a:avLst/>
              </a:prstGeom>
            </p:spPr>
          </p:pic>
        </mc:Fallback>
      </mc:AlternateContent>
    </p:spTree>
    <p:extLst>
      <p:ext uri="{BB962C8B-B14F-4D97-AF65-F5344CB8AC3E}">
        <p14:creationId xmlns:p14="http://schemas.microsoft.com/office/powerpoint/2010/main" val="240129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8C21D70-31C9-4D00-93B8-23E18373A31F}"/>
                  </a:ext>
                </a:extLst>
              </p14:cNvPr>
              <p14:cNvContentPartPr/>
              <p14:nvPr/>
            </p14:nvContentPartPr>
            <p14:xfrm>
              <a:off x="876240" y="44280"/>
              <a:ext cx="10306440" cy="5315400"/>
            </p14:xfrm>
          </p:contentPart>
        </mc:Choice>
        <mc:Fallback xmlns="">
          <p:pic>
            <p:nvPicPr>
              <p:cNvPr id="2" name="Ink 1">
                <a:extLst>
                  <a:ext uri="{FF2B5EF4-FFF2-40B4-BE49-F238E27FC236}">
                    <a16:creationId xmlns:a16="http://schemas.microsoft.com/office/drawing/2014/main" id="{D8C21D70-31C9-4D00-93B8-23E18373A31F}"/>
                  </a:ext>
                </a:extLst>
              </p:cNvPr>
              <p:cNvPicPr/>
              <p:nvPr/>
            </p:nvPicPr>
            <p:blipFill>
              <a:blip r:embed="rId3"/>
              <a:stretch>
                <a:fillRect/>
              </a:stretch>
            </p:blipFill>
            <p:spPr>
              <a:xfrm>
                <a:off x="866880" y="34920"/>
                <a:ext cx="10325160" cy="5334120"/>
              </a:xfrm>
              <a:prstGeom prst="rect">
                <a:avLst/>
              </a:prstGeom>
            </p:spPr>
          </p:pic>
        </mc:Fallback>
      </mc:AlternateContent>
    </p:spTree>
    <p:extLst>
      <p:ext uri="{BB962C8B-B14F-4D97-AF65-F5344CB8AC3E}">
        <p14:creationId xmlns:p14="http://schemas.microsoft.com/office/powerpoint/2010/main" val="39541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6EF8-A658-4AAC-B8DC-63B9E14167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B6E95E-DB04-4CDD-BECB-35D94874D2A1}"/>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9965FC6-3459-44A3-93CD-A4F61C5165DB}"/>
                  </a:ext>
                </a:extLst>
              </p14:cNvPr>
              <p14:cNvContentPartPr/>
              <p14:nvPr/>
            </p14:nvContentPartPr>
            <p14:xfrm>
              <a:off x="44280" y="69840"/>
              <a:ext cx="11449440" cy="6128280"/>
            </p14:xfrm>
          </p:contentPart>
        </mc:Choice>
        <mc:Fallback xmlns="">
          <p:pic>
            <p:nvPicPr>
              <p:cNvPr id="4" name="Ink 3">
                <a:extLst>
                  <a:ext uri="{FF2B5EF4-FFF2-40B4-BE49-F238E27FC236}">
                    <a16:creationId xmlns:a16="http://schemas.microsoft.com/office/drawing/2014/main" id="{39965FC6-3459-44A3-93CD-A4F61C5165DB}"/>
                  </a:ext>
                </a:extLst>
              </p:cNvPr>
              <p:cNvPicPr/>
              <p:nvPr/>
            </p:nvPicPr>
            <p:blipFill>
              <a:blip r:embed="rId3"/>
              <a:stretch>
                <a:fillRect/>
              </a:stretch>
            </p:blipFill>
            <p:spPr>
              <a:xfrm>
                <a:off x="34920" y="60480"/>
                <a:ext cx="11468160" cy="6147000"/>
              </a:xfrm>
              <a:prstGeom prst="rect">
                <a:avLst/>
              </a:prstGeom>
            </p:spPr>
          </p:pic>
        </mc:Fallback>
      </mc:AlternateContent>
    </p:spTree>
    <p:extLst>
      <p:ext uri="{BB962C8B-B14F-4D97-AF65-F5344CB8AC3E}">
        <p14:creationId xmlns:p14="http://schemas.microsoft.com/office/powerpoint/2010/main" val="228529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3A03B2-B141-44D6-A9F2-949FB5947C32}"/>
              </a:ext>
            </a:extLst>
          </p:cNvPr>
          <p:cNvPicPr>
            <a:picLocks noChangeAspect="1"/>
          </p:cNvPicPr>
          <p:nvPr/>
        </p:nvPicPr>
        <p:blipFill>
          <a:blip r:embed="rId2"/>
          <a:stretch>
            <a:fillRect/>
          </a:stretch>
        </p:blipFill>
        <p:spPr>
          <a:xfrm>
            <a:off x="914400" y="60062"/>
            <a:ext cx="10210800" cy="665921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82CE02-4E46-400B-9B5A-232B1E3CD46B}"/>
                  </a:ext>
                </a:extLst>
              </p14:cNvPr>
              <p14:cNvContentPartPr/>
              <p14:nvPr/>
            </p14:nvContentPartPr>
            <p14:xfrm>
              <a:off x="3073320" y="520560"/>
              <a:ext cx="8737920" cy="4864680"/>
            </p14:xfrm>
          </p:contentPart>
        </mc:Choice>
        <mc:Fallback xmlns="">
          <p:pic>
            <p:nvPicPr>
              <p:cNvPr id="2" name="Ink 1">
                <a:extLst>
                  <a:ext uri="{FF2B5EF4-FFF2-40B4-BE49-F238E27FC236}">
                    <a16:creationId xmlns:a16="http://schemas.microsoft.com/office/drawing/2014/main" id="{BC82CE02-4E46-400B-9B5A-232B1E3CD46B}"/>
                  </a:ext>
                </a:extLst>
              </p:cNvPr>
              <p:cNvPicPr/>
              <p:nvPr/>
            </p:nvPicPr>
            <p:blipFill>
              <a:blip r:embed="rId4"/>
              <a:stretch>
                <a:fillRect/>
              </a:stretch>
            </p:blipFill>
            <p:spPr>
              <a:xfrm>
                <a:off x="3063960" y="511200"/>
                <a:ext cx="8756640" cy="4883400"/>
              </a:xfrm>
              <a:prstGeom prst="rect">
                <a:avLst/>
              </a:prstGeom>
            </p:spPr>
          </p:pic>
        </mc:Fallback>
      </mc:AlternateContent>
    </p:spTree>
    <p:extLst>
      <p:ext uri="{BB962C8B-B14F-4D97-AF65-F5344CB8AC3E}">
        <p14:creationId xmlns:p14="http://schemas.microsoft.com/office/powerpoint/2010/main" val="3855498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913AE-5343-40C8-ACE1-3FF85B502E82}"/>
              </a:ext>
            </a:extLst>
          </p:cNvPr>
          <p:cNvPicPr>
            <a:picLocks noChangeAspect="1"/>
          </p:cNvPicPr>
          <p:nvPr/>
        </p:nvPicPr>
        <p:blipFill>
          <a:blip r:embed="rId2"/>
          <a:stretch>
            <a:fillRect/>
          </a:stretch>
        </p:blipFill>
        <p:spPr>
          <a:xfrm>
            <a:off x="304800" y="4038600"/>
            <a:ext cx="11430000" cy="2498213"/>
          </a:xfrm>
          <a:prstGeom prst="rect">
            <a:avLst/>
          </a:prstGeom>
        </p:spPr>
      </p:pic>
      <p:pic>
        <p:nvPicPr>
          <p:cNvPr id="6" name="Picture 5">
            <a:extLst>
              <a:ext uri="{FF2B5EF4-FFF2-40B4-BE49-F238E27FC236}">
                <a16:creationId xmlns:a16="http://schemas.microsoft.com/office/drawing/2014/main" id="{B9144760-7373-46DB-A2CA-305A30FBC717}"/>
              </a:ext>
            </a:extLst>
          </p:cNvPr>
          <p:cNvPicPr>
            <a:picLocks noChangeAspect="1"/>
          </p:cNvPicPr>
          <p:nvPr/>
        </p:nvPicPr>
        <p:blipFill>
          <a:blip r:embed="rId3"/>
          <a:stretch>
            <a:fillRect/>
          </a:stretch>
        </p:blipFill>
        <p:spPr>
          <a:xfrm>
            <a:off x="2514600" y="0"/>
            <a:ext cx="5410200" cy="3528391"/>
          </a:xfrm>
          <a:prstGeom prst="rect">
            <a:avLst/>
          </a:prstGeom>
        </p:spPr>
      </p:pic>
    </p:spTree>
    <p:extLst>
      <p:ext uri="{BB962C8B-B14F-4D97-AF65-F5344CB8AC3E}">
        <p14:creationId xmlns:p14="http://schemas.microsoft.com/office/powerpoint/2010/main" val="60228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0E815-F835-4DB6-AD78-2532EE5053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EFF56D-E438-45AD-B319-F115C8100875}"/>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92458D6-6FF9-447C-942E-D162073FAC1D}"/>
                  </a:ext>
                </a:extLst>
              </p14:cNvPr>
              <p14:cNvContentPartPr/>
              <p14:nvPr/>
            </p14:nvContentPartPr>
            <p14:xfrm>
              <a:off x="165240" y="57240"/>
              <a:ext cx="9715680" cy="5524920"/>
            </p14:xfrm>
          </p:contentPart>
        </mc:Choice>
        <mc:Fallback xmlns="">
          <p:pic>
            <p:nvPicPr>
              <p:cNvPr id="4" name="Ink 3">
                <a:extLst>
                  <a:ext uri="{FF2B5EF4-FFF2-40B4-BE49-F238E27FC236}">
                    <a16:creationId xmlns:a16="http://schemas.microsoft.com/office/drawing/2014/main" id="{E92458D6-6FF9-447C-942E-D162073FAC1D}"/>
                  </a:ext>
                </a:extLst>
              </p:cNvPr>
              <p:cNvPicPr/>
              <p:nvPr/>
            </p:nvPicPr>
            <p:blipFill>
              <a:blip r:embed="rId3"/>
              <a:stretch>
                <a:fillRect/>
              </a:stretch>
            </p:blipFill>
            <p:spPr>
              <a:xfrm>
                <a:off x="155880" y="47880"/>
                <a:ext cx="9734400" cy="5543640"/>
              </a:xfrm>
              <a:prstGeom prst="rect">
                <a:avLst/>
              </a:prstGeom>
            </p:spPr>
          </p:pic>
        </mc:Fallback>
      </mc:AlternateContent>
    </p:spTree>
    <p:extLst>
      <p:ext uri="{BB962C8B-B14F-4D97-AF65-F5344CB8AC3E}">
        <p14:creationId xmlns:p14="http://schemas.microsoft.com/office/powerpoint/2010/main" val="263293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D885-B865-4040-BB69-2E1F63A138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33536E-6A44-4509-A734-EC252C315A56}"/>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A9C9EA4-AC39-4D3E-B92E-8771C0D56164}"/>
                  </a:ext>
                </a:extLst>
              </p14:cNvPr>
              <p14:cNvContentPartPr/>
              <p14:nvPr/>
            </p14:nvContentPartPr>
            <p14:xfrm>
              <a:off x="95400" y="82440"/>
              <a:ext cx="12090600" cy="5620320"/>
            </p14:xfrm>
          </p:contentPart>
        </mc:Choice>
        <mc:Fallback xmlns="">
          <p:pic>
            <p:nvPicPr>
              <p:cNvPr id="4" name="Ink 3">
                <a:extLst>
                  <a:ext uri="{FF2B5EF4-FFF2-40B4-BE49-F238E27FC236}">
                    <a16:creationId xmlns:a16="http://schemas.microsoft.com/office/drawing/2014/main" id="{1A9C9EA4-AC39-4D3E-B92E-8771C0D56164}"/>
                  </a:ext>
                </a:extLst>
              </p:cNvPr>
              <p:cNvPicPr/>
              <p:nvPr/>
            </p:nvPicPr>
            <p:blipFill>
              <a:blip r:embed="rId3"/>
              <a:stretch>
                <a:fillRect/>
              </a:stretch>
            </p:blipFill>
            <p:spPr>
              <a:xfrm>
                <a:off x="86040" y="73080"/>
                <a:ext cx="12109320" cy="5639040"/>
              </a:xfrm>
              <a:prstGeom prst="rect">
                <a:avLst/>
              </a:prstGeom>
            </p:spPr>
          </p:pic>
        </mc:Fallback>
      </mc:AlternateContent>
    </p:spTree>
    <p:extLst>
      <p:ext uri="{BB962C8B-B14F-4D97-AF65-F5344CB8AC3E}">
        <p14:creationId xmlns:p14="http://schemas.microsoft.com/office/powerpoint/2010/main" val="96682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B66F-02EB-414E-B9E3-146E7140C8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A758F4-596C-4733-BA5F-1A2AC4A287EF}"/>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6EF687C-4414-45BA-946D-74543AB75488}"/>
                  </a:ext>
                </a:extLst>
              </p14:cNvPr>
              <p14:cNvContentPartPr/>
              <p14:nvPr/>
            </p14:nvContentPartPr>
            <p14:xfrm>
              <a:off x="920880" y="152280"/>
              <a:ext cx="9880920" cy="3886560"/>
            </p14:xfrm>
          </p:contentPart>
        </mc:Choice>
        <mc:Fallback xmlns="">
          <p:pic>
            <p:nvPicPr>
              <p:cNvPr id="4" name="Ink 3">
                <a:extLst>
                  <a:ext uri="{FF2B5EF4-FFF2-40B4-BE49-F238E27FC236}">
                    <a16:creationId xmlns:a16="http://schemas.microsoft.com/office/drawing/2014/main" id="{D6EF687C-4414-45BA-946D-74543AB75488}"/>
                  </a:ext>
                </a:extLst>
              </p:cNvPr>
              <p:cNvPicPr/>
              <p:nvPr/>
            </p:nvPicPr>
            <p:blipFill>
              <a:blip r:embed="rId3"/>
              <a:stretch>
                <a:fillRect/>
              </a:stretch>
            </p:blipFill>
            <p:spPr>
              <a:xfrm>
                <a:off x="911520" y="142920"/>
                <a:ext cx="9899640" cy="3905280"/>
              </a:xfrm>
              <a:prstGeom prst="rect">
                <a:avLst/>
              </a:prstGeom>
            </p:spPr>
          </p:pic>
        </mc:Fallback>
      </mc:AlternateContent>
    </p:spTree>
    <p:extLst>
      <p:ext uri="{BB962C8B-B14F-4D97-AF65-F5344CB8AC3E}">
        <p14:creationId xmlns:p14="http://schemas.microsoft.com/office/powerpoint/2010/main" val="47580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Standardization</a:t>
            </a:r>
          </a:p>
        </p:txBody>
      </p:sp>
      <p:sp>
        <p:nvSpPr>
          <p:cNvPr id="3" name="Content Placeholder 2"/>
          <p:cNvSpPr>
            <a:spLocks noGrp="1"/>
          </p:cNvSpPr>
          <p:nvPr>
            <p:ph idx="1"/>
          </p:nvPr>
        </p:nvSpPr>
        <p:spPr>
          <a:xfrm>
            <a:off x="1981200" y="1371601"/>
            <a:ext cx="8229600" cy="4754563"/>
          </a:xfrm>
        </p:spPr>
        <p:txBody>
          <a:bodyPr/>
          <a:lstStyle/>
          <a:p>
            <a:pPr algn="just"/>
            <a:r>
              <a:rPr lang="en-US" dirty="0"/>
              <a:t>You need to standardize input values – make sure that they have a mean of zero and a variance one.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2971801"/>
            <a:ext cx="6781800" cy="3400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D507C69-D575-491F-834D-86675A3F70C5}"/>
                  </a:ext>
                </a:extLst>
              </p14:cNvPr>
              <p14:cNvContentPartPr/>
              <p14:nvPr/>
            </p14:nvContentPartPr>
            <p14:xfrm>
              <a:off x="380880" y="247680"/>
              <a:ext cx="8401680" cy="2673720"/>
            </p14:xfrm>
          </p:contentPart>
        </mc:Choice>
        <mc:Fallback xmlns="">
          <p:pic>
            <p:nvPicPr>
              <p:cNvPr id="4" name="Ink 3">
                <a:extLst>
                  <a:ext uri="{FF2B5EF4-FFF2-40B4-BE49-F238E27FC236}">
                    <a16:creationId xmlns:a16="http://schemas.microsoft.com/office/drawing/2014/main" id="{FD507C69-D575-491F-834D-86675A3F70C5}"/>
                  </a:ext>
                </a:extLst>
              </p:cNvPr>
              <p:cNvPicPr/>
              <p:nvPr/>
            </p:nvPicPr>
            <p:blipFill>
              <a:blip r:embed="rId4"/>
              <a:stretch>
                <a:fillRect/>
              </a:stretch>
            </p:blipFill>
            <p:spPr>
              <a:xfrm>
                <a:off x="371520" y="238320"/>
                <a:ext cx="8420400" cy="2692440"/>
              </a:xfrm>
              <a:prstGeom prst="rect">
                <a:avLst/>
              </a:prstGeom>
            </p:spPr>
          </p:pic>
        </mc:Fallback>
      </mc:AlternateContent>
    </p:spTree>
    <p:extLst>
      <p:ext uri="{BB962C8B-B14F-4D97-AF65-F5344CB8AC3E}">
        <p14:creationId xmlns:p14="http://schemas.microsoft.com/office/powerpoint/2010/main" val="255725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Neural Networks?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4685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3855"/>
            <a:ext cx="8229600" cy="1143000"/>
          </a:xfrm>
        </p:spPr>
        <p:txBody>
          <a:bodyPr/>
          <a:lstStyle/>
          <a:p>
            <a:r>
              <a:rPr lang="en-US" dirty="0"/>
              <a:t>Output Value – y</a:t>
            </a:r>
          </a:p>
        </p:txBody>
      </p:sp>
      <p:sp>
        <p:nvSpPr>
          <p:cNvPr id="3" name="Content Placeholder 2"/>
          <p:cNvSpPr>
            <a:spLocks noGrp="1"/>
          </p:cNvSpPr>
          <p:nvPr>
            <p:ph idx="1"/>
          </p:nvPr>
        </p:nvSpPr>
        <p:spPr>
          <a:xfrm>
            <a:off x="3048000" y="1600201"/>
            <a:ext cx="7162800" cy="4525963"/>
          </a:xfrm>
        </p:spPr>
        <p:txBody>
          <a:bodyPr/>
          <a:lstStyle/>
          <a:p>
            <a:r>
              <a:rPr lang="en-US" dirty="0"/>
              <a:t>a</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360450"/>
            <a:ext cx="6572250" cy="26019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208318"/>
            <a:ext cx="6572250" cy="2571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0ADF074-8AC5-4148-AA6B-6143F9F63C67}"/>
                  </a:ext>
                </a:extLst>
              </p14:cNvPr>
              <p14:cNvContentPartPr/>
              <p14:nvPr/>
            </p14:nvContentPartPr>
            <p14:xfrm>
              <a:off x="63360" y="120600"/>
              <a:ext cx="12122640" cy="4775760"/>
            </p14:xfrm>
          </p:contentPart>
        </mc:Choice>
        <mc:Fallback xmlns="">
          <p:pic>
            <p:nvPicPr>
              <p:cNvPr id="4" name="Ink 3">
                <a:extLst>
                  <a:ext uri="{FF2B5EF4-FFF2-40B4-BE49-F238E27FC236}">
                    <a16:creationId xmlns:a16="http://schemas.microsoft.com/office/drawing/2014/main" id="{00ADF074-8AC5-4148-AA6B-6143F9F63C67}"/>
                  </a:ext>
                </a:extLst>
              </p:cNvPr>
              <p:cNvPicPr/>
              <p:nvPr/>
            </p:nvPicPr>
            <p:blipFill>
              <a:blip r:embed="rId5"/>
              <a:stretch>
                <a:fillRect/>
              </a:stretch>
            </p:blipFill>
            <p:spPr>
              <a:xfrm>
                <a:off x="54000" y="111240"/>
                <a:ext cx="12141360" cy="4794480"/>
              </a:xfrm>
              <a:prstGeom prst="rect">
                <a:avLst/>
              </a:prstGeom>
            </p:spPr>
          </p:pic>
        </mc:Fallback>
      </mc:AlternateContent>
    </p:spTree>
    <p:extLst>
      <p:ext uri="{BB962C8B-B14F-4D97-AF65-F5344CB8AC3E}">
        <p14:creationId xmlns:p14="http://schemas.microsoft.com/office/powerpoint/2010/main" val="364112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
            <a:ext cx="8229600" cy="876300"/>
          </a:xfrm>
        </p:spPr>
        <p:txBody>
          <a:bodyPr/>
          <a:lstStyle/>
          <a:p>
            <a:r>
              <a:rPr lang="en-US" dirty="0"/>
              <a:t>The Activation Function</a:t>
            </a:r>
          </a:p>
        </p:txBody>
      </p:sp>
      <p:sp>
        <p:nvSpPr>
          <p:cNvPr id="3" name="Content Placeholder 2"/>
          <p:cNvSpPr>
            <a:spLocks noGrp="1"/>
          </p:cNvSpPr>
          <p:nvPr>
            <p:ph idx="1"/>
          </p:nvPr>
        </p:nvSpPr>
        <p:spPr>
          <a:xfrm>
            <a:off x="1981200" y="914401"/>
            <a:ext cx="8229600" cy="5211763"/>
          </a:xfrm>
        </p:spPr>
        <p:txBody>
          <a:bodyPr/>
          <a:lstStyle/>
          <a:p>
            <a:pPr algn="just"/>
            <a:r>
              <a:rPr lang="en-US" b="0" i="0" dirty="0">
                <a:effectLst/>
                <a:latin typeface="Helvetica Neue"/>
              </a:rPr>
              <a:t>An</a:t>
            </a:r>
            <a:r>
              <a:rPr lang="en-US" b="0" i="0" dirty="0">
                <a:solidFill>
                  <a:srgbClr val="555555"/>
                </a:solidFill>
                <a:effectLst/>
                <a:latin typeface="Helvetica Neue"/>
              </a:rPr>
              <a:t> </a:t>
            </a:r>
            <a:r>
              <a:rPr lang="en-US" b="0" i="0" u="none" strike="noStrike" dirty="0">
                <a:solidFill>
                  <a:srgbClr val="428BCA"/>
                </a:solidFill>
                <a:effectLst/>
                <a:latin typeface="Helvetica Neue"/>
              </a:rPr>
              <a:t>activation function</a:t>
            </a:r>
            <a:r>
              <a:rPr lang="en-US" b="0" i="0" dirty="0">
                <a:solidFill>
                  <a:srgbClr val="555555"/>
                </a:solidFill>
                <a:effectLst/>
                <a:latin typeface="Helvetica Neue"/>
              </a:rPr>
              <a:t> </a:t>
            </a:r>
            <a:r>
              <a:rPr lang="en-US" b="0" i="0" dirty="0">
                <a:effectLst/>
                <a:latin typeface="Helvetica Neue"/>
              </a:rPr>
              <a:t>in a neural network defines how the weighted sum of the input is transformed into an output from a node or nodes in a layer of the network.</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971800"/>
            <a:ext cx="81534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4D296E4-FE6C-49B2-9687-CA5459605F11}"/>
                  </a:ext>
                </a:extLst>
              </p14:cNvPr>
              <p14:cNvContentPartPr/>
              <p14:nvPr/>
            </p14:nvContentPartPr>
            <p14:xfrm>
              <a:off x="5842080" y="4984920"/>
              <a:ext cx="648000" cy="51120"/>
            </p14:xfrm>
          </p:contentPart>
        </mc:Choice>
        <mc:Fallback xmlns="">
          <p:pic>
            <p:nvPicPr>
              <p:cNvPr id="4" name="Ink 3">
                <a:extLst>
                  <a:ext uri="{FF2B5EF4-FFF2-40B4-BE49-F238E27FC236}">
                    <a16:creationId xmlns:a16="http://schemas.microsoft.com/office/drawing/2014/main" id="{84D296E4-FE6C-49B2-9687-CA5459605F11}"/>
                  </a:ext>
                </a:extLst>
              </p:cNvPr>
              <p:cNvPicPr/>
              <p:nvPr/>
            </p:nvPicPr>
            <p:blipFill>
              <a:blip r:embed="rId4"/>
              <a:stretch>
                <a:fillRect/>
              </a:stretch>
            </p:blipFill>
            <p:spPr>
              <a:xfrm>
                <a:off x="5832720" y="4975560"/>
                <a:ext cx="666720" cy="69840"/>
              </a:xfrm>
              <a:prstGeom prst="rect">
                <a:avLst/>
              </a:prstGeom>
            </p:spPr>
          </p:pic>
        </mc:Fallback>
      </mc:AlternateContent>
    </p:spTree>
    <p:extLst>
      <p:ext uri="{BB962C8B-B14F-4D97-AF65-F5344CB8AC3E}">
        <p14:creationId xmlns:p14="http://schemas.microsoft.com/office/powerpoint/2010/main" val="387508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777E-0236-4880-957B-50CAA51DE207}"/>
              </a:ext>
            </a:extLst>
          </p:cNvPr>
          <p:cNvSpPr>
            <a:spLocks noGrp="1"/>
          </p:cNvSpPr>
          <p:nvPr>
            <p:ph type="title"/>
          </p:nvPr>
        </p:nvSpPr>
        <p:spPr/>
        <p:txBody>
          <a:bodyPr/>
          <a:lstStyle/>
          <a:p>
            <a:r>
              <a:rPr lang="en-US" dirty="0"/>
              <a:t>The Activation Function</a:t>
            </a:r>
            <a:endParaRPr lang="en-IN" dirty="0"/>
          </a:p>
        </p:txBody>
      </p:sp>
      <p:sp>
        <p:nvSpPr>
          <p:cNvPr id="3" name="Content Placeholder 2">
            <a:extLst>
              <a:ext uri="{FF2B5EF4-FFF2-40B4-BE49-F238E27FC236}">
                <a16:creationId xmlns:a16="http://schemas.microsoft.com/office/drawing/2014/main" id="{766C29C2-8625-444E-A292-7DAB1D879843}"/>
              </a:ext>
            </a:extLst>
          </p:cNvPr>
          <p:cNvSpPr>
            <a:spLocks noGrp="1"/>
          </p:cNvSpPr>
          <p:nvPr>
            <p:ph idx="1"/>
          </p:nvPr>
        </p:nvSpPr>
        <p:spPr/>
        <p:txBody>
          <a:bodyPr/>
          <a:lstStyle/>
          <a:p>
            <a:pPr algn="just"/>
            <a:r>
              <a:rPr lang="en-US" b="0" i="0" dirty="0">
                <a:effectLst/>
                <a:latin typeface="urw-din"/>
              </a:rPr>
              <a:t>Activation function decides, whether a neuron should be activated or not by calculating weighted sum and further adding bias with it. The purpose of the activation function is to </a:t>
            </a:r>
            <a:r>
              <a:rPr lang="en-US" b="1" i="0" dirty="0">
                <a:effectLst/>
                <a:latin typeface="urw-din"/>
              </a:rPr>
              <a:t>introduce non-linearity</a:t>
            </a:r>
            <a:r>
              <a:rPr lang="en-US" b="0" i="0" dirty="0">
                <a:effectLst/>
                <a:latin typeface="urw-din"/>
              </a:rPr>
              <a:t> into the output of a neuron.</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2965864-0815-47AD-8FC4-F023CBDC7333}"/>
                  </a:ext>
                </a:extLst>
              </p14:cNvPr>
              <p14:cNvContentPartPr/>
              <p14:nvPr/>
            </p14:nvContentPartPr>
            <p14:xfrm>
              <a:off x="177840" y="1359000"/>
              <a:ext cx="11868480" cy="4978800"/>
            </p14:xfrm>
          </p:contentPart>
        </mc:Choice>
        <mc:Fallback xmlns="">
          <p:pic>
            <p:nvPicPr>
              <p:cNvPr id="4" name="Ink 3">
                <a:extLst>
                  <a:ext uri="{FF2B5EF4-FFF2-40B4-BE49-F238E27FC236}">
                    <a16:creationId xmlns:a16="http://schemas.microsoft.com/office/drawing/2014/main" id="{D2965864-0815-47AD-8FC4-F023CBDC7333}"/>
                  </a:ext>
                </a:extLst>
              </p:cNvPr>
              <p:cNvPicPr/>
              <p:nvPr/>
            </p:nvPicPr>
            <p:blipFill>
              <a:blip r:embed="rId3"/>
              <a:stretch>
                <a:fillRect/>
              </a:stretch>
            </p:blipFill>
            <p:spPr>
              <a:xfrm>
                <a:off x="168480" y="1349640"/>
                <a:ext cx="11887200" cy="4997520"/>
              </a:xfrm>
              <a:prstGeom prst="rect">
                <a:avLst/>
              </a:prstGeom>
            </p:spPr>
          </p:pic>
        </mc:Fallback>
      </mc:AlternateContent>
    </p:spTree>
    <p:extLst>
      <p:ext uri="{BB962C8B-B14F-4D97-AF65-F5344CB8AC3E}">
        <p14:creationId xmlns:p14="http://schemas.microsoft.com/office/powerpoint/2010/main" val="313444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709"/>
            <a:ext cx="8229600" cy="1143000"/>
          </a:xfrm>
        </p:spPr>
        <p:txBody>
          <a:bodyPr/>
          <a:lstStyle/>
          <a:p>
            <a:r>
              <a:rPr lang="en-US" dirty="0"/>
              <a:t>Types of Activation Function</a:t>
            </a:r>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066801"/>
            <a:ext cx="4848225" cy="2714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962401"/>
            <a:ext cx="5276850" cy="27336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EA54B50-E0A8-4E80-998D-ABED2BB8B010}"/>
                  </a:ext>
                </a:extLst>
              </p14:cNvPr>
              <p14:cNvContentPartPr/>
              <p14:nvPr/>
            </p14:nvContentPartPr>
            <p14:xfrm>
              <a:off x="139680" y="596880"/>
              <a:ext cx="12046320" cy="5931360"/>
            </p14:xfrm>
          </p:contentPart>
        </mc:Choice>
        <mc:Fallback xmlns="">
          <p:pic>
            <p:nvPicPr>
              <p:cNvPr id="4" name="Ink 3">
                <a:extLst>
                  <a:ext uri="{FF2B5EF4-FFF2-40B4-BE49-F238E27FC236}">
                    <a16:creationId xmlns:a16="http://schemas.microsoft.com/office/drawing/2014/main" id="{9EA54B50-E0A8-4E80-998D-ABED2BB8B010}"/>
                  </a:ext>
                </a:extLst>
              </p:cNvPr>
              <p:cNvPicPr/>
              <p:nvPr/>
            </p:nvPicPr>
            <p:blipFill>
              <a:blip r:embed="rId5"/>
              <a:stretch>
                <a:fillRect/>
              </a:stretch>
            </p:blipFill>
            <p:spPr>
              <a:xfrm>
                <a:off x="130320" y="587520"/>
                <a:ext cx="12065040" cy="5950080"/>
              </a:xfrm>
              <a:prstGeom prst="rect">
                <a:avLst/>
              </a:prstGeom>
            </p:spPr>
          </p:pic>
        </mc:Fallback>
      </mc:AlternateContent>
    </p:spTree>
    <p:extLst>
      <p:ext uri="{BB962C8B-B14F-4D97-AF65-F5344CB8AC3E}">
        <p14:creationId xmlns:p14="http://schemas.microsoft.com/office/powerpoint/2010/main" val="363000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709"/>
            <a:ext cx="8229600" cy="1143000"/>
          </a:xfrm>
        </p:spPr>
        <p:txBody>
          <a:bodyPr/>
          <a:lstStyle/>
          <a:p>
            <a:r>
              <a:rPr lang="en-US" dirty="0"/>
              <a:t>Types of Activation Function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345" y="990601"/>
            <a:ext cx="4914900" cy="2790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1601" y="4105276"/>
            <a:ext cx="5210175" cy="275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A4E0933-A860-448B-BF50-F8406DAF30DB}"/>
                  </a:ext>
                </a:extLst>
              </p14:cNvPr>
              <p14:cNvContentPartPr/>
              <p14:nvPr/>
            </p14:nvContentPartPr>
            <p14:xfrm>
              <a:off x="0" y="304920"/>
              <a:ext cx="12071880" cy="5981760"/>
            </p14:xfrm>
          </p:contentPart>
        </mc:Choice>
        <mc:Fallback xmlns="">
          <p:pic>
            <p:nvPicPr>
              <p:cNvPr id="3" name="Ink 2">
                <a:extLst>
                  <a:ext uri="{FF2B5EF4-FFF2-40B4-BE49-F238E27FC236}">
                    <a16:creationId xmlns:a16="http://schemas.microsoft.com/office/drawing/2014/main" id="{6A4E0933-A860-448B-BF50-F8406DAF30DB}"/>
                  </a:ext>
                </a:extLst>
              </p:cNvPr>
              <p:cNvPicPr/>
              <p:nvPr/>
            </p:nvPicPr>
            <p:blipFill>
              <a:blip r:embed="rId5"/>
              <a:stretch>
                <a:fillRect/>
              </a:stretch>
            </p:blipFill>
            <p:spPr>
              <a:xfrm>
                <a:off x="-9360" y="295560"/>
                <a:ext cx="12090600" cy="6000480"/>
              </a:xfrm>
              <a:prstGeom prst="rect">
                <a:avLst/>
              </a:prstGeom>
            </p:spPr>
          </p:pic>
        </mc:Fallback>
      </mc:AlternateContent>
    </p:spTree>
    <p:extLst>
      <p:ext uri="{BB962C8B-B14F-4D97-AF65-F5344CB8AC3E}">
        <p14:creationId xmlns:p14="http://schemas.microsoft.com/office/powerpoint/2010/main" val="2166870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1"/>
            <a:ext cx="8229600" cy="5745163"/>
          </a:xfrm>
        </p:spPr>
        <p:txBody>
          <a:bodyPr/>
          <a:lstStyle/>
          <a:p>
            <a:r>
              <a:rPr lang="en-GB" dirty="0"/>
              <a:t>Suppose y is binary (0 or 1), which activation function would you use?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12361"/>
            <a:ext cx="8001000" cy="4107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3410DE7-C5FE-4380-836F-E3C15C2A3CA4}"/>
                  </a:ext>
                </a:extLst>
              </p14:cNvPr>
              <p14:cNvContentPartPr/>
              <p14:nvPr/>
            </p14:nvContentPartPr>
            <p14:xfrm>
              <a:off x="8978760" y="4737240"/>
              <a:ext cx="2223000" cy="895680"/>
            </p14:xfrm>
          </p:contentPart>
        </mc:Choice>
        <mc:Fallback xmlns="">
          <p:pic>
            <p:nvPicPr>
              <p:cNvPr id="2" name="Ink 1">
                <a:extLst>
                  <a:ext uri="{FF2B5EF4-FFF2-40B4-BE49-F238E27FC236}">
                    <a16:creationId xmlns:a16="http://schemas.microsoft.com/office/drawing/2014/main" id="{03410DE7-C5FE-4380-836F-E3C15C2A3CA4}"/>
                  </a:ext>
                </a:extLst>
              </p:cNvPr>
              <p:cNvPicPr/>
              <p:nvPr/>
            </p:nvPicPr>
            <p:blipFill>
              <a:blip r:embed="rId4"/>
              <a:stretch>
                <a:fillRect/>
              </a:stretch>
            </p:blipFill>
            <p:spPr>
              <a:xfrm>
                <a:off x="8969400" y="4727880"/>
                <a:ext cx="2241720" cy="914400"/>
              </a:xfrm>
              <a:prstGeom prst="rect">
                <a:avLst/>
              </a:prstGeom>
            </p:spPr>
          </p:pic>
        </mc:Fallback>
      </mc:AlternateContent>
    </p:spTree>
    <p:extLst>
      <p:ext uri="{BB962C8B-B14F-4D97-AF65-F5344CB8AC3E}">
        <p14:creationId xmlns:p14="http://schemas.microsoft.com/office/powerpoint/2010/main" val="227844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Activation Functions</a:t>
            </a:r>
          </a:p>
        </p:txBody>
      </p:sp>
      <p:sp>
        <p:nvSpPr>
          <p:cNvPr id="3" name="Content Placeholder 2"/>
          <p:cNvSpPr>
            <a:spLocks noGrp="1"/>
          </p:cNvSpPr>
          <p:nvPr>
            <p:ph idx="1"/>
          </p:nvPr>
        </p:nvSpPr>
        <p:spPr>
          <a:xfrm>
            <a:off x="2209800" y="1600201"/>
            <a:ext cx="7467600" cy="4525963"/>
          </a:xfrm>
        </p:spPr>
        <p:txBody>
          <a:bodyPr/>
          <a:lstStyle/>
          <a:p>
            <a:r>
              <a:rPr lang="en-GB" dirty="0"/>
              <a:t>Hidden layer – Rectifier function</a:t>
            </a:r>
          </a:p>
          <a:p>
            <a:r>
              <a:rPr lang="en-GB" dirty="0"/>
              <a:t>Output layer – Sigmoid function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19400"/>
            <a:ext cx="6400800"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5DE1E98-7E13-4E6E-8391-F7962043D4DE}"/>
                  </a:ext>
                </a:extLst>
              </p14:cNvPr>
              <p14:cNvContentPartPr/>
              <p14:nvPr/>
            </p14:nvContentPartPr>
            <p14:xfrm>
              <a:off x="50760" y="1670040"/>
              <a:ext cx="12135240" cy="3283200"/>
            </p14:xfrm>
          </p:contentPart>
        </mc:Choice>
        <mc:Fallback xmlns="">
          <p:pic>
            <p:nvPicPr>
              <p:cNvPr id="4" name="Ink 3">
                <a:extLst>
                  <a:ext uri="{FF2B5EF4-FFF2-40B4-BE49-F238E27FC236}">
                    <a16:creationId xmlns:a16="http://schemas.microsoft.com/office/drawing/2014/main" id="{E5DE1E98-7E13-4E6E-8391-F7962043D4DE}"/>
                  </a:ext>
                </a:extLst>
              </p:cNvPr>
              <p:cNvPicPr/>
              <p:nvPr/>
            </p:nvPicPr>
            <p:blipFill>
              <a:blip r:embed="rId4"/>
              <a:stretch>
                <a:fillRect/>
              </a:stretch>
            </p:blipFill>
            <p:spPr>
              <a:xfrm>
                <a:off x="41400" y="1660680"/>
                <a:ext cx="12153960" cy="3301920"/>
              </a:xfrm>
              <a:prstGeom prst="rect">
                <a:avLst/>
              </a:prstGeom>
            </p:spPr>
          </p:pic>
        </mc:Fallback>
      </mc:AlternateContent>
    </p:spTree>
    <p:extLst>
      <p:ext uri="{BB962C8B-B14F-4D97-AF65-F5344CB8AC3E}">
        <p14:creationId xmlns:p14="http://schemas.microsoft.com/office/powerpoint/2010/main" val="34706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5055" y="76200"/>
            <a:ext cx="8229600" cy="1143000"/>
          </a:xfrm>
        </p:spPr>
        <p:txBody>
          <a:bodyPr/>
          <a:lstStyle/>
          <a:p>
            <a:r>
              <a:rPr lang="en-GB" dirty="0"/>
              <a:t>How NNs Work?</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419" y="1219200"/>
            <a:ext cx="852487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54889A2-5C6B-4673-83A2-49140EC5A40C}"/>
                  </a:ext>
                </a:extLst>
              </p14:cNvPr>
              <p14:cNvContentPartPr/>
              <p14:nvPr/>
            </p14:nvContentPartPr>
            <p14:xfrm>
              <a:off x="4336920" y="831960"/>
              <a:ext cx="4521600" cy="5181840"/>
            </p14:xfrm>
          </p:contentPart>
        </mc:Choice>
        <mc:Fallback xmlns="">
          <p:pic>
            <p:nvPicPr>
              <p:cNvPr id="4" name="Ink 3">
                <a:extLst>
                  <a:ext uri="{FF2B5EF4-FFF2-40B4-BE49-F238E27FC236}">
                    <a16:creationId xmlns:a16="http://schemas.microsoft.com/office/drawing/2014/main" id="{D54889A2-5C6B-4673-83A2-49140EC5A40C}"/>
                  </a:ext>
                </a:extLst>
              </p:cNvPr>
              <p:cNvPicPr/>
              <p:nvPr/>
            </p:nvPicPr>
            <p:blipFill>
              <a:blip r:embed="rId4"/>
              <a:stretch>
                <a:fillRect/>
              </a:stretch>
            </p:blipFill>
            <p:spPr>
              <a:xfrm>
                <a:off x="4327560" y="822600"/>
                <a:ext cx="4540320" cy="5200560"/>
              </a:xfrm>
              <a:prstGeom prst="rect">
                <a:avLst/>
              </a:prstGeom>
            </p:spPr>
          </p:pic>
        </mc:Fallback>
      </mc:AlternateContent>
    </p:spTree>
    <p:extLst>
      <p:ext uri="{BB962C8B-B14F-4D97-AF65-F5344CB8AC3E}">
        <p14:creationId xmlns:p14="http://schemas.microsoft.com/office/powerpoint/2010/main" val="141569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Perceptron</a:t>
            </a:r>
            <a:endParaRPr lang="en-US" dirty="0"/>
          </a:p>
        </p:txBody>
      </p:sp>
      <p:sp>
        <p:nvSpPr>
          <p:cNvPr id="3" name="Content Placeholder 2"/>
          <p:cNvSpPr>
            <a:spLocks noGrp="1"/>
          </p:cNvSpPr>
          <p:nvPr>
            <p:ph idx="1"/>
          </p:nvPr>
        </p:nvSpPr>
        <p:spPr/>
        <p:txBody>
          <a:bodyPr/>
          <a:lstStyle/>
          <a:p>
            <a:pPr algn="just"/>
            <a:r>
              <a:rPr lang="en-GB" dirty="0"/>
              <a:t>A very basic NN with one layer – Single Layer </a:t>
            </a:r>
            <a:r>
              <a:rPr lang="en-GB" dirty="0" err="1"/>
              <a:t>Feedforward</a:t>
            </a:r>
            <a:r>
              <a:rPr lang="en-GB" dirty="0"/>
              <a:t> NN (Perceptron).</a:t>
            </a:r>
          </a:p>
          <a:p>
            <a:pPr algn="just"/>
            <a:r>
              <a:rPr lang="en-GB" dirty="0"/>
              <a:t>Perceptron – invented in 1957 by Frank </a:t>
            </a:r>
            <a:r>
              <a:rPr lang="en-GB" dirty="0" err="1"/>
              <a:t>Rosenblat</a:t>
            </a:r>
            <a:r>
              <a:rPr lang="en-GB" dirty="0"/>
              <a:t>.</a:t>
            </a:r>
          </a:p>
          <a:p>
            <a:pPr algn="just"/>
            <a:r>
              <a:rPr lang="en-GB" dirty="0"/>
              <a:t>Perceptron – something that can actually learn and adjust itself.</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6B18C6F-D460-46A4-A778-0ECE42CC60FA}"/>
                  </a:ext>
                </a:extLst>
              </p14:cNvPr>
              <p14:cNvContentPartPr/>
              <p14:nvPr/>
            </p14:nvContentPartPr>
            <p14:xfrm>
              <a:off x="399960" y="19080"/>
              <a:ext cx="7106040" cy="2146680"/>
            </p14:xfrm>
          </p:contentPart>
        </mc:Choice>
        <mc:Fallback xmlns="">
          <p:pic>
            <p:nvPicPr>
              <p:cNvPr id="4" name="Ink 3">
                <a:extLst>
                  <a:ext uri="{FF2B5EF4-FFF2-40B4-BE49-F238E27FC236}">
                    <a16:creationId xmlns:a16="http://schemas.microsoft.com/office/drawing/2014/main" id="{86B18C6F-D460-46A4-A778-0ECE42CC60FA}"/>
                  </a:ext>
                </a:extLst>
              </p:cNvPr>
              <p:cNvPicPr/>
              <p:nvPr/>
            </p:nvPicPr>
            <p:blipFill>
              <a:blip r:embed="rId3"/>
              <a:stretch>
                <a:fillRect/>
              </a:stretch>
            </p:blipFill>
            <p:spPr>
              <a:xfrm>
                <a:off x="390600" y="9720"/>
                <a:ext cx="7124760" cy="2165400"/>
              </a:xfrm>
              <a:prstGeom prst="rect">
                <a:avLst/>
              </a:prstGeom>
            </p:spPr>
          </p:pic>
        </mc:Fallback>
      </mc:AlternateContent>
    </p:spTree>
    <p:extLst>
      <p:ext uri="{BB962C8B-B14F-4D97-AF65-F5344CB8AC3E}">
        <p14:creationId xmlns:p14="http://schemas.microsoft.com/office/powerpoint/2010/main" val="416986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782"/>
            <a:ext cx="8229600" cy="893618"/>
          </a:xfrm>
        </p:spPr>
        <p:txBody>
          <a:bodyPr/>
          <a:lstStyle/>
          <a:p>
            <a:r>
              <a:rPr lang="en-US" b="1" dirty="0"/>
              <a:t>Step 1</a:t>
            </a:r>
          </a:p>
        </p:txBody>
      </p:sp>
      <p:sp>
        <p:nvSpPr>
          <p:cNvPr id="3" name="Content Placeholder 2"/>
          <p:cNvSpPr>
            <a:spLocks noGrp="1"/>
          </p:cNvSpPr>
          <p:nvPr>
            <p:ph idx="1"/>
          </p:nvPr>
        </p:nvSpPr>
        <p:spPr>
          <a:xfrm>
            <a:off x="1981200" y="914401"/>
            <a:ext cx="8229600" cy="5211763"/>
          </a:xfrm>
        </p:spPr>
        <p:txBody>
          <a:bodyPr/>
          <a:lstStyle/>
          <a:p>
            <a:r>
              <a:rPr lang="en-GB" dirty="0"/>
              <a:t>Forward Propagation – supply inputs along with initial weights. </a:t>
            </a:r>
          </a:p>
          <a:p>
            <a:r>
              <a:rPr lang="en-GB" dirty="0"/>
              <a:t>Compute Error = </a:t>
            </a:r>
            <a:r>
              <a:rPr lang="en-GB" dirty="0" err="1"/>
              <a:t>ypred</a:t>
            </a:r>
            <a:r>
              <a:rPr lang="en-GB" dirty="0"/>
              <a:t> – y</a:t>
            </a:r>
          </a:p>
          <a:p>
            <a:r>
              <a:rPr lang="en-GB" dirty="0"/>
              <a:t>Plot the cost function</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796" y="3276601"/>
            <a:ext cx="8181975" cy="3267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ED8601-41EE-4F70-8990-BD9E200FBF23}"/>
                  </a:ext>
                </a:extLst>
              </p14:cNvPr>
              <p14:cNvContentPartPr/>
              <p14:nvPr/>
            </p14:nvContentPartPr>
            <p14:xfrm>
              <a:off x="2063880" y="1434960"/>
              <a:ext cx="9836280" cy="4921920"/>
            </p14:xfrm>
          </p:contentPart>
        </mc:Choice>
        <mc:Fallback xmlns="">
          <p:pic>
            <p:nvPicPr>
              <p:cNvPr id="4" name="Ink 3">
                <a:extLst>
                  <a:ext uri="{FF2B5EF4-FFF2-40B4-BE49-F238E27FC236}">
                    <a16:creationId xmlns:a16="http://schemas.microsoft.com/office/drawing/2014/main" id="{6CED8601-41EE-4F70-8990-BD9E200FBF23}"/>
                  </a:ext>
                </a:extLst>
              </p:cNvPr>
              <p:cNvPicPr/>
              <p:nvPr/>
            </p:nvPicPr>
            <p:blipFill>
              <a:blip r:embed="rId4"/>
              <a:stretch>
                <a:fillRect/>
              </a:stretch>
            </p:blipFill>
            <p:spPr>
              <a:xfrm>
                <a:off x="2054520" y="1425600"/>
                <a:ext cx="9855000" cy="4940640"/>
              </a:xfrm>
              <a:prstGeom prst="rect">
                <a:avLst/>
              </a:prstGeom>
            </p:spPr>
          </p:pic>
        </mc:Fallback>
      </mc:AlternateContent>
    </p:spTree>
    <p:extLst>
      <p:ext uri="{BB962C8B-B14F-4D97-AF65-F5344CB8AC3E}">
        <p14:creationId xmlns:p14="http://schemas.microsoft.com/office/powerpoint/2010/main" val="71229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what Computers see….</a:t>
            </a:r>
          </a:p>
        </p:txBody>
      </p:sp>
      <p:sp>
        <p:nvSpPr>
          <p:cNvPr id="3" name="Content Placeholder 2"/>
          <p:cNvSpPr>
            <a:spLocks noGrp="1"/>
          </p:cNvSpPr>
          <p:nvPr>
            <p:ph idx="1"/>
          </p:nvPr>
        </p:nvSpPr>
        <p:spPr/>
        <p:txBody>
          <a:bodyPr/>
          <a:lstStyle/>
          <a:p>
            <a:endParaRPr lang="en-US"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71650"/>
            <a:ext cx="83820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91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00F9B-38A3-4A9B-93D8-C6F0D1ECED92}"/>
              </a:ext>
            </a:extLst>
          </p:cNvPr>
          <p:cNvPicPr>
            <a:picLocks noChangeAspect="1"/>
          </p:cNvPicPr>
          <p:nvPr/>
        </p:nvPicPr>
        <p:blipFill>
          <a:blip r:embed="rId2"/>
          <a:stretch>
            <a:fillRect/>
          </a:stretch>
        </p:blipFill>
        <p:spPr>
          <a:xfrm>
            <a:off x="76200" y="0"/>
            <a:ext cx="3690257" cy="1905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057EEFF-B80D-45BE-993D-A9A7D54C3581}"/>
                  </a:ext>
                </a:extLst>
              </p14:cNvPr>
              <p14:cNvContentPartPr/>
              <p14:nvPr/>
            </p14:nvContentPartPr>
            <p14:xfrm>
              <a:off x="146160" y="19080"/>
              <a:ext cx="11900160" cy="6305760"/>
            </p14:xfrm>
          </p:contentPart>
        </mc:Choice>
        <mc:Fallback xmlns="">
          <p:pic>
            <p:nvPicPr>
              <p:cNvPr id="2" name="Ink 1">
                <a:extLst>
                  <a:ext uri="{FF2B5EF4-FFF2-40B4-BE49-F238E27FC236}">
                    <a16:creationId xmlns:a16="http://schemas.microsoft.com/office/drawing/2014/main" id="{3057EEFF-B80D-45BE-993D-A9A7D54C3581}"/>
                  </a:ext>
                </a:extLst>
              </p:cNvPr>
              <p:cNvPicPr/>
              <p:nvPr/>
            </p:nvPicPr>
            <p:blipFill>
              <a:blip r:embed="rId4"/>
              <a:stretch>
                <a:fillRect/>
              </a:stretch>
            </p:blipFill>
            <p:spPr>
              <a:xfrm>
                <a:off x="136800" y="9720"/>
                <a:ext cx="11918880" cy="6324480"/>
              </a:xfrm>
              <a:prstGeom prst="rect">
                <a:avLst/>
              </a:prstGeom>
            </p:spPr>
          </p:pic>
        </mc:Fallback>
      </mc:AlternateContent>
    </p:spTree>
    <p:extLst>
      <p:ext uri="{BB962C8B-B14F-4D97-AF65-F5344CB8AC3E}">
        <p14:creationId xmlns:p14="http://schemas.microsoft.com/office/powerpoint/2010/main" val="568368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855"/>
            <a:ext cx="8229600" cy="838200"/>
          </a:xfrm>
        </p:spPr>
        <p:txBody>
          <a:bodyPr/>
          <a:lstStyle/>
          <a:p>
            <a:r>
              <a:rPr lang="en-US" b="1" dirty="0"/>
              <a:t>Step 2</a:t>
            </a:r>
            <a:r>
              <a:rPr lang="en-US" dirty="0"/>
              <a:t> </a:t>
            </a:r>
          </a:p>
        </p:txBody>
      </p:sp>
      <p:sp>
        <p:nvSpPr>
          <p:cNvPr id="3" name="Content Placeholder 2"/>
          <p:cNvSpPr>
            <a:spLocks noGrp="1"/>
          </p:cNvSpPr>
          <p:nvPr>
            <p:ph idx="1"/>
          </p:nvPr>
        </p:nvSpPr>
        <p:spPr>
          <a:xfrm>
            <a:off x="1676400" y="838201"/>
            <a:ext cx="8839200" cy="5287963"/>
          </a:xfrm>
        </p:spPr>
        <p:txBody>
          <a:bodyPr/>
          <a:lstStyle/>
          <a:p>
            <a:pPr algn="just"/>
            <a:r>
              <a:rPr lang="en-US" dirty="0"/>
              <a:t>Backward Propagation – Update the weights and re-compute the activation function to get new </a:t>
            </a:r>
            <a:r>
              <a:rPr lang="en-US" dirty="0" err="1"/>
              <a:t>ypred</a:t>
            </a:r>
            <a:r>
              <a:rPr lang="en-US" dirty="0"/>
              <a:t>.</a:t>
            </a:r>
          </a:p>
          <a:p>
            <a:pPr algn="just"/>
            <a:r>
              <a:rPr lang="en-US" dirty="0"/>
              <a:t>Compute error = </a:t>
            </a:r>
            <a:r>
              <a:rPr lang="en-US" dirty="0" err="1"/>
              <a:t>ypred</a:t>
            </a:r>
            <a:r>
              <a:rPr lang="en-US" dirty="0"/>
              <a:t> – y</a:t>
            </a:r>
          </a:p>
          <a:p>
            <a:pPr algn="just"/>
            <a:r>
              <a:rPr lang="en-US" dirty="0"/>
              <a:t>Plot the cost function.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4" y="3571876"/>
            <a:ext cx="8105775" cy="3286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A860B59-C7E4-436B-929B-6BCCC2A204DA}"/>
                  </a:ext>
                </a:extLst>
              </p14:cNvPr>
              <p14:cNvContentPartPr/>
              <p14:nvPr/>
            </p14:nvContentPartPr>
            <p14:xfrm>
              <a:off x="177840" y="1352520"/>
              <a:ext cx="10655640" cy="4781880"/>
            </p14:xfrm>
          </p:contentPart>
        </mc:Choice>
        <mc:Fallback xmlns="">
          <p:pic>
            <p:nvPicPr>
              <p:cNvPr id="4" name="Ink 3">
                <a:extLst>
                  <a:ext uri="{FF2B5EF4-FFF2-40B4-BE49-F238E27FC236}">
                    <a16:creationId xmlns:a16="http://schemas.microsoft.com/office/drawing/2014/main" id="{6A860B59-C7E4-436B-929B-6BCCC2A204DA}"/>
                  </a:ext>
                </a:extLst>
              </p:cNvPr>
              <p:cNvPicPr/>
              <p:nvPr/>
            </p:nvPicPr>
            <p:blipFill>
              <a:blip r:embed="rId4"/>
              <a:stretch>
                <a:fillRect/>
              </a:stretch>
            </p:blipFill>
            <p:spPr>
              <a:xfrm>
                <a:off x="168480" y="1343160"/>
                <a:ext cx="10674360" cy="4800600"/>
              </a:xfrm>
              <a:prstGeom prst="rect">
                <a:avLst/>
              </a:prstGeom>
            </p:spPr>
          </p:pic>
        </mc:Fallback>
      </mc:AlternateContent>
    </p:spTree>
    <p:extLst>
      <p:ext uri="{BB962C8B-B14F-4D97-AF65-F5344CB8AC3E}">
        <p14:creationId xmlns:p14="http://schemas.microsoft.com/office/powerpoint/2010/main" val="217744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09601"/>
            <a:ext cx="8229600" cy="5516563"/>
          </a:xfrm>
        </p:spPr>
        <p:txBody>
          <a:bodyPr/>
          <a:lstStyle/>
          <a:p>
            <a:pPr algn="just"/>
            <a:r>
              <a:rPr lang="en-GB" dirty="0"/>
              <a:t>Repeat the process till the cost is nearly 0.</a:t>
            </a:r>
          </a:p>
          <a:p>
            <a:pPr algn="just"/>
            <a:r>
              <a:rPr lang="en-GB" dirty="0"/>
              <a:t>Cost would be nearly 0 when </a:t>
            </a:r>
            <a:r>
              <a:rPr lang="en-GB" dirty="0" err="1"/>
              <a:t>ypred</a:t>
            </a:r>
            <a:r>
              <a:rPr lang="en-GB" dirty="0"/>
              <a:t> is almost equal to 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438400"/>
            <a:ext cx="8134350" cy="3505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717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DD68914-11A2-4ECF-94F5-E4F1AAA7320C}"/>
                  </a:ext>
                </a:extLst>
              </p14:cNvPr>
              <p14:cNvContentPartPr/>
              <p14:nvPr/>
            </p14:nvContentPartPr>
            <p14:xfrm>
              <a:off x="0" y="133200"/>
              <a:ext cx="11735280" cy="5467680"/>
            </p14:xfrm>
          </p:contentPart>
        </mc:Choice>
        <mc:Fallback xmlns="">
          <p:pic>
            <p:nvPicPr>
              <p:cNvPr id="2" name="Ink 1">
                <a:extLst>
                  <a:ext uri="{FF2B5EF4-FFF2-40B4-BE49-F238E27FC236}">
                    <a16:creationId xmlns:a16="http://schemas.microsoft.com/office/drawing/2014/main" id="{5DD68914-11A2-4ECF-94F5-E4F1AAA7320C}"/>
                  </a:ext>
                </a:extLst>
              </p:cNvPr>
              <p:cNvPicPr/>
              <p:nvPr/>
            </p:nvPicPr>
            <p:blipFill>
              <a:blip r:embed="rId3"/>
              <a:stretch>
                <a:fillRect/>
              </a:stretch>
            </p:blipFill>
            <p:spPr>
              <a:xfrm>
                <a:off x="-9360" y="123840"/>
                <a:ext cx="11754000" cy="5486400"/>
              </a:xfrm>
              <a:prstGeom prst="rect">
                <a:avLst/>
              </a:prstGeom>
            </p:spPr>
          </p:pic>
        </mc:Fallback>
      </mc:AlternateContent>
    </p:spTree>
    <p:extLst>
      <p:ext uri="{BB962C8B-B14F-4D97-AF65-F5344CB8AC3E}">
        <p14:creationId xmlns:p14="http://schemas.microsoft.com/office/powerpoint/2010/main" val="3764096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710"/>
            <a:ext cx="8229600" cy="810491"/>
          </a:xfrm>
        </p:spPr>
        <p:txBody>
          <a:bodyPr/>
          <a:lstStyle/>
          <a:p>
            <a:r>
              <a:rPr lang="en-US" dirty="0"/>
              <a:t>Process illustrated for 8 rows</a:t>
            </a:r>
          </a:p>
        </p:txBody>
      </p:sp>
      <p:sp>
        <p:nvSpPr>
          <p:cNvPr id="3" name="Content Placeholder 2"/>
          <p:cNvSpPr>
            <a:spLocks noGrp="1"/>
          </p:cNvSpPr>
          <p:nvPr>
            <p:ph idx="1"/>
          </p:nvPr>
        </p:nvSpPr>
        <p:spPr>
          <a:xfrm>
            <a:off x="1752600" y="914401"/>
            <a:ext cx="8763000" cy="5211763"/>
          </a:xfrm>
        </p:spPr>
        <p:txBody>
          <a:bodyPr/>
          <a:lstStyle/>
          <a:p>
            <a:r>
              <a:rPr lang="en-US" dirty="0"/>
              <a:t>The figure shows 8 rows of data in the table.</a:t>
            </a:r>
          </a:p>
          <a:p>
            <a:r>
              <a:rPr lang="en-US" dirty="0"/>
              <a:t>Every row is fed into the same neuron.</a:t>
            </a:r>
          </a:p>
          <a:p>
            <a:r>
              <a:rPr lang="en-US" dirty="0"/>
              <a:t>For illustration purpose there are 8 neurons shown.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200400"/>
            <a:ext cx="7886700" cy="3371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7E74A97-70DD-4642-A33D-6AEC716D7E85}"/>
                  </a:ext>
                </a:extLst>
              </p14:cNvPr>
              <p14:cNvContentPartPr/>
              <p14:nvPr/>
            </p14:nvContentPartPr>
            <p14:xfrm>
              <a:off x="8744040" y="3365640"/>
              <a:ext cx="1136880" cy="1581480"/>
            </p14:xfrm>
          </p:contentPart>
        </mc:Choice>
        <mc:Fallback xmlns="">
          <p:pic>
            <p:nvPicPr>
              <p:cNvPr id="4" name="Ink 3">
                <a:extLst>
                  <a:ext uri="{FF2B5EF4-FFF2-40B4-BE49-F238E27FC236}">
                    <a16:creationId xmlns:a16="http://schemas.microsoft.com/office/drawing/2014/main" id="{37E74A97-70DD-4642-A33D-6AEC716D7E85}"/>
                  </a:ext>
                </a:extLst>
              </p:cNvPr>
              <p:cNvPicPr/>
              <p:nvPr/>
            </p:nvPicPr>
            <p:blipFill>
              <a:blip r:embed="rId4"/>
              <a:stretch>
                <a:fillRect/>
              </a:stretch>
            </p:blipFill>
            <p:spPr>
              <a:xfrm>
                <a:off x="8734680" y="3356280"/>
                <a:ext cx="1155600" cy="1600200"/>
              </a:xfrm>
              <a:prstGeom prst="rect">
                <a:avLst/>
              </a:prstGeom>
            </p:spPr>
          </p:pic>
        </mc:Fallback>
      </mc:AlternateContent>
    </p:spTree>
    <p:extLst>
      <p:ext uri="{BB962C8B-B14F-4D97-AF65-F5344CB8AC3E}">
        <p14:creationId xmlns:p14="http://schemas.microsoft.com/office/powerpoint/2010/main" val="311620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66801"/>
            <a:ext cx="8229600" cy="5059363"/>
          </a:xfrm>
        </p:spPr>
        <p:txBody>
          <a:bodyPr/>
          <a:lstStyle/>
          <a:p>
            <a:r>
              <a:rPr lang="en-US" dirty="0"/>
              <a:t>Compute the error for every </a:t>
            </a:r>
            <a:r>
              <a:rPr lang="en-US" dirty="0" err="1"/>
              <a:t>ypred</a:t>
            </a:r>
            <a:r>
              <a:rPr lang="en-US" dirty="0"/>
              <a:t> and y, sum it up and plot the cost function.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764" y="2438401"/>
            <a:ext cx="7353300" cy="3267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375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90601"/>
            <a:ext cx="8229600" cy="5135563"/>
          </a:xfrm>
        </p:spPr>
        <p:txBody>
          <a:bodyPr/>
          <a:lstStyle/>
          <a:p>
            <a:r>
              <a:rPr lang="en-US" dirty="0"/>
              <a:t>Adjust the weights to reduce cost (all rows have same updated weights)</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764" y="2514601"/>
            <a:ext cx="8039100" cy="3400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5E49730-35FA-4FAF-AD14-67C71E45E049}"/>
                  </a:ext>
                </a:extLst>
              </p14:cNvPr>
              <p14:cNvContentPartPr/>
              <p14:nvPr/>
            </p14:nvContentPartPr>
            <p14:xfrm>
              <a:off x="6480" y="146160"/>
              <a:ext cx="9322200" cy="5619960"/>
            </p14:xfrm>
          </p:contentPart>
        </mc:Choice>
        <mc:Fallback xmlns="">
          <p:pic>
            <p:nvPicPr>
              <p:cNvPr id="2" name="Ink 1">
                <a:extLst>
                  <a:ext uri="{FF2B5EF4-FFF2-40B4-BE49-F238E27FC236}">
                    <a16:creationId xmlns:a16="http://schemas.microsoft.com/office/drawing/2014/main" id="{F5E49730-35FA-4FAF-AD14-67C71E45E049}"/>
                  </a:ext>
                </a:extLst>
              </p:cNvPr>
              <p:cNvPicPr/>
              <p:nvPr/>
            </p:nvPicPr>
            <p:blipFill>
              <a:blip r:embed="rId4"/>
              <a:stretch>
                <a:fillRect/>
              </a:stretch>
            </p:blipFill>
            <p:spPr>
              <a:xfrm>
                <a:off x="-2880" y="136800"/>
                <a:ext cx="9340920" cy="5638680"/>
              </a:xfrm>
              <a:prstGeom prst="rect">
                <a:avLst/>
              </a:prstGeom>
            </p:spPr>
          </p:pic>
        </mc:Fallback>
      </mc:AlternateContent>
    </p:spTree>
    <p:extLst>
      <p:ext uri="{BB962C8B-B14F-4D97-AF65-F5344CB8AC3E}">
        <p14:creationId xmlns:p14="http://schemas.microsoft.com/office/powerpoint/2010/main" val="2482294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Normal / Batch Gradient Descent</a:t>
            </a:r>
          </a:p>
        </p:txBody>
      </p:sp>
      <p:pic>
        <p:nvPicPr>
          <p:cNvPr id="112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5013" y="2895600"/>
            <a:ext cx="8181975" cy="3524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1676400" y="914401"/>
            <a:ext cx="88392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entire dataset (all rows) is fed one at a time, all </a:t>
            </a:r>
            <a:r>
              <a:rPr lang="en-US" sz="2800" dirty="0" err="1"/>
              <a:t>ypred</a:t>
            </a:r>
            <a:r>
              <a:rPr lang="en-US" sz="2800" dirty="0"/>
              <a:t> are summed up and cost function calculated. </a:t>
            </a:r>
          </a:p>
          <a:p>
            <a:r>
              <a:rPr lang="en-US" sz="2800" dirty="0"/>
              <a:t>After one epoch (one traverse of entire dataset) weights are adjusted.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ADD3425-6B6C-485E-B0DE-B213061C4A03}"/>
                  </a:ext>
                </a:extLst>
              </p14:cNvPr>
              <p14:cNvContentPartPr/>
              <p14:nvPr/>
            </p14:nvContentPartPr>
            <p14:xfrm>
              <a:off x="0" y="101520"/>
              <a:ext cx="12186000" cy="6248880"/>
            </p14:xfrm>
          </p:contentPart>
        </mc:Choice>
        <mc:Fallback xmlns="">
          <p:pic>
            <p:nvPicPr>
              <p:cNvPr id="3" name="Ink 2">
                <a:extLst>
                  <a:ext uri="{FF2B5EF4-FFF2-40B4-BE49-F238E27FC236}">
                    <a16:creationId xmlns:a16="http://schemas.microsoft.com/office/drawing/2014/main" id="{FADD3425-6B6C-485E-B0DE-B213061C4A03}"/>
                  </a:ext>
                </a:extLst>
              </p:cNvPr>
              <p:cNvPicPr/>
              <p:nvPr/>
            </p:nvPicPr>
            <p:blipFill>
              <a:blip r:embed="rId4"/>
              <a:stretch>
                <a:fillRect/>
              </a:stretch>
            </p:blipFill>
            <p:spPr>
              <a:xfrm>
                <a:off x="-9360" y="92160"/>
                <a:ext cx="12204720" cy="6267600"/>
              </a:xfrm>
              <a:prstGeom prst="rect">
                <a:avLst/>
              </a:prstGeom>
            </p:spPr>
          </p:pic>
        </mc:Fallback>
      </mc:AlternateContent>
    </p:spTree>
    <p:extLst>
      <p:ext uri="{BB962C8B-B14F-4D97-AF65-F5344CB8AC3E}">
        <p14:creationId xmlns:p14="http://schemas.microsoft.com/office/powerpoint/2010/main" val="2135297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456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Stochastic Gradient Descent</a:t>
            </a:r>
          </a:p>
        </p:txBody>
      </p:sp>
      <p:sp>
        <p:nvSpPr>
          <p:cNvPr id="3" name="Content Placeholder 2"/>
          <p:cNvSpPr>
            <a:spLocks noGrp="1"/>
          </p:cNvSpPr>
          <p:nvPr>
            <p:ph idx="1"/>
          </p:nvPr>
        </p:nvSpPr>
        <p:spPr>
          <a:xfrm>
            <a:off x="1752600" y="1066801"/>
            <a:ext cx="8686800" cy="5059363"/>
          </a:xfrm>
        </p:spPr>
        <p:txBody>
          <a:bodyPr/>
          <a:lstStyle/>
          <a:p>
            <a:pPr algn="just"/>
            <a:r>
              <a:rPr lang="en-US" dirty="0"/>
              <a:t>After every row is computed the cost is computed and the weights are updated.</a:t>
            </a:r>
          </a:p>
          <a:p>
            <a:pPr algn="just"/>
            <a:r>
              <a:rPr lang="en-US" dirty="0"/>
              <a:t>The next row will get the updated weights. This will reduce the cost.</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3429001"/>
            <a:ext cx="6619875" cy="319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EAF2421-9C03-4A47-8E0F-F20C11471BE7}"/>
                  </a:ext>
                </a:extLst>
              </p14:cNvPr>
              <p14:cNvContentPartPr/>
              <p14:nvPr/>
            </p14:nvContentPartPr>
            <p14:xfrm>
              <a:off x="114120" y="349200"/>
              <a:ext cx="12071880" cy="4362840"/>
            </p14:xfrm>
          </p:contentPart>
        </mc:Choice>
        <mc:Fallback xmlns="">
          <p:pic>
            <p:nvPicPr>
              <p:cNvPr id="4" name="Ink 3">
                <a:extLst>
                  <a:ext uri="{FF2B5EF4-FFF2-40B4-BE49-F238E27FC236}">
                    <a16:creationId xmlns:a16="http://schemas.microsoft.com/office/drawing/2014/main" id="{EEAF2421-9C03-4A47-8E0F-F20C11471BE7}"/>
                  </a:ext>
                </a:extLst>
              </p:cNvPr>
              <p:cNvPicPr/>
              <p:nvPr/>
            </p:nvPicPr>
            <p:blipFill>
              <a:blip r:embed="rId4"/>
              <a:stretch>
                <a:fillRect/>
              </a:stretch>
            </p:blipFill>
            <p:spPr>
              <a:xfrm>
                <a:off x="104760" y="339840"/>
                <a:ext cx="12090600" cy="4381560"/>
              </a:xfrm>
              <a:prstGeom prst="rect">
                <a:avLst/>
              </a:prstGeom>
            </p:spPr>
          </p:pic>
        </mc:Fallback>
      </mc:AlternateContent>
    </p:spTree>
    <p:extLst>
      <p:ext uri="{BB962C8B-B14F-4D97-AF65-F5344CB8AC3E}">
        <p14:creationId xmlns:p14="http://schemas.microsoft.com/office/powerpoint/2010/main" val="172257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09601"/>
            <a:ext cx="8077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224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618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Gradient Descent Vs. Stochastic Gradient Descent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1600201"/>
            <a:ext cx="8458200" cy="431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04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200" y="152400"/>
            <a:ext cx="4040188" cy="639762"/>
          </a:xfrm>
        </p:spPr>
        <p:txBody>
          <a:bodyPr>
            <a:normAutofit/>
          </a:bodyPr>
          <a:lstStyle/>
          <a:p>
            <a:pPr algn="ctr"/>
            <a:r>
              <a:rPr lang="en-US" sz="3200" dirty="0"/>
              <a:t>Gradient Descent</a:t>
            </a:r>
            <a:r>
              <a:rPr lang="en-US" sz="2000" dirty="0"/>
              <a:t>	</a:t>
            </a:r>
          </a:p>
        </p:txBody>
      </p:sp>
      <p:sp>
        <p:nvSpPr>
          <p:cNvPr id="4" name="Content Placeholder 3"/>
          <p:cNvSpPr>
            <a:spLocks noGrp="1"/>
          </p:cNvSpPr>
          <p:nvPr>
            <p:ph sz="half" idx="2"/>
          </p:nvPr>
        </p:nvSpPr>
        <p:spPr>
          <a:xfrm>
            <a:off x="1676400" y="990600"/>
            <a:ext cx="4344988" cy="5715000"/>
          </a:xfrm>
          <a:ln>
            <a:solidFill>
              <a:schemeClr val="tx1"/>
            </a:solidFill>
          </a:ln>
        </p:spPr>
        <p:txBody>
          <a:bodyPr>
            <a:noAutofit/>
          </a:bodyPr>
          <a:lstStyle/>
          <a:p>
            <a:r>
              <a:rPr lang="en-US" sz="2800" dirty="0"/>
              <a:t>Cannot handle non-convexity. (falls in the trap of local minima). </a:t>
            </a:r>
          </a:p>
          <a:p>
            <a:r>
              <a:rPr lang="en-US" sz="2800" dirty="0"/>
              <a:t>It is slower in converging as the entire batch has to be run. </a:t>
            </a:r>
          </a:p>
          <a:p>
            <a:r>
              <a:rPr lang="en-US" sz="2800" dirty="0"/>
              <a:t>Its deterministic – if you have same weights at the start every iteration you get same results.</a:t>
            </a:r>
          </a:p>
        </p:txBody>
      </p:sp>
      <p:sp>
        <p:nvSpPr>
          <p:cNvPr id="5" name="Text Placeholder 4"/>
          <p:cNvSpPr>
            <a:spLocks noGrp="1"/>
          </p:cNvSpPr>
          <p:nvPr>
            <p:ph type="body" sz="quarter" idx="3"/>
          </p:nvPr>
        </p:nvSpPr>
        <p:spPr>
          <a:xfrm>
            <a:off x="6172200" y="152400"/>
            <a:ext cx="4343400" cy="639762"/>
          </a:xfrm>
        </p:spPr>
        <p:txBody>
          <a:bodyPr>
            <a:noAutofit/>
          </a:bodyPr>
          <a:lstStyle/>
          <a:p>
            <a:r>
              <a:rPr lang="en-US" sz="2800" dirty="0"/>
              <a:t>Stochastic Gradient Descent</a:t>
            </a:r>
          </a:p>
        </p:txBody>
      </p:sp>
      <p:sp>
        <p:nvSpPr>
          <p:cNvPr id="6" name="Content Placeholder 5"/>
          <p:cNvSpPr>
            <a:spLocks noGrp="1"/>
          </p:cNvSpPr>
          <p:nvPr>
            <p:ph sz="quarter" idx="4"/>
          </p:nvPr>
        </p:nvSpPr>
        <p:spPr>
          <a:xfrm>
            <a:off x="6169026" y="990600"/>
            <a:ext cx="4346575" cy="5715000"/>
          </a:xfrm>
          <a:ln>
            <a:solidFill>
              <a:schemeClr val="tx1"/>
            </a:solidFill>
          </a:ln>
        </p:spPr>
        <p:txBody>
          <a:bodyPr>
            <a:normAutofit/>
          </a:bodyPr>
          <a:lstStyle/>
          <a:p>
            <a:r>
              <a:rPr lang="en-US" sz="2800" dirty="0"/>
              <a:t>Handles non-convexity. </a:t>
            </a:r>
          </a:p>
          <a:p>
            <a:endParaRPr lang="en-US" sz="2800" dirty="0"/>
          </a:p>
          <a:p>
            <a:endParaRPr lang="en-US" sz="2800" dirty="0"/>
          </a:p>
          <a:p>
            <a:r>
              <a:rPr lang="en-US" sz="2800" dirty="0"/>
              <a:t>Its faster in converging. </a:t>
            </a:r>
          </a:p>
          <a:p>
            <a:endParaRPr lang="en-US" sz="2800" dirty="0"/>
          </a:p>
          <a:p>
            <a:r>
              <a:rPr lang="en-US" sz="2800" dirty="0"/>
              <a:t>More stochastic i.e., random – even if start with same weights, you will pick the rows randomly &amp; adjust the weights. So you would get different results.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AB282F3-E698-4F0C-A514-606F7709A48A}"/>
                  </a:ext>
                </a:extLst>
              </p14:cNvPr>
              <p14:cNvContentPartPr/>
              <p14:nvPr/>
            </p14:nvContentPartPr>
            <p14:xfrm>
              <a:off x="3479760" y="1339920"/>
              <a:ext cx="4902480" cy="451080"/>
            </p14:xfrm>
          </p:contentPart>
        </mc:Choice>
        <mc:Fallback xmlns="">
          <p:pic>
            <p:nvPicPr>
              <p:cNvPr id="2" name="Ink 1">
                <a:extLst>
                  <a:ext uri="{FF2B5EF4-FFF2-40B4-BE49-F238E27FC236}">
                    <a16:creationId xmlns:a16="http://schemas.microsoft.com/office/drawing/2014/main" id="{0AB282F3-E698-4F0C-A514-606F7709A48A}"/>
                  </a:ext>
                </a:extLst>
              </p:cNvPr>
              <p:cNvPicPr/>
              <p:nvPr/>
            </p:nvPicPr>
            <p:blipFill>
              <a:blip r:embed="rId3"/>
              <a:stretch>
                <a:fillRect/>
              </a:stretch>
            </p:blipFill>
            <p:spPr>
              <a:xfrm>
                <a:off x="3470400" y="1330560"/>
                <a:ext cx="4921200" cy="469800"/>
              </a:xfrm>
              <a:prstGeom prst="rect">
                <a:avLst/>
              </a:prstGeom>
            </p:spPr>
          </p:pic>
        </mc:Fallback>
      </mc:AlternateContent>
    </p:spTree>
    <p:extLst>
      <p:ext uri="{BB962C8B-B14F-4D97-AF65-F5344CB8AC3E}">
        <p14:creationId xmlns:p14="http://schemas.microsoft.com/office/powerpoint/2010/main" val="175275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Training NN with SGD</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447801"/>
            <a:ext cx="8839200" cy="44957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27C992C-D259-4C46-9115-8463963E8235}"/>
                  </a:ext>
                </a:extLst>
              </p14:cNvPr>
              <p14:cNvContentPartPr/>
              <p14:nvPr/>
            </p14:nvContentPartPr>
            <p14:xfrm>
              <a:off x="317520" y="6480"/>
              <a:ext cx="11824200" cy="4210200"/>
            </p14:xfrm>
          </p:contentPart>
        </mc:Choice>
        <mc:Fallback xmlns="">
          <p:pic>
            <p:nvPicPr>
              <p:cNvPr id="3" name="Ink 2">
                <a:extLst>
                  <a:ext uri="{FF2B5EF4-FFF2-40B4-BE49-F238E27FC236}">
                    <a16:creationId xmlns:a16="http://schemas.microsoft.com/office/drawing/2014/main" id="{927C992C-D259-4C46-9115-8463963E8235}"/>
                  </a:ext>
                </a:extLst>
              </p:cNvPr>
              <p:cNvPicPr/>
              <p:nvPr/>
            </p:nvPicPr>
            <p:blipFill>
              <a:blip r:embed="rId4"/>
              <a:stretch>
                <a:fillRect/>
              </a:stretch>
            </p:blipFill>
            <p:spPr>
              <a:xfrm>
                <a:off x="308160" y="-2880"/>
                <a:ext cx="11842920" cy="4228920"/>
              </a:xfrm>
              <a:prstGeom prst="rect">
                <a:avLst/>
              </a:prstGeom>
            </p:spPr>
          </p:pic>
        </mc:Fallback>
      </mc:AlternateContent>
    </p:spTree>
    <p:extLst>
      <p:ext uri="{BB962C8B-B14F-4D97-AF65-F5344CB8AC3E}">
        <p14:creationId xmlns:p14="http://schemas.microsoft.com/office/powerpoint/2010/main" val="3927841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Installing </a:t>
            </a:r>
            <a:r>
              <a:rPr lang="en-US" b="1" dirty="0" err="1"/>
              <a:t>Keras</a:t>
            </a:r>
            <a:endParaRPr lang="en-US" b="1" dirty="0"/>
          </a:p>
        </p:txBody>
      </p:sp>
      <p:sp>
        <p:nvSpPr>
          <p:cNvPr id="3" name="Content Placeholder 2"/>
          <p:cNvSpPr>
            <a:spLocks noGrp="1"/>
          </p:cNvSpPr>
          <p:nvPr>
            <p:ph idx="1"/>
          </p:nvPr>
        </p:nvSpPr>
        <p:spPr/>
        <p:txBody>
          <a:bodyPr/>
          <a:lstStyle/>
          <a:p>
            <a:pPr algn="just"/>
            <a:r>
              <a:rPr lang="en-GB" dirty="0"/>
              <a:t>Inside the anaconda prompt</a:t>
            </a:r>
            <a:r>
              <a:rPr lang="en-GB"/>
              <a:t>, enter </a:t>
            </a:r>
            <a:r>
              <a:rPr lang="en-GB" dirty="0"/>
              <a:t>the following line command:</a:t>
            </a:r>
          </a:p>
          <a:p>
            <a:pPr marL="0" indent="0" algn="just">
              <a:buNone/>
            </a:pPr>
            <a:r>
              <a:rPr lang="en-GB" dirty="0"/>
              <a:t>	</a:t>
            </a:r>
          </a:p>
          <a:p>
            <a:pPr marL="0" indent="0" algn="just">
              <a:buNone/>
            </a:pPr>
            <a:r>
              <a:rPr lang="en-GB" dirty="0"/>
              <a:t>	</a:t>
            </a:r>
            <a:r>
              <a:rPr lang="en-GB" b="1" dirty="0" err="1"/>
              <a:t>conda</a:t>
            </a:r>
            <a:r>
              <a:rPr lang="en-GB" b="1" dirty="0"/>
              <a:t> install -c </a:t>
            </a:r>
            <a:r>
              <a:rPr lang="en-GB" b="1" dirty="0" err="1"/>
              <a:t>conda</a:t>
            </a:r>
            <a:r>
              <a:rPr lang="en-GB" b="1" dirty="0"/>
              <a:t>-forge </a:t>
            </a:r>
            <a:r>
              <a:rPr lang="en-GB" b="1" dirty="0" err="1"/>
              <a:t>keras</a:t>
            </a:r>
            <a:endParaRPr lang="en-GB" b="1" dirty="0"/>
          </a:p>
          <a:p>
            <a:pPr algn="just"/>
            <a:endParaRPr lang="en-US" dirty="0"/>
          </a:p>
        </p:txBody>
      </p:sp>
    </p:spTree>
    <p:extLst>
      <p:ext uri="{BB962C8B-B14F-4D97-AF65-F5344CB8AC3E}">
        <p14:creationId xmlns:p14="http://schemas.microsoft.com/office/powerpoint/2010/main" val="655739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r>
              <a:rPr lang="en-US" dirty="0"/>
              <a:t>Multiclass Classification using NN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27355"/>
            <a:ext cx="80772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85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381000"/>
            <a:ext cx="10134600" cy="525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939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Class/Label Identification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00432"/>
            <a:ext cx="998220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448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17638"/>
            <a:ext cx="8534400" cy="4686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7377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normAutofit fontScale="90000"/>
          </a:bodyPr>
          <a:lstStyle/>
          <a:p>
            <a:r>
              <a:rPr lang="en-US" dirty="0"/>
              <a:t>Cost Function</a:t>
            </a:r>
          </a:p>
        </p:txBody>
      </p:sp>
      <p:sp>
        <p:nvSpPr>
          <p:cNvPr id="3" name="Content Placeholder 2"/>
          <p:cNvSpPr>
            <a:spLocks noGrp="1"/>
          </p:cNvSpPr>
          <p:nvPr>
            <p:ph idx="1"/>
          </p:nvPr>
        </p:nvSpPr>
        <p:spPr>
          <a:xfrm>
            <a:off x="1776414" y="4038601"/>
            <a:ext cx="8739187" cy="2590799"/>
          </a:xfrm>
        </p:spPr>
        <p:txBody>
          <a:bodyPr>
            <a:normAutofit lnSpcReduction="10000"/>
          </a:bodyPr>
          <a:lstStyle/>
          <a:p>
            <a:pPr algn="just"/>
            <a:r>
              <a:rPr lang="en-US" sz="2400" dirty="0"/>
              <a:t>The number of columns in our current theta matrix is equal to the number of nodes in our current layer (including the bias unit). The number of rows in our current theta matrix is equal to the number of nodes in the next layer (excluding the bias unit). As before with logistic regression, we square every term.</a:t>
            </a:r>
          </a:p>
          <a:p>
            <a:pPr algn="just"/>
            <a:r>
              <a:rPr lang="en-US" sz="2400" dirty="0"/>
              <a:t>The triple sum simply adds up the squares of all the individual </a:t>
            </a:r>
            <a:r>
              <a:rPr lang="en-US" sz="2400" dirty="0" err="1"/>
              <a:t>Θs</a:t>
            </a:r>
            <a:r>
              <a:rPr lang="en-US" sz="2400" dirty="0"/>
              <a:t> in the entire network.</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858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2590800" y="1562100"/>
            <a:ext cx="9144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76400" y="1905000"/>
            <a:ext cx="4419600" cy="1938992"/>
          </a:xfrm>
          <a:prstGeom prst="rect">
            <a:avLst/>
          </a:prstGeom>
          <a:noFill/>
          <a:ln>
            <a:solidFill>
              <a:schemeClr val="tx1"/>
            </a:solidFill>
          </a:ln>
        </p:spPr>
        <p:txBody>
          <a:bodyPr wrap="square" rtlCol="0">
            <a:spAutoFit/>
          </a:bodyPr>
          <a:lstStyle/>
          <a:p>
            <a:pPr algn="just"/>
            <a:r>
              <a:rPr lang="en-US" sz="2000" dirty="0"/>
              <a:t>additional nested summation that loops through the number of output nodes.</a:t>
            </a:r>
          </a:p>
          <a:p>
            <a:pPr algn="just"/>
            <a:endParaRPr lang="en-US" sz="2000" dirty="0"/>
          </a:p>
          <a:p>
            <a:pPr algn="just"/>
            <a:r>
              <a:rPr lang="en-US" sz="2000" dirty="0"/>
              <a:t>adds up the logistic regression costs calculated for each cell in the output layer</a:t>
            </a:r>
          </a:p>
        </p:txBody>
      </p:sp>
      <p:cxnSp>
        <p:nvCxnSpPr>
          <p:cNvPr id="7" name="Straight Arrow Connector 6"/>
          <p:cNvCxnSpPr/>
          <p:nvPr/>
        </p:nvCxnSpPr>
        <p:spPr>
          <a:xfrm flipH="1">
            <a:off x="7924800" y="1409700"/>
            <a:ext cx="9144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77000" y="1752600"/>
            <a:ext cx="1600200" cy="923330"/>
          </a:xfrm>
          <a:prstGeom prst="rect">
            <a:avLst/>
          </a:prstGeom>
          <a:noFill/>
          <a:ln>
            <a:solidFill>
              <a:schemeClr val="tx1"/>
            </a:solidFill>
          </a:ln>
        </p:spPr>
        <p:txBody>
          <a:bodyPr wrap="square" rtlCol="0">
            <a:spAutoFit/>
          </a:bodyPr>
          <a:lstStyle/>
          <a:p>
            <a:r>
              <a:rPr lang="en-US" dirty="0"/>
              <a:t>No. of layers in the architecture</a:t>
            </a:r>
          </a:p>
        </p:txBody>
      </p:sp>
      <p:cxnSp>
        <p:nvCxnSpPr>
          <p:cNvPr id="9" name="Straight Arrow Connector 8"/>
          <p:cNvCxnSpPr/>
          <p:nvPr/>
        </p:nvCxnSpPr>
        <p:spPr>
          <a:xfrm flipH="1">
            <a:off x="9095509" y="1559592"/>
            <a:ext cx="152400" cy="34540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05801" y="1936126"/>
            <a:ext cx="942109" cy="923330"/>
          </a:xfrm>
          <a:prstGeom prst="rect">
            <a:avLst/>
          </a:prstGeom>
          <a:noFill/>
          <a:ln>
            <a:solidFill>
              <a:schemeClr val="tx1"/>
            </a:solidFill>
          </a:ln>
        </p:spPr>
        <p:txBody>
          <a:bodyPr wrap="square" rtlCol="0">
            <a:spAutoFit/>
          </a:bodyPr>
          <a:lstStyle/>
          <a:p>
            <a:r>
              <a:rPr lang="en-US" dirty="0"/>
              <a:t>No. of units in layer l</a:t>
            </a:r>
          </a:p>
        </p:txBody>
      </p:sp>
      <p:sp>
        <p:nvSpPr>
          <p:cNvPr id="14" name="TextBox 13"/>
          <p:cNvSpPr txBox="1"/>
          <p:nvPr/>
        </p:nvSpPr>
        <p:spPr>
          <a:xfrm>
            <a:off x="9372601" y="1943101"/>
            <a:ext cx="942109" cy="1200329"/>
          </a:xfrm>
          <a:prstGeom prst="rect">
            <a:avLst/>
          </a:prstGeom>
          <a:noFill/>
          <a:ln>
            <a:solidFill>
              <a:schemeClr val="tx1"/>
            </a:solidFill>
          </a:ln>
        </p:spPr>
        <p:txBody>
          <a:bodyPr wrap="square" rtlCol="0">
            <a:spAutoFit/>
          </a:bodyPr>
          <a:lstStyle/>
          <a:p>
            <a:r>
              <a:rPr lang="en-US" dirty="0"/>
              <a:t>No. of units in layer l+1</a:t>
            </a:r>
          </a:p>
        </p:txBody>
      </p:sp>
      <p:cxnSp>
        <p:nvCxnSpPr>
          <p:cNvPr id="15" name="Straight Arrow Connector 14"/>
          <p:cNvCxnSpPr/>
          <p:nvPr/>
        </p:nvCxnSpPr>
        <p:spPr>
          <a:xfrm flipH="1">
            <a:off x="9525000" y="1567473"/>
            <a:ext cx="152400" cy="34540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413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Space Dimension</a:t>
            </a:r>
          </a:p>
        </p:txBody>
      </p:sp>
      <p:sp>
        <p:nvSpPr>
          <p:cNvPr id="3" name="Content Placeholder 2"/>
          <p:cNvSpPr>
            <a:spLocks noGrp="1"/>
          </p:cNvSpPr>
          <p:nvPr>
            <p:ph idx="1"/>
          </p:nvPr>
        </p:nvSpPr>
        <p:spPr/>
        <p:txBody>
          <a:bodyPr/>
          <a:lstStyle/>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8305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FA343A9-A4B3-4E99-B480-E618BAC7D7C0}"/>
                  </a:ext>
                </a:extLst>
              </p14:cNvPr>
              <p14:cNvContentPartPr/>
              <p14:nvPr/>
            </p14:nvContentPartPr>
            <p14:xfrm>
              <a:off x="25560" y="120600"/>
              <a:ext cx="12116160" cy="6490080"/>
            </p14:xfrm>
          </p:contentPart>
        </mc:Choice>
        <mc:Fallback xmlns="">
          <p:pic>
            <p:nvPicPr>
              <p:cNvPr id="4" name="Ink 3">
                <a:extLst>
                  <a:ext uri="{FF2B5EF4-FFF2-40B4-BE49-F238E27FC236}">
                    <a16:creationId xmlns:a16="http://schemas.microsoft.com/office/drawing/2014/main" id="{8FA343A9-A4B3-4E99-B480-E618BAC7D7C0}"/>
                  </a:ext>
                </a:extLst>
              </p:cNvPr>
              <p:cNvPicPr/>
              <p:nvPr/>
            </p:nvPicPr>
            <p:blipFill>
              <a:blip r:embed="rId4"/>
              <a:stretch>
                <a:fillRect/>
              </a:stretch>
            </p:blipFill>
            <p:spPr>
              <a:xfrm>
                <a:off x="16200" y="111240"/>
                <a:ext cx="12134880" cy="6508800"/>
              </a:xfrm>
              <a:prstGeom prst="rect">
                <a:avLst/>
              </a:prstGeom>
            </p:spPr>
          </p:pic>
        </mc:Fallback>
      </mc:AlternateContent>
    </p:spTree>
    <p:extLst>
      <p:ext uri="{BB962C8B-B14F-4D97-AF65-F5344CB8AC3E}">
        <p14:creationId xmlns:p14="http://schemas.microsoft.com/office/powerpoint/2010/main" val="2574728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lstStyle/>
          <a:p>
            <a:r>
              <a:rPr lang="en-US" dirty="0"/>
              <a:t>Zero Initialization of </a:t>
            </a:r>
            <a:r>
              <a:rPr lang="el-GR" dirty="0"/>
              <a:t>θ</a:t>
            </a:r>
            <a:r>
              <a:rPr lang="en-US" dirty="0"/>
              <a:t> Parameters</a:t>
            </a:r>
          </a:p>
        </p:txBody>
      </p:sp>
      <p:sp>
        <p:nvSpPr>
          <p:cNvPr id="3" name="Content Placeholder 2"/>
          <p:cNvSpPr>
            <a:spLocks noGrp="1"/>
          </p:cNvSpPr>
          <p:nvPr>
            <p:ph idx="1"/>
          </p:nvPr>
        </p:nvSpPr>
        <p:spPr>
          <a:xfrm>
            <a:off x="1600200" y="838200"/>
            <a:ext cx="8991600" cy="5867400"/>
          </a:xfrm>
        </p:spPr>
        <p:txBody>
          <a:bodyPr>
            <a:noAutofit/>
          </a:bodyPr>
          <a:lstStyle/>
          <a:p>
            <a:pPr algn="just"/>
            <a:r>
              <a:rPr lang="en-US" sz="2400" dirty="0"/>
              <a:t>You can’t initialize all parameters to zero.</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In the above figure the parameters in blue, red, green all have same values. Hence the activation units a</a:t>
            </a:r>
            <a:r>
              <a:rPr lang="en-US" sz="2400" baseline="-25000" dirty="0"/>
              <a:t>1</a:t>
            </a:r>
            <a:r>
              <a:rPr lang="en-US" sz="2400" baseline="30000" dirty="0"/>
              <a:t>(2)</a:t>
            </a:r>
            <a:r>
              <a:rPr lang="en-US" sz="2400" dirty="0"/>
              <a:t>, a</a:t>
            </a:r>
            <a:r>
              <a:rPr lang="en-US" sz="2400" baseline="-25000" dirty="0"/>
              <a:t>2</a:t>
            </a:r>
            <a:r>
              <a:rPr lang="en-US" sz="2400" baseline="30000" dirty="0"/>
              <a:t>(2)</a:t>
            </a:r>
            <a:r>
              <a:rPr lang="en-US" sz="2400" dirty="0"/>
              <a:t> will be computing the same function of your inputs.</a:t>
            </a:r>
          </a:p>
          <a:p>
            <a:pPr algn="just"/>
            <a:r>
              <a:rPr lang="en-US" sz="2400" dirty="0"/>
              <a:t>After each update, parameters corresponding to inputs going into each of the two hidden units a</a:t>
            </a:r>
            <a:r>
              <a:rPr lang="en-US" sz="2400" baseline="-25000" dirty="0"/>
              <a:t>1</a:t>
            </a:r>
            <a:r>
              <a:rPr lang="en-US" sz="2400" baseline="30000" dirty="0"/>
              <a:t>(2)</a:t>
            </a:r>
            <a:r>
              <a:rPr lang="en-US" sz="2400" dirty="0"/>
              <a:t>, a</a:t>
            </a:r>
            <a:r>
              <a:rPr lang="en-US" sz="2400" baseline="-25000" dirty="0"/>
              <a:t>2</a:t>
            </a:r>
            <a:r>
              <a:rPr lang="en-US" sz="2400" baseline="30000" dirty="0"/>
              <a:t>(2)</a:t>
            </a:r>
            <a:r>
              <a:rPr lang="en-US" sz="2400" dirty="0"/>
              <a:t>  are identical (for every training examples:     a</a:t>
            </a:r>
            <a:r>
              <a:rPr lang="en-US" sz="2400" baseline="-25000" dirty="0"/>
              <a:t>1</a:t>
            </a:r>
            <a:r>
              <a:rPr lang="en-US" sz="2400" baseline="30000" dirty="0"/>
              <a:t>(2)</a:t>
            </a:r>
            <a:r>
              <a:rPr lang="en-US" sz="2400" dirty="0"/>
              <a:t> = a</a:t>
            </a:r>
            <a:r>
              <a:rPr lang="en-US" sz="2400" baseline="-25000" dirty="0"/>
              <a:t>2</a:t>
            </a:r>
            <a:r>
              <a:rPr lang="en-US" sz="2400" baseline="30000" dirty="0"/>
              <a:t>(2)</a:t>
            </a:r>
            <a:r>
              <a:rPr lang="en-US" sz="2400" dirty="0"/>
              <a:t> ).</a:t>
            </a:r>
          </a:p>
          <a:p>
            <a:pPr algn="just"/>
            <a:r>
              <a:rPr lang="en-US" sz="2400" dirty="0"/>
              <a:t>This is because the derivatives w.r.t </a:t>
            </a:r>
            <a:r>
              <a:rPr lang="el-GR" sz="2400" dirty="0"/>
              <a:t>θ</a:t>
            </a:r>
            <a:r>
              <a:rPr lang="en-US" sz="2400" baseline="-25000" dirty="0"/>
              <a:t>0</a:t>
            </a:r>
            <a:r>
              <a:rPr lang="en-US" sz="2400" dirty="0"/>
              <a:t>, </a:t>
            </a:r>
            <a:r>
              <a:rPr lang="el-GR" sz="2400" dirty="0"/>
              <a:t>θ</a:t>
            </a:r>
            <a:r>
              <a:rPr lang="en-US" sz="2400" baseline="-25000" dirty="0"/>
              <a:t>1</a:t>
            </a:r>
            <a:r>
              <a:rPr lang="en-US" sz="2400" dirty="0"/>
              <a:t> are also same after every iteration.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546" y="1447800"/>
            <a:ext cx="6064753"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FB03D66-5254-4FFA-BD63-284F408D09AE}"/>
                  </a:ext>
                </a:extLst>
              </p14:cNvPr>
              <p14:cNvContentPartPr/>
              <p14:nvPr/>
            </p14:nvContentPartPr>
            <p14:xfrm>
              <a:off x="6480" y="171360"/>
              <a:ext cx="2934000" cy="3226320"/>
            </p14:xfrm>
          </p:contentPart>
        </mc:Choice>
        <mc:Fallback xmlns="">
          <p:pic>
            <p:nvPicPr>
              <p:cNvPr id="4" name="Ink 3">
                <a:extLst>
                  <a:ext uri="{FF2B5EF4-FFF2-40B4-BE49-F238E27FC236}">
                    <a16:creationId xmlns:a16="http://schemas.microsoft.com/office/drawing/2014/main" id="{CFB03D66-5254-4FFA-BD63-284F408D09AE}"/>
                  </a:ext>
                </a:extLst>
              </p:cNvPr>
              <p:cNvPicPr/>
              <p:nvPr/>
            </p:nvPicPr>
            <p:blipFill>
              <a:blip r:embed="rId4"/>
              <a:stretch>
                <a:fillRect/>
              </a:stretch>
            </p:blipFill>
            <p:spPr>
              <a:xfrm>
                <a:off x="-2880" y="162000"/>
                <a:ext cx="2952720" cy="3245040"/>
              </a:xfrm>
              <a:prstGeom prst="rect">
                <a:avLst/>
              </a:prstGeom>
            </p:spPr>
          </p:pic>
        </mc:Fallback>
      </mc:AlternateContent>
    </p:spTree>
    <p:extLst>
      <p:ext uri="{BB962C8B-B14F-4D97-AF65-F5344CB8AC3E}">
        <p14:creationId xmlns:p14="http://schemas.microsoft.com/office/powerpoint/2010/main" val="1989656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lstStyle/>
          <a:p>
            <a:r>
              <a:rPr lang="en-US" dirty="0"/>
              <a:t>Zero Initialization of </a:t>
            </a:r>
            <a:r>
              <a:rPr lang="el-GR" dirty="0"/>
              <a:t>θ</a:t>
            </a:r>
            <a:r>
              <a:rPr lang="en-US" dirty="0"/>
              <a:t> Parameters</a:t>
            </a:r>
          </a:p>
        </p:txBody>
      </p:sp>
      <p:sp>
        <p:nvSpPr>
          <p:cNvPr id="3" name="Content Placeholder 2"/>
          <p:cNvSpPr>
            <a:spLocks noGrp="1"/>
          </p:cNvSpPr>
          <p:nvPr>
            <p:ph idx="1"/>
          </p:nvPr>
        </p:nvSpPr>
        <p:spPr>
          <a:xfrm>
            <a:off x="1828800" y="1143000"/>
            <a:ext cx="8382000" cy="5105400"/>
          </a:xfrm>
        </p:spPr>
        <p:txBody>
          <a:bodyPr>
            <a:noAutofit/>
          </a:bodyPr>
          <a:lstStyle/>
          <a:p>
            <a:pPr algn="just"/>
            <a:r>
              <a:rPr lang="en-US" sz="2200" dirty="0"/>
              <a:t>As a result the </a:t>
            </a:r>
            <a:r>
              <a:rPr lang="en-US" sz="2200" b="1" dirty="0"/>
              <a:t>NN will learn only one feature rather than learn anything interesting</a:t>
            </a:r>
            <a:r>
              <a:rPr lang="en-US" sz="2200" dirty="0"/>
              <a:t>.</a:t>
            </a:r>
          </a:p>
          <a:p>
            <a:pPr algn="just"/>
            <a:r>
              <a:rPr lang="en-US" sz="2200" b="1" dirty="0"/>
              <a:t>When we </a:t>
            </a:r>
            <a:r>
              <a:rPr lang="en-US" sz="2200" b="1" dirty="0" err="1"/>
              <a:t>backpropogate</a:t>
            </a:r>
            <a:r>
              <a:rPr lang="en-US" sz="2200" b="1" dirty="0"/>
              <a:t>, all nodes will update to the same value repeatedly. The error will not be reduced.</a:t>
            </a:r>
          </a:p>
          <a:p>
            <a:pPr algn="just"/>
            <a:r>
              <a:rPr lang="en-US" sz="2200" dirty="0"/>
              <a:t>Suppose there many hidden units, then, all the units will compute the exact same function of the input.</a:t>
            </a:r>
          </a:p>
          <a:p>
            <a:pPr algn="just"/>
            <a:r>
              <a:rPr lang="en-US" sz="2200" dirty="0"/>
              <a:t>The logistic (sigmoid) function unit in the output layer will see only one feature as all hidden units input the same values to it.</a:t>
            </a:r>
          </a:p>
          <a:p>
            <a:pPr algn="just"/>
            <a:endParaRPr lang="en-US" sz="2200" b="1" dirty="0"/>
          </a:p>
          <a:p>
            <a:pPr algn="just"/>
            <a:endParaRPr lang="en-US" sz="2200" b="1" dirty="0"/>
          </a:p>
          <a:p>
            <a:pPr algn="just"/>
            <a:endParaRPr lang="en-US" sz="2200" b="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4267200"/>
            <a:ext cx="6064753"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97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Initialization</a:t>
            </a:r>
          </a:p>
        </p:txBody>
      </p:sp>
      <p:sp>
        <p:nvSpPr>
          <p:cNvPr id="3" name="Content Placeholder 2"/>
          <p:cNvSpPr>
            <a:spLocks noGrp="1"/>
          </p:cNvSpPr>
          <p:nvPr>
            <p:ph idx="1"/>
          </p:nvPr>
        </p:nvSpPr>
        <p:spPr>
          <a:xfrm>
            <a:off x="1981200" y="1600200"/>
            <a:ext cx="8229600" cy="4724400"/>
          </a:xfrm>
        </p:spPr>
        <p:txBody>
          <a:bodyPr>
            <a:normAutofit fontScale="92500" lnSpcReduction="20000"/>
          </a:bodyPr>
          <a:lstStyle/>
          <a:p>
            <a:pPr algn="just"/>
            <a:r>
              <a:rPr lang="en-US" dirty="0"/>
              <a:t>The problem of Zero initialization in NN is referred to as Symmetry Weights (all weights are being same).</a:t>
            </a:r>
          </a:p>
          <a:p>
            <a:r>
              <a:rPr lang="en-US" dirty="0"/>
              <a:t>To break the symmetry we can randomly initialize our weights for our Θ matrices – initialize each Θ</a:t>
            </a:r>
            <a:r>
              <a:rPr lang="en-US" baseline="30000" dirty="0"/>
              <a:t>(</a:t>
            </a:r>
            <a:r>
              <a:rPr lang="en-US" i="1" baseline="30000" dirty="0"/>
              <a:t>l</a:t>
            </a:r>
            <a:r>
              <a:rPr lang="en-US" baseline="30000" dirty="0"/>
              <a:t>)</a:t>
            </a:r>
            <a:r>
              <a:rPr lang="en-US" i="1" baseline="-25000" dirty="0" err="1"/>
              <a:t>ij</a:t>
            </a:r>
            <a:r>
              <a:rPr lang="en-US" dirty="0"/>
              <a:t> to a random value between[−</a:t>
            </a:r>
            <a:r>
              <a:rPr lang="en-US" i="1" dirty="0"/>
              <a:t>ϵ</a:t>
            </a:r>
            <a:r>
              <a:rPr lang="en-US" dirty="0"/>
              <a:t>,</a:t>
            </a:r>
            <a:r>
              <a:rPr lang="en-US" i="1" dirty="0"/>
              <a:t>ϵ</a:t>
            </a:r>
            <a:r>
              <a:rPr lang="en-US" dirty="0"/>
              <a:t>].</a:t>
            </a:r>
          </a:p>
          <a:p>
            <a:r>
              <a:rPr lang="en-US" dirty="0"/>
              <a:t>rand(</a:t>
            </a:r>
            <a:r>
              <a:rPr lang="en-US" dirty="0" err="1"/>
              <a:t>x,y</a:t>
            </a:r>
            <a:r>
              <a:rPr lang="en-US" dirty="0"/>
              <a:t>) function will initialize a matrix of random real numbers between 0 and 1.</a:t>
            </a:r>
          </a:p>
          <a:p>
            <a:r>
              <a:rPr lang="en-US" dirty="0" err="1"/>
              <a:t>Eg</a:t>
            </a:r>
            <a:r>
              <a:rPr lang="en-US" dirty="0"/>
              <a:t>: theta1 = rand(10, 11) * (2*epsilon) – epsilon. This will initialize a matrix of 10 X 11 with random numbers between 0 and 1.</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C8C129B-54F0-479B-BF95-23A5F606000E}"/>
                  </a:ext>
                </a:extLst>
              </p14:cNvPr>
              <p14:cNvContentPartPr/>
              <p14:nvPr/>
            </p14:nvContentPartPr>
            <p14:xfrm>
              <a:off x="2330280" y="3917880"/>
              <a:ext cx="6725160" cy="1333800"/>
            </p14:xfrm>
          </p:contentPart>
        </mc:Choice>
        <mc:Fallback xmlns="">
          <p:pic>
            <p:nvPicPr>
              <p:cNvPr id="4" name="Ink 3">
                <a:extLst>
                  <a:ext uri="{FF2B5EF4-FFF2-40B4-BE49-F238E27FC236}">
                    <a16:creationId xmlns:a16="http://schemas.microsoft.com/office/drawing/2014/main" id="{6C8C129B-54F0-479B-BF95-23A5F606000E}"/>
                  </a:ext>
                </a:extLst>
              </p:cNvPr>
              <p:cNvPicPr/>
              <p:nvPr/>
            </p:nvPicPr>
            <p:blipFill>
              <a:blip r:embed="rId3"/>
              <a:stretch>
                <a:fillRect/>
              </a:stretch>
            </p:blipFill>
            <p:spPr>
              <a:xfrm>
                <a:off x="2320920" y="3908520"/>
                <a:ext cx="6743880" cy="1352520"/>
              </a:xfrm>
              <a:prstGeom prst="rect">
                <a:avLst/>
              </a:prstGeom>
            </p:spPr>
          </p:pic>
        </mc:Fallback>
      </mc:AlternateContent>
    </p:spTree>
    <p:extLst>
      <p:ext uri="{BB962C8B-B14F-4D97-AF65-F5344CB8AC3E}">
        <p14:creationId xmlns:p14="http://schemas.microsoft.com/office/powerpoint/2010/main" val="2706022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Initialization</a:t>
            </a:r>
          </a:p>
        </p:txBody>
      </p:sp>
      <p:sp>
        <p:nvSpPr>
          <p:cNvPr id="3" name="Content Placeholder 2"/>
          <p:cNvSpPr>
            <a:spLocks noGrp="1"/>
          </p:cNvSpPr>
          <p:nvPr>
            <p:ph idx="1"/>
          </p:nvPr>
        </p:nvSpPr>
        <p:spPr/>
        <p:txBody>
          <a:bodyPr>
            <a:normAutofit/>
          </a:bodyPr>
          <a:lstStyle/>
          <a:p>
            <a:r>
              <a:rPr lang="en-US" dirty="0"/>
              <a:t>Consider this procedure for initializing the parameters of a neural network:</a:t>
            </a:r>
          </a:p>
          <a:p>
            <a:r>
              <a:rPr lang="en-US" dirty="0"/>
              <a:t>Pick a random number r = rand(1,1) * (2 * INIT_EPSILON) - INIT_EPSILON;</a:t>
            </a:r>
          </a:p>
          <a:p>
            <a:r>
              <a:rPr lang="en-US" dirty="0"/>
              <a:t>Set Θ(</a:t>
            </a:r>
            <a:r>
              <a:rPr lang="en-US" i="1" dirty="0"/>
              <a:t>l</a:t>
            </a:r>
            <a:r>
              <a:rPr lang="en-US" dirty="0"/>
              <a:t>)</a:t>
            </a:r>
            <a:r>
              <a:rPr lang="en-US" i="1" dirty="0" err="1"/>
              <a:t>ij</a:t>
            </a:r>
            <a:r>
              <a:rPr lang="en-US" dirty="0"/>
              <a:t>=</a:t>
            </a:r>
            <a:r>
              <a:rPr lang="en-US" i="1" dirty="0"/>
              <a:t>r</a:t>
            </a:r>
            <a:r>
              <a:rPr lang="en-US" dirty="0"/>
              <a:t> for all </a:t>
            </a:r>
            <a:r>
              <a:rPr lang="en-US" dirty="0" err="1"/>
              <a:t>i,j,l</a:t>
            </a:r>
            <a:r>
              <a:rPr lang="en-US" i="1" dirty="0" err="1"/>
              <a:t>i</a:t>
            </a:r>
            <a:r>
              <a:rPr lang="en-US" dirty="0" err="1"/>
              <a:t>,</a:t>
            </a:r>
            <a:r>
              <a:rPr lang="en-US" i="1" dirty="0" err="1"/>
              <a:t>j</a:t>
            </a:r>
            <a:r>
              <a:rPr lang="en-US" dirty="0" err="1"/>
              <a:t>,</a:t>
            </a:r>
            <a:r>
              <a:rPr lang="en-US" i="1" dirty="0" err="1"/>
              <a:t>l</a:t>
            </a:r>
            <a:endParaRPr lang="en-US" i="1" dirty="0"/>
          </a:p>
          <a:p>
            <a:r>
              <a:rPr lang="en-US" i="1" dirty="0"/>
              <a:t>This fails to break the symmetry of weights.</a:t>
            </a:r>
            <a:endParaRPr lang="en-US" dirty="0"/>
          </a:p>
          <a:p>
            <a:endParaRPr lang="en-US" dirty="0"/>
          </a:p>
        </p:txBody>
      </p:sp>
    </p:spTree>
    <p:extLst>
      <p:ext uri="{BB962C8B-B14F-4D97-AF65-F5344CB8AC3E}">
        <p14:creationId xmlns:p14="http://schemas.microsoft.com/office/powerpoint/2010/main" val="4277735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856"/>
            <a:ext cx="8229600" cy="824345"/>
          </a:xfrm>
        </p:spPr>
        <p:txBody>
          <a:bodyPr/>
          <a:lstStyle/>
          <a:p>
            <a:r>
              <a:rPr lang="en-US" dirty="0"/>
              <a:t>Building a Neural Network</a:t>
            </a:r>
          </a:p>
        </p:txBody>
      </p:sp>
      <p:sp>
        <p:nvSpPr>
          <p:cNvPr id="3" name="Content Placeholder 2"/>
          <p:cNvSpPr>
            <a:spLocks noGrp="1"/>
          </p:cNvSpPr>
          <p:nvPr>
            <p:ph idx="1"/>
          </p:nvPr>
        </p:nvSpPr>
        <p:spPr>
          <a:xfrm>
            <a:off x="1752600" y="914400"/>
            <a:ext cx="8763000" cy="5715000"/>
          </a:xfrm>
        </p:spPr>
        <p:txBody>
          <a:bodyPr>
            <a:normAutofit/>
          </a:bodyPr>
          <a:lstStyle/>
          <a:p>
            <a:pPr algn="just"/>
            <a:r>
              <a:rPr lang="en-US" sz="2200" dirty="0"/>
              <a:t>First pick a network architecture – </a:t>
            </a:r>
          </a:p>
          <a:p>
            <a:pPr lvl="1" algn="just"/>
            <a:r>
              <a:rPr lang="en-US" sz="2200" dirty="0" err="1"/>
              <a:t>No.of</a:t>
            </a:r>
            <a:r>
              <a:rPr lang="en-US" sz="2200" dirty="0"/>
              <a:t> input units = Dimension of features x(i)   </a:t>
            </a:r>
          </a:p>
          <a:p>
            <a:pPr lvl="1" algn="just"/>
            <a:r>
              <a:rPr lang="en-US" sz="2200" dirty="0" err="1"/>
              <a:t>No.of</a:t>
            </a:r>
            <a:r>
              <a:rPr lang="en-US" sz="2200" dirty="0"/>
              <a:t> output units = </a:t>
            </a:r>
            <a:r>
              <a:rPr lang="en-US" sz="2200" dirty="0" err="1"/>
              <a:t>No.of</a:t>
            </a:r>
            <a:r>
              <a:rPr lang="en-US" sz="2200" dirty="0"/>
              <a:t> classes </a:t>
            </a:r>
          </a:p>
          <a:p>
            <a:pPr lvl="1" algn="just"/>
            <a:r>
              <a:rPr lang="en-US" sz="2200" dirty="0"/>
              <a:t>Hidden layers: default is 1, if you have &gt;1 hidden layers then have same </a:t>
            </a:r>
            <a:r>
              <a:rPr lang="en-US" sz="2200" dirty="0" err="1"/>
              <a:t>no.of</a:t>
            </a:r>
            <a:r>
              <a:rPr lang="en-US" sz="2200" dirty="0"/>
              <a:t> hidden units in every layer (the more the hidden units better will be the result though, that increases computation cost)</a:t>
            </a:r>
          </a:p>
          <a:p>
            <a:pPr lvl="2" algn="just"/>
            <a:r>
              <a:rPr lang="en-US" sz="2200" dirty="0"/>
              <a:t>The </a:t>
            </a:r>
            <a:r>
              <a:rPr lang="en-US" sz="2200" dirty="0" err="1"/>
              <a:t>no.of</a:t>
            </a:r>
            <a:r>
              <a:rPr lang="en-US" sz="2200" dirty="0"/>
              <a:t> hidden units should be compatible with the </a:t>
            </a:r>
            <a:r>
              <a:rPr lang="en-US" sz="2200" dirty="0" err="1"/>
              <a:t>no.of</a:t>
            </a:r>
            <a:r>
              <a:rPr lang="en-US" sz="2200" dirty="0"/>
              <a:t> units in the input layer. </a:t>
            </a:r>
            <a:r>
              <a:rPr lang="en-US" sz="2200" dirty="0" err="1"/>
              <a:t>Eg</a:t>
            </a:r>
            <a:r>
              <a:rPr lang="en-US" sz="2200" dirty="0"/>
              <a:t>: if there are 3 i/p units then you can have two times, three times or four times (i.e., 6, 9 or 12) units. </a:t>
            </a:r>
          </a:p>
          <a:p>
            <a:pPr algn="just"/>
            <a:r>
              <a:rPr lang="en-US" sz="2200" dirty="0"/>
              <a:t>The o/p layer units will produce the result in the form of binary number vector. </a:t>
            </a:r>
            <a:r>
              <a:rPr lang="en-US" sz="2200" dirty="0" err="1"/>
              <a:t>Eg</a:t>
            </a:r>
            <a:r>
              <a:rPr lang="en-US" sz="2200" dirty="0"/>
              <a:t>: if an i/p is classified as 4</a:t>
            </a:r>
            <a:r>
              <a:rPr lang="en-US" sz="2200" baseline="30000" dirty="0"/>
              <a:t>th</a:t>
            </a:r>
            <a:r>
              <a:rPr lang="en-US" sz="2200" dirty="0"/>
              <a:t> class then the vector will be {0,0,0,1} i.e., only the fourth unit will have 1 while other 3 units will have 0.</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5425353"/>
            <a:ext cx="5962650" cy="1152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991600" y="5334000"/>
            <a:ext cx="2286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a:t>
            </a:r>
          </a:p>
        </p:txBody>
      </p:sp>
      <p:sp>
        <p:nvSpPr>
          <p:cNvPr id="7" name="Rectangle 6"/>
          <p:cNvSpPr/>
          <p:nvPr/>
        </p:nvSpPr>
        <p:spPr>
          <a:xfrm>
            <a:off x="9372600" y="5486400"/>
            <a:ext cx="2286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a:t>
            </a:r>
          </a:p>
        </p:txBody>
      </p:sp>
      <p:sp>
        <p:nvSpPr>
          <p:cNvPr id="8" name="Rectangle 7"/>
          <p:cNvSpPr/>
          <p:nvPr/>
        </p:nvSpPr>
        <p:spPr>
          <a:xfrm>
            <a:off x="9525000" y="5849214"/>
            <a:ext cx="2286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a:t>
            </a:r>
          </a:p>
        </p:txBody>
      </p:sp>
      <p:sp>
        <p:nvSpPr>
          <p:cNvPr id="9" name="Rectangle 8"/>
          <p:cNvSpPr/>
          <p:nvPr/>
        </p:nvSpPr>
        <p:spPr>
          <a:xfrm>
            <a:off x="9299864" y="6273077"/>
            <a:ext cx="22860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cxnSp>
        <p:nvCxnSpPr>
          <p:cNvPr id="6" name="Straight Arrow Connector 5"/>
          <p:cNvCxnSpPr/>
          <p:nvPr/>
        </p:nvCxnSpPr>
        <p:spPr>
          <a:xfrm flipV="1">
            <a:off x="8610600" y="5486400"/>
            <a:ext cx="381000" cy="304800"/>
          </a:xfrm>
          <a:prstGeom prst="straightConnector1">
            <a:avLst/>
          </a:prstGeom>
          <a:ln w="28575">
            <a:solidFill>
              <a:schemeClr val="tx1">
                <a:alpha val="92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610600" y="6400800"/>
            <a:ext cx="689264" cy="76200"/>
          </a:xfrm>
          <a:prstGeom prst="straightConnector1">
            <a:avLst/>
          </a:prstGeom>
          <a:ln w="28575">
            <a:solidFill>
              <a:schemeClr val="tx1">
                <a:alpha val="92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7" idx="1"/>
          </p:cNvCxnSpPr>
          <p:nvPr/>
        </p:nvCxnSpPr>
        <p:spPr>
          <a:xfrm flipV="1">
            <a:off x="8610600" y="5638800"/>
            <a:ext cx="762000" cy="362814"/>
          </a:xfrm>
          <a:prstGeom prst="straightConnector1">
            <a:avLst/>
          </a:prstGeom>
          <a:ln w="28575">
            <a:solidFill>
              <a:schemeClr val="tx1">
                <a:alpha val="92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8" idx="1"/>
          </p:cNvCxnSpPr>
          <p:nvPr/>
        </p:nvCxnSpPr>
        <p:spPr>
          <a:xfrm flipV="1">
            <a:off x="8610600" y="6001614"/>
            <a:ext cx="914400" cy="152400"/>
          </a:xfrm>
          <a:prstGeom prst="straightConnector1">
            <a:avLst/>
          </a:prstGeom>
          <a:ln w="28575">
            <a:solidFill>
              <a:schemeClr val="tx1">
                <a:alpha val="92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ACF9B81-AB44-4073-8A3D-E0A36D8ADB24}"/>
                  </a:ext>
                </a:extLst>
              </p14:cNvPr>
              <p14:cNvContentPartPr/>
              <p14:nvPr/>
            </p14:nvContentPartPr>
            <p14:xfrm>
              <a:off x="139680" y="1123920"/>
              <a:ext cx="11074680" cy="5486760"/>
            </p14:xfrm>
          </p:contentPart>
        </mc:Choice>
        <mc:Fallback>
          <p:pic>
            <p:nvPicPr>
              <p:cNvPr id="5" name="Ink 4">
                <a:extLst>
                  <a:ext uri="{FF2B5EF4-FFF2-40B4-BE49-F238E27FC236}">
                    <a16:creationId xmlns:a16="http://schemas.microsoft.com/office/drawing/2014/main" id="{4ACF9B81-AB44-4073-8A3D-E0A36D8ADB24}"/>
                  </a:ext>
                </a:extLst>
              </p:cNvPr>
              <p:cNvPicPr/>
              <p:nvPr/>
            </p:nvPicPr>
            <p:blipFill>
              <a:blip r:embed="rId4"/>
              <a:stretch>
                <a:fillRect/>
              </a:stretch>
            </p:blipFill>
            <p:spPr>
              <a:xfrm>
                <a:off x="130320" y="1114560"/>
                <a:ext cx="11093400" cy="5505480"/>
              </a:xfrm>
              <a:prstGeom prst="rect">
                <a:avLst/>
              </a:prstGeom>
            </p:spPr>
          </p:pic>
        </mc:Fallback>
      </mc:AlternateContent>
    </p:spTree>
    <p:extLst>
      <p:ext uri="{BB962C8B-B14F-4D97-AF65-F5344CB8AC3E}">
        <p14:creationId xmlns:p14="http://schemas.microsoft.com/office/powerpoint/2010/main" val="799336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Training a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990600"/>
                <a:ext cx="8763000" cy="5715000"/>
              </a:xfrm>
            </p:spPr>
            <p:txBody>
              <a:bodyPr>
                <a:normAutofit/>
              </a:bodyPr>
              <a:lstStyle/>
              <a:p>
                <a:pPr marL="514350" indent="-514350" algn="just">
                  <a:buFont typeface="+mj-lt"/>
                  <a:buAutoNum type="arabicPeriod"/>
                </a:pPr>
                <a:r>
                  <a:rPr lang="en-US" dirty="0"/>
                  <a:t>Randomly initialize the weights</a:t>
                </a:r>
              </a:p>
              <a:p>
                <a:pPr marL="514350" indent="-514350" algn="just">
                  <a:buFont typeface="+mj-lt"/>
                  <a:buAutoNum type="arabicPeriod"/>
                </a:pPr>
                <a:r>
                  <a:rPr lang="en-US" dirty="0"/>
                  <a:t>Implement forward propagation to get </a:t>
                </a:r>
                <a:r>
                  <a:rPr lang="en-US" dirty="0" err="1"/>
                  <a:t>hΘ</a:t>
                </a:r>
                <a:r>
                  <a:rPr lang="en-US" dirty="0"/>
                  <a:t>(x(i)) for any x(i)</a:t>
                </a:r>
              </a:p>
              <a:p>
                <a:pPr marL="514350" indent="-514350" algn="just">
                  <a:buFont typeface="+mj-lt"/>
                  <a:buAutoNum type="arabicPeriod"/>
                </a:pPr>
                <a:r>
                  <a:rPr lang="en-US" dirty="0"/>
                  <a:t>Compute the cost function J(</a:t>
                </a:r>
                <a14:m>
                  <m:oMath xmlns:m="http://schemas.openxmlformats.org/officeDocument/2006/math">
                    <m:r>
                      <m:rPr>
                        <m:sty m:val="p"/>
                      </m:rPr>
                      <a:rPr lang="en-US">
                        <a:latin typeface="Cambria Math"/>
                        <a:ea typeface="Cambria Math"/>
                      </a:rPr>
                      <m:t>θ</m:t>
                    </m:r>
                  </m:oMath>
                </a14:m>
                <a:r>
                  <a:rPr lang="en-US" dirty="0"/>
                  <a:t>)</a:t>
                </a:r>
              </a:p>
              <a:p>
                <a:pPr marL="514350" indent="-514350" algn="just">
                  <a:buFont typeface="+mj-lt"/>
                  <a:buAutoNum type="arabicPeriod"/>
                </a:pPr>
                <a:r>
                  <a:rPr lang="en-US" dirty="0"/>
                  <a:t>Implement </a:t>
                </a:r>
                <a:r>
                  <a:rPr lang="en-US" dirty="0" err="1"/>
                  <a:t>backpropagation</a:t>
                </a:r>
                <a:r>
                  <a:rPr lang="en-US" dirty="0"/>
                  <a:t> to compute partial derivatives </a:t>
                </a:r>
                <a14:m>
                  <m:oMath xmlns:m="http://schemas.openxmlformats.org/officeDocument/2006/math">
                    <m:r>
                      <a:rPr lang="en-US" i="0" smtClean="0">
                        <a:latin typeface="Cambria Math"/>
                        <a:ea typeface="Cambria Math"/>
                      </a:rPr>
                      <m:t>𝜕</m:t>
                    </m:r>
                    <m:r>
                      <a:rPr lang="en-US" b="0" i="0" smtClean="0">
                        <a:latin typeface="Cambria Math"/>
                        <a:ea typeface="Cambria Math"/>
                      </a:rPr>
                      <m:t>/</m:t>
                    </m:r>
                    <m:r>
                      <a:rPr lang="en-US" b="0" i="0" smtClean="0">
                        <a:latin typeface="Cambria Math"/>
                        <a:ea typeface="Cambria Math"/>
                      </a:rPr>
                      <m:t>𝜕</m:t>
                    </m:r>
                    <m:r>
                      <m:rPr>
                        <m:sty m:val="p"/>
                      </m:rPr>
                      <a:rPr lang="en-US" b="0" i="0" smtClean="0">
                        <a:latin typeface="Cambria Math"/>
                        <a:ea typeface="Cambria Math"/>
                      </a:rPr>
                      <m:t>θl</m:t>
                    </m:r>
                  </m:oMath>
                </a14:m>
                <a:r>
                  <a:rPr lang="en-US" baseline="-25000" dirty="0"/>
                  <a:t>jk</a:t>
                </a:r>
                <a:r>
                  <a:rPr lang="en-US" dirty="0"/>
                  <a:t>J(</a:t>
                </a:r>
                <a14:m>
                  <m:oMath xmlns:m="http://schemas.openxmlformats.org/officeDocument/2006/math">
                    <m:r>
                      <m:rPr>
                        <m:sty m:val="p"/>
                      </m:rPr>
                      <a:rPr lang="en-US" i="0">
                        <a:latin typeface="Cambria Math"/>
                        <a:ea typeface="Cambria Math"/>
                      </a:rPr>
                      <m:t>θ</m:t>
                    </m:r>
                  </m:oMath>
                </a14:m>
                <a:r>
                  <a:rPr lang="en-US" dirty="0"/>
                  <a:t>)</a:t>
                </a:r>
              </a:p>
              <a:p>
                <a:pPr marL="0" indent="0" algn="just">
                  <a:buNone/>
                </a:pPr>
                <a:r>
                  <a:rPr lang="en-US" dirty="0"/>
                  <a:t>For i = 1:m</a:t>
                </a:r>
              </a:p>
              <a:p>
                <a:pPr marL="0" indent="0" algn="just">
                  <a:buNone/>
                </a:pPr>
                <a:r>
                  <a:rPr lang="en-US" dirty="0"/>
                  <a:t>	Perform FP &amp; BP using i/p example (x</a:t>
                </a:r>
                <a:r>
                  <a:rPr lang="en-US" baseline="30000" dirty="0"/>
                  <a:t>(i)</a:t>
                </a:r>
                <a:r>
                  <a:rPr lang="en-US" dirty="0"/>
                  <a:t>, y</a:t>
                </a:r>
                <a:r>
                  <a:rPr lang="en-US" baseline="30000" dirty="0"/>
                  <a:t>(i)</a:t>
                </a:r>
                <a:r>
                  <a:rPr lang="en-US" dirty="0"/>
                  <a:t>)</a:t>
                </a:r>
              </a:p>
              <a:p>
                <a:pPr marL="0" indent="0" algn="just">
                  <a:buNone/>
                </a:pPr>
                <a:r>
                  <a:rPr lang="en-US" dirty="0"/>
                  <a:t>	Get activations a</a:t>
                </a:r>
                <a:r>
                  <a:rPr lang="en-US" baseline="30000" dirty="0"/>
                  <a:t>(l)</a:t>
                </a:r>
                <a:r>
                  <a:rPr lang="en-US" dirty="0"/>
                  <a:t> &amp; delta terms (error) </a:t>
                </a:r>
                <a14:m>
                  <m:oMath xmlns:m="http://schemas.openxmlformats.org/officeDocument/2006/math">
                    <m:r>
                      <a:rPr lang="en-US" i="1" smtClean="0">
                        <a:latin typeface="Cambria Math"/>
                        <a:ea typeface="Cambria Math"/>
                      </a:rPr>
                      <m:t>𝜕</m:t>
                    </m:r>
                  </m:oMath>
                </a14:m>
                <a:r>
                  <a:rPr lang="en-US" baseline="30000" dirty="0"/>
                  <a:t>(l)</a:t>
                </a:r>
                <a:r>
                  <a:rPr lang="en-US" dirty="0"/>
                  <a:t> 	for l = 2, ….., L</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990600"/>
                <a:ext cx="8763000" cy="5715000"/>
              </a:xfrm>
              <a:blipFill>
                <a:blip r:embed="rId2"/>
                <a:stretch>
                  <a:fillRect l="-1879" t="-1708" r="-1740" b="-64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15E9A9E-5EF3-4F44-BF71-CA44B9EE2744}"/>
                  </a:ext>
                </a:extLst>
              </p14:cNvPr>
              <p14:cNvContentPartPr/>
              <p14:nvPr/>
            </p14:nvContentPartPr>
            <p14:xfrm>
              <a:off x="2438280" y="1022400"/>
              <a:ext cx="9480960" cy="3232440"/>
            </p14:xfrm>
          </p:contentPart>
        </mc:Choice>
        <mc:Fallback>
          <p:pic>
            <p:nvPicPr>
              <p:cNvPr id="4" name="Ink 3">
                <a:extLst>
                  <a:ext uri="{FF2B5EF4-FFF2-40B4-BE49-F238E27FC236}">
                    <a16:creationId xmlns:a16="http://schemas.microsoft.com/office/drawing/2014/main" id="{215E9A9E-5EF3-4F44-BF71-CA44B9EE2744}"/>
                  </a:ext>
                </a:extLst>
              </p:cNvPr>
              <p:cNvPicPr/>
              <p:nvPr/>
            </p:nvPicPr>
            <p:blipFill>
              <a:blip r:embed="rId4"/>
              <a:stretch>
                <a:fillRect/>
              </a:stretch>
            </p:blipFill>
            <p:spPr>
              <a:xfrm>
                <a:off x="2428920" y="1013040"/>
                <a:ext cx="9499680" cy="3251160"/>
              </a:xfrm>
              <a:prstGeom prst="rect">
                <a:avLst/>
              </a:prstGeom>
            </p:spPr>
          </p:pic>
        </mc:Fallback>
      </mc:AlternateContent>
    </p:spTree>
    <p:extLst>
      <p:ext uri="{BB962C8B-B14F-4D97-AF65-F5344CB8AC3E}">
        <p14:creationId xmlns:p14="http://schemas.microsoft.com/office/powerpoint/2010/main" val="3666176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Training a Neural Network</a:t>
            </a:r>
          </a:p>
        </p:txBody>
      </p:sp>
      <p:sp>
        <p:nvSpPr>
          <p:cNvPr id="3" name="Content Placeholder 2"/>
          <p:cNvSpPr>
            <a:spLocks noGrp="1"/>
          </p:cNvSpPr>
          <p:nvPr>
            <p:ph idx="1"/>
          </p:nvPr>
        </p:nvSpPr>
        <p:spPr>
          <a:xfrm>
            <a:off x="1752600" y="1066800"/>
            <a:ext cx="8686800" cy="5410200"/>
          </a:xfrm>
        </p:spPr>
        <p:txBody>
          <a:bodyPr>
            <a:normAutofit fontScale="92500"/>
          </a:bodyPr>
          <a:lstStyle/>
          <a:p>
            <a:pPr marL="514350" indent="-514350" algn="just">
              <a:buFont typeface="+mj-lt"/>
              <a:buAutoNum type="arabicPeriod" startAt="5"/>
            </a:pPr>
            <a:r>
              <a:rPr lang="en-US" dirty="0"/>
              <a:t>Use gradient checking to confirm that your </a:t>
            </a:r>
            <a:r>
              <a:rPr lang="en-US" dirty="0" err="1"/>
              <a:t>backpropagation</a:t>
            </a:r>
            <a:r>
              <a:rPr lang="en-US" dirty="0"/>
              <a:t> is working properly. Then disable gradient checking.</a:t>
            </a:r>
          </a:p>
          <a:p>
            <a:pPr marL="514350" indent="-514350" algn="just">
              <a:buFont typeface="+mj-lt"/>
              <a:buAutoNum type="arabicPeriod" startAt="5"/>
            </a:pPr>
            <a:r>
              <a:rPr lang="en-US" dirty="0"/>
              <a:t>Use gradient descent or a built-in optimization function with BP to minimize the cost function with the weights in theta.</a:t>
            </a:r>
          </a:p>
          <a:p>
            <a:pPr algn="just"/>
            <a:r>
              <a:rPr lang="en-US" dirty="0"/>
              <a:t>Gradient Descent computes the partial derivatives while BP takes the direction in downhill.</a:t>
            </a:r>
          </a:p>
          <a:p>
            <a:pPr algn="just"/>
            <a:r>
              <a:rPr lang="en-US" dirty="0"/>
              <a:t>The cost function J(</a:t>
            </a:r>
            <a:r>
              <a:rPr lang="el-GR" dirty="0"/>
              <a:t>θ</a:t>
            </a:r>
            <a:r>
              <a:rPr lang="en-US" dirty="0"/>
              <a:t>) is non-convex. Hence it might get stuck in local minima. But techniques like gradient descent ensure that J(</a:t>
            </a:r>
            <a:r>
              <a:rPr lang="el-GR" dirty="0"/>
              <a:t>θ</a:t>
            </a:r>
            <a:r>
              <a:rPr lang="en-US" dirty="0"/>
              <a:t>) is minimized.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2E00753-A707-4D3D-A6B6-9503889B82FB}"/>
                  </a:ext>
                </a:extLst>
              </p14:cNvPr>
              <p14:cNvContentPartPr/>
              <p14:nvPr/>
            </p14:nvContentPartPr>
            <p14:xfrm>
              <a:off x="3079800" y="3492360"/>
              <a:ext cx="8712360" cy="2477160"/>
            </p14:xfrm>
          </p:contentPart>
        </mc:Choice>
        <mc:Fallback>
          <p:pic>
            <p:nvPicPr>
              <p:cNvPr id="4" name="Ink 3">
                <a:extLst>
                  <a:ext uri="{FF2B5EF4-FFF2-40B4-BE49-F238E27FC236}">
                    <a16:creationId xmlns:a16="http://schemas.microsoft.com/office/drawing/2014/main" id="{52E00753-A707-4D3D-A6B6-9503889B82FB}"/>
                  </a:ext>
                </a:extLst>
              </p:cNvPr>
              <p:cNvPicPr/>
              <p:nvPr/>
            </p:nvPicPr>
            <p:blipFill>
              <a:blip r:embed="rId3"/>
              <a:stretch>
                <a:fillRect/>
              </a:stretch>
            </p:blipFill>
            <p:spPr>
              <a:xfrm>
                <a:off x="3070440" y="3483000"/>
                <a:ext cx="8731080" cy="2495880"/>
              </a:xfrm>
              <a:prstGeom prst="rect">
                <a:avLst/>
              </a:prstGeom>
            </p:spPr>
          </p:pic>
        </mc:Fallback>
      </mc:AlternateContent>
    </p:spTree>
    <p:extLst>
      <p:ext uri="{BB962C8B-B14F-4D97-AF65-F5344CB8AC3E}">
        <p14:creationId xmlns:p14="http://schemas.microsoft.com/office/powerpoint/2010/main" val="332677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Steps to Program</a:t>
            </a:r>
          </a:p>
        </p:txBody>
      </p:sp>
      <p:sp>
        <p:nvSpPr>
          <p:cNvPr id="3" name="Content Placeholder 2"/>
          <p:cNvSpPr>
            <a:spLocks noGrp="1"/>
          </p:cNvSpPr>
          <p:nvPr>
            <p:ph idx="1"/>
          </p:nvPr>
        </p:nvSpPr>
        <p:spPr/>
        <p:txBody>
          <a:bodyPr>
            <a:normAutofit/>
          </a:bodyPr>
          <a:lstStyle/>
          <a:p>
            <a:pPr algn="just"/>
            <a:r>
              <a:rPr lang="en-US" dirty="0"/>
              <a:t>The dense function will randomly initialize the weights of each nodes to a number close to 0.</a:t>
            </a:r>
          </a:p>
          <a:p>
            <a:pPr algn="just"/>
            <a:r>
              <a:rPr lang="en-US" dirty="0"/>
              <a:t>Number of nodes in the input layer = number of features.</a:t>
            </a:r>
          </a:p>
          <a:p>
            <a:pPr algn="just"/>
            <a:r>
              <a:rPr lang="en-US" dirty="0"/>
              <a:t>Propagation – left to right the neurons are activated by the activation function. If particular neuron(s) will have higher activation function value then it will have more impact on the network. This means it will pass more signal from left to right nodes.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8C41C5E-D85A-4AD3-BAD2-8295E5949D75}"/>
                  </a:ext>
                </a:extLst>
              </p14:cNvPr>
              <p14:cNvContentPartPr/>
              <p14:nvPr/>
            </p14:nvContentPartPr>
            <p14:xfrm>
              <a:off x="8318520" y="4654440"/>
              <a:ext cx="360" cy="360"/>
            </p14:xfrm>
          </p:contentPart>
        </mc:Choice>
        <mc:Fallback>
          <p:pic>
            <p:nvPicPr>
              <p:cNvPr id="4" name="Ink 3">
                <a:extLst>
                  <a:ext uri="{FF2B5EF4-FFF2-40B4-BE49-F238E27FC236}">
                    <a16:creationId xmlns:a16="http://schemas.microsoft.com/office/drawing/2014/main" id="{48C41C5E-D85A-4AD3-BAD2-8295E5949D75}"/>
                  </a:ext>
                </a:extLst>
              </p:cNvPr>
              <p:cNvPicPr/>
              <p:nvPr/>
            </p:nvPicPr>
            <p:blipFill>
              <a:blip r:embed="rId3"/>
              <a:stretch>
                <a:fillRect/>
              </a:stretch>
            </p:blipFill>
            <p:spPr>
              <a:xfrm>
                <a:off x="8309160" y="4645080"/>
                <a:ext cx="19080" cy="19080"/>
              </a:xfrm>
              <a:prstGeom prst="rect">
                <a:avLst/>
              </a:prstGeom>
            </p:spPr>
          </p:pic>
        </mc:Fallback>
      </mc:AlternateContent>
    </p:spTree>
    <p:extLst>
      <p:ext uri="{BB962C8B-B14F-4D97-AF65-F5344CB8AC3E}">
        <p14:creationId xmlns:p14="http://schemas.microsoft.com/office/powerpoint/2010/main" val="3653494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Steps to Program</a:t>
            </a:r>
          </a:p>
        </p:txBody>
      </p:sp>
      <p:sp>
        <p:nvSpPr>
          <p:cNvPr id="3" name="Content Placeholder 2"/>
          <p:cNvSpPr>
            <a:spLocks noGrp="1"/>
          </p:cNvSpPr>
          <p:nvPr>
            <p:ph idx="1"/>
          </p:nvPr>
        </p:nvSpPr>
        <p:spPr/>
        <p:txBody>
          <a:bodyPr>
            <a:normAutofit/>
          </a:bodyPr>
          <a:lstStyle/>
          <a:p>
            <a:pPr algn="just"/>
            <a:r>
              <a:rPr lang="en-US" dirty="0"/>
              <a:t>The activation function used here will be rectifier function for hidden layers.</a:t>
            </a:r>
          </a:p>
          <a:p>
            <a:pPr algn="just"/>
            <a:r>
              <a:rPr lang="en-US" dirty="0"/>
              <a:t>The sigmoid function is best suited for output layer as it gives us the probabilities for every data point. This can be used only if the outcome is binary (0 or 1).</a:t>
            </a:r>
          </a:p>
          <a:p>
            <a:pPr algn="just"/>
            <a:r>
              <a:rPr lang="en-US" dirty="0"/>
              <a:t>In case of One Vs. All method ( more than two categories) then we use </a:t>
            </a:r>
            <a:r>
              <a:rPr lang="en-US" dirty="0" err="1"/>
              <a:t>Softmax</a:t>
            </a:r>
            <a:r>
              <a:rPr lang="en-US" dirty="0"/>
              <a:t> activation function in place of sigmoid function.</a:t>
            </a:r>
          </a:p>
        </p:txBody>
      </p:sp>
    </p:spTree>
    <p:extLst>
      <p:ext uri="{BB962C8B-B14F-4D97-AF65-F5344CB8AC3E}">
        <p14:creationId xmlns:p14="http://schemas.microsoft.com/office/powerpoint/2010/main" val="617077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1001"/>
            <a:ext cx="8077200" cy="571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FB283FD-2FDB-4AE0-B38F-F60459A2A7FE}"/>
                  </a:ext>
                </a:extLst>
              </p14:cNvPr>
              <p14:cNvContentPartPr/>
              <p14:nvPr/>
            </p14:nvContentPartPr>
            <p14:xfrm>
              <a:off x="6480" y="450720"/>
              <a:ext cx="11944440" cy="5639400"/>
            </p14:xfrm>
          </p:contentPart>
        </mc:Choice>
        <mc:Fallback>
          <p:pic>
            <p:nvPicPr>
              <p:cNvPr id="2" name="Ink 1">
                <a:extLst>
                  <a:ext uri="{FF2B5EF4-FFF2-40B4-BE49-F238E27FC236}">
                    <a16:creationId xmlns:a16="http://schemas.microsoft.com/office/drawing/2014/main" id="{9FB283FD-2FDB-4AE0-B38F-F60459A2A7FE}"/>
                  </a:ext>
                </a:extLst>
              </p:cNvPr>
              <p:cNvPicPr/>
              <p:nvPr/>
            </p:nvPicPr>
            <p:blipFill>
              <a:blip r:embed="rId4"/>
              <a:stretch>
                <a:fillRect/>
              </a:stretch>
            </p:blipFill>
            <p:spPr>
              <a:xfrm>
                <a:off x="-2880" y="441360"/>
                <a:ext cx="11963160" cy="5658120"/>
              </a:xfrm>
              <a:prstGeom prst="rect">
                <a:avLst/>
              </a:prstGeom>
            </p:spPr>
          </p:pic>
        </mc:Fallback>
      </mc:AlternateContent>
    </p:spTree>
    <p:extLst>
      <p:ext uri="{BB962C8B-B14F-4D97-AF65-F5344CB8AC3E}">
        <p14:creationId xmlns:p14="http://schemas.microsoft.com/office/powerpoint/2010/main" val="1887395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71650"/>
            <a:ext cx="8305800"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00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09600"/>
            <a:ext cx="83058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7445248-DBD8-465C-A02B-B614AAFF8B3F}"/>
                  </a:ext>
                </a:extLst>
              </p14:cNvPr>
              <p14:cNvContentPartPr/>
              <p14:nvPr/>
            </p14:nvContentPartPr>
            <p14:xfrm>
              <a:off x="38160" y="1320840"/>
              <a:ext cx="4223160" cy="5010480"/>
            </p14:xfrm>
          </p:contentPart>
        </mc:Choice>
        <mc:Fallback>
          <p:pic>
            <p:nvPicPr>
              <p:cNvPr id="2" name="Ink 1">
                <a:extLst>
                  <a:ext uri="{FF2B5EF4-FFF2-40B4-BE49-F238E27FC236}">
                    <a16:creationId xmlns:a16="http://schemas.microsoft.com/office/drawing/2014/main" id="{B7445248-DBD8-465C-A02B-B614AAFF8B3F}"/>
                  </a:ext>
                </a:extLst>
              </p:cNvPr>
              <p:cNvPicPr/>
              <p:nvPr/>
            </p:nvPicPr>
            <p:blipFill>
              <a:blip r:embed="rId4"/>
              <a:stretch>
                <a:fillRect/>
              </a:stretch>
            </p:blipFill>
            <p:spPr>
              <a:xfrm>
                <a:off x="28800" y="1311480"/>
                <a:ext cx="4241880" cy="5029200"/>
              </a:xfrm>
              <a:prstGeom prst="rect">
                <a:avLst/>
              </a:prstGeom>
            </p:spPr>
          </p:pic>
        </mc:Fallback>
      </mc:AlternateContent>
    </p:spTree>
    <p:extLst>
      <p:ext uri="{BB962C8B-B14F-4D97-AF65-F5344CB8AC3E}">
        <p14:creationId xmlns:p14="http://schemas.microsoft.com/office/powerpoint/2010/main" val="2370782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&amp; Incorrect Predictions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62240"/>
            <a:ext cx="8229600" cy="466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705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 Predictions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95438"/>
            <a:ext cx="8077200" cy="465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3C004B6-ECE5-465B-9802-DB0219F01289}"/>
                  </a:ext>
                </a:extLst>
              </p14:cNvPr>
              <p14:cNvContentPartPr/>
              <p14:nvPr/>
            </p14:nvContentPartPr>
            <p14:xfrm>
              <a:off x="374760" y="4051440"/>
              <a:ext cx="2356200" cy="1549440"/>
            </p14:xfrm>
          </p:contentPart>
        </mc:Choice>
        <mc:Fallback>
          <p:pic>
            <p:nvPicPr>
              <p:cNvPr id="3" name="Ink 2">
                <a:extLst>
                  <a:ext uri="{FF2B5EF4-FFF2-40B4-BE49-F238E27FC236}">
                    <a16:creationId xmlns:a16="http://schemas.microsoft.com/office/drawing/2014/main" id="{33C004B6-ECE5-465B-9802-DB0219F01289}"/>
                  </a:ext>
                </a:extLst>
              </p:cNvPr>
              <p:cNvPicPr/>
              <p:nvPr/>
            </p:nvPicPr>
            <p:blipFill>
              <a:blip r:embed="rId4"/>
              <a:stretch>
                <a:fillRect/>
              </a:stretch>
            </p:blipFill>
            <p:spPr>
              <a:xfrm>
                <a:off x="365400" y="4042080"/>
                <a:ext cx="2374920" cy="1568160"/>
              </a:xfrm>
              <a:prstGeom prst="rect">
                <a:avLst/>
              </a:prstGeom>
            </p:spPr>
          </p:pic>
        </mc:Fallback>
      </mc:AlternateContent>
    </p:spTree>
    <p:extLst>
      <p:ext uri="{BB962C8B-B14F-4D97-AF65-F5344CB8AC3E}">
        <p14:creationId xmlns:p14="http://schemas.microsoft.com/office/powerpoint/2010/main" val="3196798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Incorrect Predictions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00188"/>
            <a:ext cx="8001000" cy="459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47FAB94-9E2D-45E5-B79E-EDC44F64E14A}"/>
                  </a:ext>
                </a:extLst>
              </p14:cNvPr>
              <p14:cNvContentPartPr/>
              <p14:nvPr/>
            </p14:nvContentPartPr>
            <p14:xfrm>
              <a:off x="419040" y="3981600"/>
              <a:ext cx="2959560" cy="1422720"/>
            </p14:xfrm>
          </p:contentPart>
        </mc:Choice>
        <mc:Fallback>
          <p:pic>
            <p:nvPicPr>
              <p:cNvPr id="3" name="Ink 2">
                <a:extLst>
                  <a:ext uri="{FF2B5EF4-FFF2-40B4-BE49-F238E27FC236}">
                    <a16:creationId xmlns:a16="http://schemas.microsoft.com/office/drawing/2014/main" id="{447FAB94-9E2D-45E5-B79E-EDC44F64E14A}"/>
                  </a:ext>
                </a:extLst>
              </p:cNvPr>
              <p:cNvPicPr/>
              <p:nvPr/>
            </p:nvPicPr>
            <p:blipFill>
              <a:blip r:embed="rId4"/>
              <a:stretch>
                <a:fillRect/>
              </a:stretch>
            </p:blipFill>
            <p:spPr>
              <a:xfrm>
                <a:off x="409680" y="3972240"/>
                <a:ext cx="2978280" cy="1441440"/>
              </a:xfrm>
              <a:prstGeom prst="rect">
                <a:avLst/>
              </a:prstGeom>
            </p:spPr>
          </p:pic>
        </mc:Fallback>
      </mc:AlternateContent>
    </p:spTree>
    <p:extLst>
      <p:ext uri="{BB962C8B-B14F-4D97-AF65-F5344CB8AC3E}">
        <p14:creationId xmlns:p14="http://schemas.microsoft.com/office/powerpoint/2010/main" val="3231857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Errors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6400"/>
            <a:ext cx="8229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53FAFA9-0A60-4C28-A634-7A4D7718C8E2}"/>
                  </a:ext>
                </a:extLst>
              </p14:cNvPr>
              <p14:cNvContentPartPr/>
              <p14:nvPr/>
            </p14:nvContentPartPr>
            <p14:xfrm>
              <a:off x="247680" y="2413080"/>
              <a:ext cx="11874960" cy="3924720"/>
            </p14:xfrm>
          </p:contentPart>
        </mc:Choice>
        <mc:Fallback>
          <p:pic>
            <p:nvPicPr>
              <p:cNvPr id="3" name="Ink 2">
                <a:extLst>
                  <a:ext uri="{FF2B5EF4-FFF2-40B4-BE49-F238E27FC236}">
                    <a16:creationId xmlns:a16="http://schemas.microsoft.com/office/drawing/2014/main" id="{553FAFA9-0A60-4C28-A634-7A4D7718C8E2}"/>
                  </a:ext>
                </a:extLst>
              </p:cNvPr>
              <p:cNvPicPr/>
              <p:nvPr/>
            </p:nvPicPr>
            <p:blipFill>
              <a:blip r:embed="rId4"/>
              <a:stretch>
                <a:fillRect/>
              </a:stretch>
            </p:blipFill>
            <p:spPr>
              <a:xfrm>
                <a:off x="238320" y="2403720"/>
                <a:ext cx="11893680" cy="3943440"/>
              </a:xfrm>
              <a:prstGeom prst="rect">
                <a:avLst/>
              </a:prstGeom>
            </p:spPr>
          </p:pic>
        </mc:Fallback>
      </mc:AlternateContent>
    </p:spTree>
    <p:extLst>
      <p:ext uri="{BB962C8B-B14F-4D97-AF65-F5344CB8AC3E}">
        <p14:creationId xmlns:p14="http://schemas.microsoft.com/office/powerpoint/2010/main" val="217331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654"/>
            <a:ext cx="8382000" cy="592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D129AC1-10CF-43CF-AB29-F1DD1B720424}"/>
                  </a:ext>
                </a:extLst>
              </p14:cNvPr>
              <p14:cNvContentPartPr/>
              <p14:nvPr/>
            </p14:nvContentPartPr>
            <p14:xfrm>
              <a:off x="241200" y="88920"/>
              <a:ext cx="11671920" cy="5181840"/>
            </p14:xfrm>
          </p:contentPart>
        </mc:Choice>
        <mc:Fallback>
          <p:pic>
            <p:nvPicPr>
              <p:cNvPr id="2" name="Ink 1">
                <a:extLst>
                  <a:ext uri="{FF2B5EF4-FFF2-40B4-BE49-F238E27FC236}">
                    <a16:creationId xmlns:a16="http://schemas.microsoft.com/office/drawing/2014/main" id="{6D129AC1-10CF-43CF-AB29-F1DD1B720424}"/>
                  </a:ext>
                </a:extLst>
              </p:cNvPr>
              <p:cNvPicPr/>
              <p:nvPr/>
            </p:nvPicPr>
            <p:blipFill>
              <a:blip r:embed="rId4"/>
              <a:stretch>
                <a:fillRect/>
              </a:stretch>
            </p:blipFill>
            <p:spPr>
              <a:xfrm>
                <a:off x="231840" y="79560"/>
                <a:ext cx="11690640" cy="5200560"/>
              </a:xfrm>
              <a:prstGeom prst="rect">
                <a:avLst/>
              </a:prstGeom>
            </p:spPr>
          </p:pic>
        </mc:Fallback>
      </mc:AlternateContent>
    </p:spTree>
    <p:extLst>
      <p:ext uri="{BB962C8B-B14F-4D97-AF65-F5344CB8AC3E}">
        <p14:creationId xmlns:p14="http://schemas.microsoft.com/office/powerpoint/2010/main" val="2782741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1000"/>
            <a:ext cx="82296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1A9AFDD-9924-4F3A-9E26-CE3B467389E7}"/>
                  </a:ext>
                </a:extLst>
              </p14:cNvPr>
              <p14:cNvContentPartPr/>
              <p14:nvPr/>
            </p14:nvContentPartPr>
            <p14:xfrm>
              <a:off x="349200" y="1327320"/>
              <a:ext cx="11582640" cy="3448080"/>
            </p14:xfrm>
          </p:contentPart>
        </mc:Choice>
        <mc:Fallback>
          <p:pic>
            <p:nvPicPr>
              <p:cNvPr id="2" name="Ink 1">
                <a:extLst>
                  <a:ext uri="{FF2B5EF4-FFF2-40B4-BE49-F238E27FC236}">
                    <a16:creationId xmlns:a16="http://schemas.microsoft.com/office/drawing/2014/main" id="{F1A9AFDD-9924-4F3A-9E26-CE3B467389E7}"/>
                  </a:ext>
                </a:extLst>
              </p:cNvPr>
              <p:cNvPicPr/>
              <p:nvPr/>
            </p:nvPicPr>
            <p:blipFill>
              <a:blip r:embed="rId4"/>
              <a:stretch>
                <a:fillRect/>
              </a:stretch>
            </p:blipFill>
            <p:spPr>
              <a:xfrm>
                <a:off x="339840" y="1317960"/>
                <a:ext cx="11601360" cy="3466800"/>
              </a:xfrm>
              <a:prstGeom prst="rect">
                <a:avLst/>
              </a:prstGeom>
            </p:spPr>
          </p:pic>
        </mc:Fallback>
      </mc:AlternateContent>
    </p:spTree>
    <p:extLst>
      <p:ext uri="{BB962C8B-B14F-4D97-AF65-F5344CB8AC3E}">
        <p14:creationId xmlns:p14="http://schemas.microsoft.com/office/powerpoint/2010/main" val="1268013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66" y="381000"/>
            <a:ext cx="81153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4528726-AD0A-434B-B1AB-78935A203ACD}"/>
                  </a:ext>
                </a:extLst>
              </p14:cNvPr>
              <p14:cNvContentPartPr/>
              <p14:nvPr/>
            </p14:nvContentPartPr>
            <p14:xfrm>
              <a:off x="4483080" y="190440"/>
              <a:ext cx="7144200" cy="5118480"/>
            </p14:xfrm>
          </p:contentPart>
        </mc:Choice>
        <mc:Fallback>
          <p:pic>
            <p:nvPicPr>
              <p:cNvPr id="2" name="Ink 1">
                <a:extLst>
                  <a:ext uri="{FF2B5EF4-FFF2-40B4-BE49-F238E27FC236}">
                    <a16:creationId xmlns:a16="http://schemas.microsoft.com/office/drawing/2014/main" id="{54528726-AD0A-434B-B1AB-78935A203ACD}"/>
                  </a:ext>
                </a:extLst>
              </p:cNvPr>
              <p:cNvPicPr/>
              <p:nvPr/>
            </p:nvPicPr>
            <p:blipFill>
              <a:blip r:embed="rId4"/>
              <a:stretch>
                <a:fillRect/>
              </a:stretch>
            </p:blipFill>
            <p:spPr>
              <a:xfrm>
                <a:off x="4473720" y="181080"/>
                <a:ext cx="7162920" cy="5137200"/>
              </a:xfrm>
              <a:prstGeom prst="rect">
                <a:avLst/>
              </a:prstGeom>
            </p:spPr>
          </p:pic>
        </mc:Fallback>
      </mc:AlternateContent>
    </p:spTree>
    <p:extLst>
      <p:ext uri="{BB962C8B-B14F-4D97-AF65-F5344CB8AC3E}">
        <p14:creationId xmlns:p14="http://schemas.microsoft.com/office/powerpoint/2010/main" val="2331136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951"/>
            <a:ext cx="8229600" cy="1143000"/>
          </a:xfrm>
        </p:spPr>
        <p:txBody>
          <a:bodyPr/>
          <a:lstStyle/>
          <a:p>
            <a:r>
              <a:rPr lang="en-US" dirty="0"/>
              <a:t>Skewed Classes</a:t>
            </a:r>
          </a:p>
        </p:txBody>
      </p:sp>
      <p:sp>
        <p:nvSpPr>
          <p:cNvPr id="3" name="Content Placeholder 2"/>
          <p:cNvSpPr>
            <a:spLocks noGrp="1"/>
          </p:cNvSpPr>
          <p:nvPr>
            <p:ph idx="1"/>
          </p:nvPr>
        </p:nvSpPr>
        <p:spPr>
          <a:xfrm>
            <a:off x="1828800" y="1143000"/>
            <a:ext cx="8610600" cy="5334000"/>
          </a:xfrm>
        </p:spPr>
        <p:txBody>
          <a:bodyPr>
            <a:normAutofit lnSpcReduction="10000"/>
          </a:bodyPr>
          <a:lstStyle/>
          <a:p>
            <a:pPr algn="just"/>
            <a:r>
              <a:rPr lang="en-US" dirty="0"/>
              <a:t>Suppose you build a ML model to classify patients with cancer &amp; without cancer. </a:t>
            </a:r>
          </a:p>
          <a:p>
            <a:pPr algn="just"/>
            <a:r>
              <a:rPr lang="en-US" dirty="0"/>
              <a:t>Your hypothesis h() is y=1 if cancer &amp; y=0 if no cancer.</a:t>
            </a:r>
          </a:p>
          <a:p>
            <a:pPr algn="just"/>
            <a:r>
              <a:rPr lang="en-US" dirty="0"/>
              <a:t>You get a 1% error on test set i.e., 99% accuracy.</a:t>
            </a:r>
          </a:p>
          <a:p>
            <a:pPr algn="just"/>
            <a:r>
              <a:rPr lang="en-US" dirty="0"/>
              <a:t>But you find that the reality is only 0.50% of patients have cancer. (</a:t>
            </a:r>
            <a:r>
              <a:rPr lang="en-US" dirty="0" err="1"/>
              <a:t>eg</a:t>
            </a:r>
            <a:r>
              <a:rPr lang="en-US" dirty="0"/>
              <a:t>- out of 1000 only 5 are positive)</a:t>
            </a:r>
          </a:p>
          <a:p>
            <a:pPr algn="just"/>
            <a:r>
              <a:rPr lang="en-US" dirty="0"/>
              <a:t>Skewed classes – the number of positive examples is much, much smaller than the number of negative examples (y = 1 so rarely).</a:t>
            </a:r>
          </a:p>
          <a:p>
            <a:pPr algn="just"/>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AC16373-A0C2-4A7D-B5C2-81323D12F3C4}"/>
                  </a:ext>
                </a:extLst>
              </p14:cNvPr>
              <p14:cNvContentPartPr/>
              <p14:nvPr/>
            </p14:nvContentPartPr>
            <p14:xfrm>
              <a:off x="5918040" y="5448240"/>
              <a:ext cx="4217040" cy="495720"/>
            </p14:xfrm>
          </p:contentPart>
        </mc:Choice>
        <mc:Fallback>
          <p:pic>
            <p:nvPicPr>
              <p:cNvPr id="4" name="Ink 3">
                <a:extLst>
                  <a:ext uri="{FF2B5EF4-FFF2-40B4-BE49-F238E27FC236}">
                    <a16:creationId xmlns:a16="http://schemas.microsoft.com/office/drawing/2014/main" id="{CAC16373-A0C2-4A7D-B5C2-81323D12F3C4}"/>
                  </a:ext>
                </a:extLst>
              </p:cNvPr>
              <p:cNvPicPr/>
              <p:nvPr/>
            </p:nvPicPr>
            <p:blipFill>
              <a:blip r:embed="rId3"/>
              <a:stretch>
                <a:fillRect/>
              </a:stretch>
            </p:blipFill>
            <p:spPr>
              <a:xfrm>
                <a:off x="5908680" y="5438880"/>
                <a:ext cx="4235760" cy="514440"/>
              </a:xfrm>
              <a:prstGeom prst="rect">
                <a:avLst/>
              </a:prstGeom>
            </p:spPr>
          </p:pic>
        </mc:Fallback>
      </mc:AlternateContent>
    </p:spTree>
    <p:extLst>
      <p:ext uri="{BB962C8B-B14F-4D97-AF65-F5344CB8AC3E}">
        <p14:creationId xmlns:p14="http://schemas.microsoft.com/office/powerpoint/2010/main" val="28937201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002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 in Brain</a:t>
            </a: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71650"/>
            <a:ext cx="807720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F34FE01-FA82-4EA0-8637-B3B05F6ECAC8}"/>
                  </a:ext>
                </a:extLst>
              </p14:cNvPr>
              <p14:cNvContentPartPr/>
              <p14:nvPr/>
            </p14:nvContentPartPr>
            <p14:xfrm>
              <a:off x="3701880" y="2616120"/>
              <a:ext cx="464040" cy="209880"/>
            </p14:xfrm>
          </p:contentPart>
        </mc:Choice>
        <mc:Fallback xmlns="">
          <p:pic>
            <p:nvPicPr>
              <p:cNvPr id="4" name="Ink 3">
                <a:extLst>
                  <a:ext uri="{FF2B5EF4-FFF2-40B4-BE49-F238E27FC236}">
                    <a16:creationId xmlns:a16="http://schemas.microsoft.com/office/drawing/2014/main" id="{1F34FE01-FA82-4EA0-8637-B3B05F6ECAC8}"/>
                  </a:ext>
                </a:extLst>
              </p:cNvPr>
              <p:cNvPicPr/>
              <p:nvPr/>
            </p:nvPicPr>
            <p:blipFill>
              <a:blip r:embed="rId4"/>
              <a:stretch>
                <a:fillRect/>
              </a:stretch>
            </p:blipFill>
            <p:spPr>
              <a:xfrm>
                <a:off x="3692520" y="2606760"/>
                <a:ext cx="482760" cy="228600"/>
              </a:xfrm>
              <a:prstGeom prst="rect">
                <a:avLst/>
              </a:prstGeom>
            </p:spPr>
          </p:pic>
        </mc:Fallback>
      </mc:AlternateContent>
    </p:spTree>
    <p:extLst>
      <p:ext uri="{BB962C8B-B14F-4D97-AF65-F5344CB8AC3E}">
        <p14:creationId xmlns:p14="http://schemas.microsoft.com/office/powerpoint/2010/main" val="523895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lstStyle/>
          <a:p>
            <a:r>
              <a:rPr lang="en-US" dirty="0"/>
              <a:t>Classification Accuracy???</a:t>
            </a:r>
          </a:p>
        </p:txBody>
      </p:sp>
      <p:sp>
        <p:nvSpPr>
          <p:cNvPr id="3" name="Content Placeholder 2"/>
          <p:cNvSpPr>
            <a:spLocks noGrp="1"/>
          </p:cNvSpPr>
          <p:nvPr>
            <p:ph idx="1"/>
          </p:nvPr>
        </p:nvSpPr>
        <p:spPr>
          <a:xfrm>
            <a:off x="1828800" y="1066800"/>
            <a:ext cx="8534400" cy="5486400"/>
          </a:xfrm>
        </p:spPr>
        <p:txBody>
          <a:bodyPr>
            <a:normAutofit lnSpcReduction="10000"/>
          </a:bodyPr>
          <a:lstStyle/>
          <a:p>
            <a:pPr algn="just"/>
            <a:r>
              <a:rPr lang="en-US" dirty="0"/>
              <a:t>Suppose you have a classifier that gives 99.2% accuracy. You make some changes &amp; further get 99.5% accuracy. So the error reduces from 0.8% to 0.5%.</a:t>
            </a:r>
          </a:p>
          <a:p>
            <a:pPr algn="just"/>
            <a:r>
              <a:rPr lang="en-US" dirty="0"/>
              <a:t>Using single number metrics might be easy but unreliable.</a:t>
            </a:r>
          </a:p>
          <a:p>
            <a:pPr algn="just"/>
            <a:r>
              <a:rPr lang="en-US" dirty="0"/>
              <a:t>In case of very skewed classes it is very hard to use just accuracy because you might have high accuracies with low errors &amp; still not always sure of the quality of the classifier.</a:t>
            </a:r>
          </a:p>
          <a:p>
            <a:pPr algn="just"/>
            <a:r>
              <a:rPr lang="en-US" dirty="0"/>
              <a:t>So its important to use other evaluation metric.</a:t>
            </a:r>
          </a:p>
          <a:p>
            <a:pPr algn="just"/>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D22E572-2A88-4FE6-A42A-9B4E2014EF0C}"/>
                  </a:ext>
                </a:extLst>
              </p14:cNvPr>
              <p14:cNvContentPartPr/>
              <p14:nvPr/>
            </p14:nvContentPartPr>
            <p14:xfrm>
              <a:off x="31680" y="146160"/>
              <a:ext cx="2413440" cy="5588280"/>
            </p14:xfrm>
          </p:contentPart>
        </mc:Choice>
        <mc:Fallback>
          <p:pic>
            <p:nvPicPr>
              <p:cNvPr id="4" name="Ink 3">
                <a:extLst>
                  <a:ext uri="{FF2B5EF4-FFF2-40B4-BE49-F238E27FC236}">
                    <a16:creationId xmlns:a16="http://schemas.microsoft.com/office/drawing/2014/main" id="{AD22E572-2A88-4FE6-A42A-9B4E2014EF0C}"/>
                  </a:ext>
                </a:extLst>
              </p:cNvPr>
              <p:cNvPicPr/>
              <p:nvPr/>
            </p:nvPicPr>
            <p:blipFill>
              <a:blip r:embed="rId3"/>
              <a:stretch>
                <a:fillRect/>
              </a:stretch>
            </p:blipFill>
            <p:spPr>
              <a:xfrm>
                <a:off x="22320" y="136800"/>
                <a:ext cx="2432160" cy="5607000"/>
              </a:xfrm>
              <a:prstGeom prst="rect">
                <a:avLst/>
              </a:prstGeom>
            </p:spPr>
          </p:pic>
        </mc:Fallback>
      </mc:AlternateContent>
    </p:spTree>
    <p:extLst>
      <p:ext uri="{BB962C8B-B14F-4D97-AF65-F5344CB8AC3E}">
        <p14:creationId xmlns:p14="http://schemas.microsoft.com/office/powerpoint/2010/main" val="3117755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90600"/>
          </a:xfrm>
        </p:spPr>
        <p:txBody>
          <a:bodyPr/>
          <a:lstStyle/>
          <a:p>
            <a:r>
              <a:rPr lang="en-US" dirty="0"/>
              <a:t>Precision / Recall</a:t>
            </a:r>
          </a:p>
        </p:txBody>
      </p:sp>
      <p:sp>
        <p:nvSpPr>
          <p:cNvPr id="3" name="Content Placeholder 2"/>
          <p:cNvSpPr>
            <a:spLocks noGrp="1"/>
          </p:cNvSpPr>
          <p:nvPr>
            <p:ph idx="1"/>
          </p:nvPr>
        </p:nvSpPr>
        <p:spPr>
          <a:xfrm>
            <a:off x="1752600" y="914400"/>
            <a:ext cx="8763000" cy="5943600"/>
          </a:xfrm>
        </p:spPr>
        <p:txBody>
          <a:bodyPr>
            <a:normAutofit/>
          </a:bodyPr>
          <a:lstStyle/>
          <a:p>
            <a:pPr algn="just"/>
            <a:r>
              <a:rPr lang="en-US" dirty="0"/>
              <a:t>y = 1 is very rare (skewed class).</a:t>
            </a:r>
          </a:p>
          <a:p>
            <a:pPr algn="just"/>
            <a:endParaRPr lang="en-US" dirty="0"/>
          </a:p>
          <a:p>
            <a:pPr algn="just"/>
            <a:endParaRPr lang="en-US" dirty="0"/>
          </a:p>
          <a:p>
            <a:pPr algn="just"/>
            <a:endParaRPr lang="en-US" dirty="0"/>
          </a:p>
          <a:p>
            <a:pPr algn="just"/>
            <a:r>
              <a:rPr lang="en-US" dirty="0"/>
              <a:t>Precision – of all patients where we predicted y=1, what fraction actually has cancer?</a:t>
            </a:r>
          </a:p>
          <a:p>
            <a:pPr marL="457200" lvl="1" indent="0" algn="just">
              <a:buNone/>
            </a:pPr>
            <a:r>
              <a:rPr lang="en-US" sz="3200" dirty="0"/>
              <a:t>TP / #Predicted POS = TP / (TP + FP)</a:t>
            </a:r>
          </a:p>
          <a:p>
            <a:pPr algn="just"/>
            <a:r>
              <a:rPr lang="en-US" dirty="0"/>
              <a:t>Recall – of all patients that actually have cancer, what fraction did we correctly detect as having cancer?	TP / #Actual POS = TP / (TP+FN)</a:t>
            </a:r>
          </a:p>
          <a:p>
            <a:pPr algn="just"/>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3911096475"/>
              </p:ext>
            </p:extLst>
          </p:nvPr>
        </p:nvGraphicFramePr>
        <p:xfrm>
          <a:off x="3733800" y="1524000"/>
          <a:ext cx="4724400" cy="1828800"/>
        </p:xfrm>
        <a:graphic>
          <a:graphicData uri="http://schemas.openxmlformats.org/drawingml/2006/table">
            <a:tbl>
              <a:tblPr firstRow="1" bandRow="1">
                <a:tableStyleId>{5940675A-B579-460E-94D1-54222C63F5DA}</a:tableStyleId>
              </a:tblPr>
              <a:tblGrid>
                <a:gridCol w="1243263">
                  <a:extLst>
                    <a:ext uri="{9D8B030D-6E8A-4147-A177-3AD203B41FA5}">
                      <a16:colId xmlns:a16="http://schemas.microsoft.com/office/drawing/2014/main" val="20000"/>
                    </a:ext>
                  </a:extLst>
                </a:gridCol>
                <a:gridCol w="994611">
                  <a:extLst>
                    <a:ext uri="{9D8B030D-6E8A-4147-A177-3AD203B41FA5}">
                      <a16:colId xmlns:a16="http://schemas.microsoft.com/office/drawing/2014/main" val="20001"/>
                    </a:ext>
                  </a:extLst>
                </a:gridCol>
                <a:gridCol w="1243263">
                  <a:extLst>
                    <a:ext uri="{9D8B030D-6E8A-4147-A177-3AD203B41FA5}">
                      <a16:colId xmlns:a16="http://schemas.microsoft.com/office/drawing/2014/main" val="20002"/>
                    </a:ext>
                  </a:extLst>
                </a:gridCol>
                <a:gridCol w="1243263">
                  <a:extLst>
                    <a:ext uri="{9D8B030D-6E8A-4147-A177-3AD203B41FA5}">
                      <a16:colId xmlns:a16="http://schemas.microsoft.com/office/drawing/2014/main" val="20003"/>
                    </a:ext>
                  </a:extLst>
                </a:gridCol>
              </a:tblGrid>
              <a:tr h="418831">
                <a:tc rowSpan="4">
                  <a:txBody>
                    <a:bodyPr/>
                    <a:lstStyle/>
                    <a:p>
                      <a:endParaRPr lang="en-US" sz="2400" dirty="0"/>
                    </a:p>
                    <a:p>
                      <a:r>
                        <a:rPr lang="en-US" sz="2400" dirty="0"/>
                        <a:t>Actual Class</a:t>
                      </a:r>
                    </a:p>
                  </a:txBody>
                  <a:tcPr anchor="ctr"/>
                </a:tc>
                <a:tc gridSpan="3">
                  <a:txBody>
                    <a:bodyPr/>
                    <a:lstStyle/>
                    <a:p>
                      <a:pPr algn="ctr"/>
                      <a:r>
                        <a:rPr lang="en-US" sz="2400" baseline="0" dirty="0"/>
                        <a:t>Predicted Class</a:t>
                      </a:r>
                      <a:endParaRPr lang="en-US" sz="2400"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19190">
                <a:tc vMerge="1">
                  <a:txBody>
                    <a:bodyPr/>
                    <a:lstStyle/>
                    <a:p>
                      <a:endParaRPr lang="en-US" dirty="0"/>
                    </a:p>
                  </a:txBody>
                  <a:tcPr/>
                </a:tc>
                <a:tc>
                  <a:txBody>
                    <a:bodyPr/>
                    <a:lstStyle/>
                    <a:p>
                      <a:pPr algn="ctr"/>
                      <a:endParaRPr lang="en-US" sz="2400" dirty="0"/>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10001"/>
                  </a:ext>
                </a:extLst>
              </a:tr>
              <a:tr h="419190">
                <a:tc vMerge="1">
                  <a:txBody>
                    <a:bodyPr/>
                    <a:lstStyle/>
                    <a:p>
                      <a:endParaRPr lang="en-US" dirty="0"/>
                    </a:p>
                  </a:txBody>
                  <a:tcPr/>
                </a:tc>
                <a:tc>
                  <a:txBody>
                    <a:bodyPr/>
                    <a:lstStyle/>
                    <a:p>
                      <a:pPr algn="ctr"/>
                      <a:r>
                        <a:rPr lang="en-US" sz="2400" dirty="0"/>
                        <a:t>0</a:t>
                      </a:r>
                    </a:p>
                  </a:txBody>
                  <a:tcPr anchor="ctr"/>
                </a:tc>
                <a:tc>
                  <a:txBody>
                    <a:bodyPr/>
                    <a:lstStyle/>
                    <a:p>
                      <a:pPr algn="ctr"/>
                      <a:r>
                        <a:rPr lang="en-US" sz="2400" dirty="0"/>
                        <a:t>TN</a:t>
                      </a:r>
                    </a:p>
                  </a:txBody>
                  <a:tcPr anchor="ctr"/>
                </a:tc>
                <a:tc>
                  <a:txBody>
                    <a:bodyPr/>
                    <a:lstStyle/>
                    <a:p>
                      <a:pPr algn="ctr"/>
                      <a:r>
                        <a:rPr lang="en-US" sz="2400" dirty="0"/>
                        <a:t>FP</a:t>
                      </a:r>
                    </a:p>
                  </a:txBody>
                  <a:tcPr anchor="ctr"/>
                </a:tc>
                <a:extLst>
                  <a:ext uri="{0D108BD9-81ED-4DB2-BD59-A6C34878D82A}">
                    <a16:rowId xmlns:a16="http://schemas.microsoft.com/office/drawing/2014/main" val="10002"/>
                  </a:ext>
                </a:extLst>
              </a:tr>
              <a:tr h="419190">
                <a:tc vMerge="1">
                  <a:txBody>
                    <a:bodyPr/>
                    <a:lstStyle/>
                    <a:p>
                      <a:endParaRPr lang="en-US" dirty="0"/>
                    </a:p>
                  </a:txBody>
                  <a:tcPr/>
                </a:tc>
                <a:tc>
                  <a:txBody>
                    <a:bodyPr/>
                    <a:lstStyle/>
                    <a:p>
                      <a:pPr algn="ctr"/>
                      <a:r>
                        <a:rPr lang="en-US" sz="2400" dirty="0"/>
                        <a:t>1</a:t>
                      </a:r>
                    </a:p>
                  </a:txBody>
                  <a:tcPr anchor="ctr"/>
                </a:tc>
                <a:tc>
                  <a:txBody>
                    <a:bodyPr/>
                    <a:lstStyle/>
                    <a:p>
                      <a:pPr algn="ctr"/>
                      <a:r>
                        <a:rPr lang="en-US" sz="2400" dirty="0"/>
                        <a:t>FN</a:t>
                      </a:r>
                    </a:p>
                  </a:txBody>
                  <a:tcPr anchor="ctr"/>
                </a:tc>
                <a:tc>
                  <a:txBody>
                    <a:bodyPr/>
                    <a:lstStyle/>
                    <a:p>
                      <a:pPr algn="ctr"/>
                      <a:r>
                        <a:rPr lang="en-US" sz="2400" dirty="0"/>
                        <a:t>TP</a:t>
                      </a:r>
                    </a:p>
                  </a:txBody>
                  <a:tcPr anchor="ct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E692491-7299-456F-A276-21A5FE05F3F0}"/>
                  </a:ext>
                </a:extLst>
              </p14:cNvPr>
              <p14:cNvContentPartPr/>
              <p14:nvPr/>
            </p14:nvContentPartPr>
            <p14:xfrm>
              <a:off x="241200" y="1739880"/>
              <a:ext cx="2362680" cy="1956240"/>
            </p14:xfrm>
          </p:contentPart>
        </mc:Choice>
        <mc:Fallback>
          <p:pic>
            <p:nvPicPr>
              <p:cNvPr id="5" name="Ink 4">
                <a:extLst>
                  <a:ext uri="{FF2B5EF4-FFF2-40B4-BE49-F238E27FC236}">
                    <a16:creationId xmlns:a16="http://schemas.microsoft.com/office/drawing/2014/main" id="{2E692491-7299-456F-A276-21A5FE05F3F0}"/>
                  </a:ext>
                </a:extLst>
              </p:cNvPr>
              <p:cNvPicPr/>
              <p:nvPr/>
            </p:nvPicPr>
            <p:blipFill>
              <a:blip r:embed="rId3"/>
              <a:stretch>
                <a:fillRect/>
              </a:stretch>
            </p:blipFill>
            <p:spPr>
              <a:xfrm>
                <a:off x="231840" y="1730520"/>
                <a:ext cx="2381400" cy="1974960"/>
              </a:xfrm>
              <a:prstGeom prst="rect">
                <a:avLst/>
              </a:prstGeom>
            </p:spPr>
          </p:pic>
        </mc:Fallback>
      </mc:AlternateContent>
    </p:spTree>
    <p:extLst>
      <p:ext uri="{BB962C8B-B14F-4D97-AF65-F5344CB8AC3E}">
        <p14:creationId xmlns:p14="http://schemas.microsoft.com/office/powerpoint/2010/main" val="869291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763000" cy="990600"/>
          </a:xfrm>
        </p:spPr>
        <p:txBody>
          <a:bodyPr>
            <a:normAutofit/>
          </a:bodyPr>
          <a:lstStyle/>
          <a:p>
            <a:r>
              <a:rPr lang="en-US" dirty="0"/>
              <a:t>Precision / Recall </a:t>
            </a:r>
            <a:r>
              <a:rPr lang="en-US" sz="3600" dirty="0"/>
              <a:t>(another example)</a:t>
            </a:r>
            <a:endParaRPr lang="en-US" dirty="0"/>
          </a:p>
        </p:txBody>
      </p:sp>
      <p:sp>
        <p:nvSpPr>
          <p:cNvPr id="3" name="Content Placeholder 2"/>
          <p:cNvSpPr>
            <a:spLocks noGrp="1"/>
          </p:cNvSpPr>
          <p:nvPr>
            <p:ph idx="1"/>
          </p:nvPr>
        </p:nvSpPr>
        <p:spPr>
          <a:xfrm>
            <a:off x="1752600" y="914400"/>
            <a:ext cx="8763000" cy="5943600"/>
          </a:xfrm>
        </p:spPr>
        <p:txBody>
          <a:bodyPr>
            <a:normAutofit/>
          </a:bodyPr>
          <a:lstStyle/>
          <a:p>
            <a:pPr algn="just"/>
            <a:r>
              <a:rPr lang="en-US" dirty="0"/>
              <a:t>Suppose we go for fishing &amp; want to catch all the red fish.</a:t>
            </a:r>
          </a:p>
          <a:p>
            <a:pPr algn="just"/>
            <a:endParaRPr lang="en-US" dirty="0"/>
          </a:p>
          <a:p>
            <a:pPr algn="just"/>
            <a:endParaRPr lang="en-US" dirty="0"/>
          </a:p>
          <a:p>
            <a:pPr algn="just"/>
            <a:endParaRPr lang="en-US" dirty="0"/>
          </a:p>
          <a:p>
            <a:pPr algn="just"/>
            <a:r>
              <a:rPr lang="en-US" dirty="0"/>
              <a:t>Precision – whenever we catch a fish it is red. Say we caught 17 fish out of which only 6 are red. Our precision would be: 6/17 = 35%.</a:t>
            </a:r>
          </a:p>
          <a:p>
            <a:pPr algn="just"/>
            <a:r>
              <a:rPr lang="en-US" dirty="0"/>
              <a:t>Recall – if there are 8 red fish in the pond and we manage to catch only 6. Our recall is: 6/8 = 75%.</a:t>
            </a:r>
          </a:p>
          <a:p>
            <a:pPr algn="just"/>
            <a:endParaRPr lang="en-US" dirty="0"/>
          </a:p>
          <a:p>
            <a:pPr algn="just"/>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1981200"/>
            <a:ext cx="2276475" cy="17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648" y="1981200"/>
            <a:ext cx="2381250" cy="17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388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763000" cy="990600"/>
          </a:xfrm>
        </p:spPr>
        <p:txBody>
          <a:bodyPr>
            <a:normAutofit/>
          </a:bodyPr>
          <a:lstStyle/>
          <a:p>
            <a:r>
              <a:rPr lang="en-US" dirty="0"/>
              <a:t>Precision-Recall Tradeoff</a:t>
            </a:r>
          </a:p>
        </p:txBody>
      </p:sp>
      <p:sp>
        <p:nvSpPr>
          <p:cNvPr id="3" name="Content Placeholder 2"/>
          <p:cNvSpPr>
            <a:spLocks noGrp="1"/>
          </p:cNvSpPr>
          <p:nvPr>
            <p:ph idx="1"/>
          </p:nvPr>
        </p:nvSpPr>
        <p:spPr>
          <a:xfrm>
            <a:off x="1752600" y="914400"/>
            <a:ext cx="8763000" cy="5943600"/>
          </a:xfrm>
        </p:spPr>
        <p:txBody>
          <a:bodyPr>
            <a:normAutofit/>
          </a:bodyPr>
          <a:lstStyle/>
          <a:p>
            <a:pPr algn="just"/>
            <a:r>
              <a:rPr lang="en-US" dirty="0"/>
              <a:t>When we try to increase precision recall decreases and vice-versa.</a:t>
            </a:r>
          </a:p>
          <a:p>
            <a:pPr algn="just"/>
            <a:r>
              <a:rPr lang="en-US" dirty="0"/>
              <a:t>In case of skewed data, depending on the requirement we can either build recall-focused or precision-focused model.</a:t>
            </a:r>
          </a:p>
          <a:p>
            <a:pPr algn="just"/>
            <a:r>
              <a:rPr lang="en-US" dirty="0"/>
              <a:t>In other cases where we want to increase both then we can go for F1 Score (F score).</a:t>
            </a:r>
          </a:p>
          <a:p>
            <a:pPr algn="just"/>
            <a:r>
              <a:rPr lang="en-US" dirty="0"/>
              <a:t>F1 score gives us an optimal blend of both precision and recall (harmonic mean of P &amp; R as it punishes the </a:t>
            </a:r>
            <a:r>
              <a:rPr lang="en-US"/>
              <a:t>extreme values).</a:t>
            </a:r>
            <a:endParaRPr lang="en-US" dirty="0"/>
          </a:p>
          <a:p>
            <a:pPr algn="just"/>
            <a:r>
              <a:rPr lang="en-US" dirty="0"/>
              <a:t>F1 = 2 * ( P * R ) / ( P + R )</a:t>
            </a:r>
          </a:p>
          <a:p>
            <a:pPr algn="just"/>
            <a:endParaRPr lang="en-US" sz="28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D8558FA-AC1E-453F-9051-E1D5C0946FE1}"/>
                  </a:ext>
                </a:extLst>
              </p14:cNvPr>
              <p14:cNvContentPartPr/>
              <p14:nvPr/>
            </p14:nvContentPartPr>
            <p14:xfrm>
              <a:off x="38160" y="235080"/>
              <a:ext cx="8204400" cy="4445280"/>
            </p14:xfrm>
          </p:contentPart>
        </mc:Choice>
        <mc:Fallback>
          <p:pic>
            <p:nvPicPr>
              <p:cNvPr id="4" name="Ink 3">
                <a:extLst>
                  <a:ext uri="{FF2B5EF4-FFF2-40B4-BE49-F238E27FC236}">
                    <a16:creationId xmlns:a16="http://schemas.microsoft.com/office/drawing/2014/main" id="{ED8558FA-AC1E-453F-9051-E1D5C0946FE1}"/>
                  </a:ext>
                </a:extLst>
              </p:cNvPr>
              <p:cNvPicPr/>
              <p:nvPr/>
            </p:nvPicPr>
            <p:blipFill>
              <a:blip r:embed="rId3"/>
              <a:stretch>
                <a:fillRect/>
              </a:stretch>
            </p:blipFill>
            <p:spPr>
              <a:xfrm>
                <a:off x="28800" y="225720"/>
                <a:ext cx="8223120" cy="4464000"/>
              </a:xfrm>
              <a:prstGeom prst="rect">
                <a:avLst/>
              </a:prstGeom>
            </p:spPr>
          </p:pic>
        </mc:Fallback>
      </mc:AlternateContent>
    </p:spTree>
    <p:extLst>
      <p:ext uri="{BB962C8B-B14F-4D97-AF65-F5344CB8AC3E}">
        <p14:creationId xmlns:p14="http://schemas.microsoft.com/office/powerpoint/2010/main" val="242818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Support Vector Machine</a:t>
            </a:r>
          </a:p>
        </p:txBody>
      </p:sp>
      <p:sp>
        <p:nvSpPr>
          <p:cNvPr id="3" name="Subtitle 2"/>
          <p:cNvSpPr>
            <a:spLocks noGrp="1"/>
          </p:cNvSpPr>
          <p:nvPr>
            <p:ph type="subTitle" idx="1"/>
          </p:nvPr>
        </p:nvSpPr>
        <p:spPr>
          <a:xfrm>
            <a:off x="2895600" y="3429000"/>
            <a:ext cx="6400800" cy="2209800"/>
          </a:xfrm>
        </p:spPr>
        <p:txBody>
          <a:bodyPr>
            <a:normAutofit/>
          </a:bodyPr>
          <a:lstStyle/>
          <a:p>
            <a:r>
              <a:rPr lang="en-US" sz="4400" b="1" dirty="0">
                <a:solidFill>
                  <a:schemeClr val="tx1"/>
                </a:solidFill>
              </a:rPr>
              <a:t>(SVM)</a:t>
            </a:r>
          </a:p>
        </p:txBody>
      </p:sp>
    </p:spTree>
    <p:extLst>
      <p:ext uri="{BB962C8B-B14F-4D97-AF65-F5344CB8AC3E}">
        <p14:creationId xmlns:p14="http://schemas.microsoft.com/office/powerpoint/2010/main" val="1067309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914400"/>
          </a:xfrm>
        </p:spPr>
        <p:txBody>
          <a:bodyPr/>
          <a:lstStyle/>
          <a:p>
            <a:r>
              <a:rPr lang="en-US" dirty="0"/>
              <a:t>Lines of Separation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587" y="3906982"/>
            <a:ext cx="4492317" cy="2895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055144"/>
            <a:ext cx="4177145" cy="26644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684" y="1055144"/>
            <a:ext cx="4260000" cy="26644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464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Vectors, Maximum Margin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8153400" cy="480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645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914400"/>
          </a:xfrm>
        </p:spPr>
        <p:txBody>
          <a:bodyPr>
            <a:normAutofit fontScale="90000"/>
          </a:bodyPr>
          <a:lstStyle/>
          <a:p>
            <a:r>
              <a:rPr lang="en-US" dirty="0"/>
              <a:t>How do usual Machine Learners work?</a:t>
            </a:r>
          </a:p>
        </p:txBody>
      </p:sp>
      <p:sp>
        <p:nvSpPr>
          <p:cNvPr id="3" name="Content Placeholder 2"/>
          <p:cNvSpPr>
            <a:spLocks noGrp="1"/>
          </p:cNvSpPr>
          <p:nvPr>
            <p:ph idx="1"/>
          </p:nvPr>
        </p:nvSpPr>
        <p:spPr>
          <a:xfrm>
            <a:off x="1981200" y="990601"/>
            <a:ext cx="8229600" cy="5135563"/>
          </a:xfrm>
        </p:spPr>
        <p:txBody>
          <a:bodyPr/>
          <a:lstStyle/>
          <a:p>
            <a:pPr algn="just"/>
            <a:r>
              <a:rPr lang="en-US" dirty="0"/>
              <a:t>Suppose you are training a model to identify apples and oranges.</a:t>
            </a:r>
          </a:p>
          <a:p>
            <a:pPr algn="just"/>
            <a:r>
              <a:rPr lang="en-US" dirty="0"/>
              <a:t>Usually the common machine learners look for objects that are very close to apples/oranges. That is, they learn from the similarity patterns.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4038600"/>
            <a:ext cx="38862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18" y="4038600"/>
            <a:ext cx="48768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4552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38200"/>
          </a:xfrm>
        </p:spPr>
        <p:txBody>
          <a:bodyPr/>
          <a:lstStyle/>
          <a:p>
            <a:r>
              <a:rPr lang="en-US" dirty="0"/>
              <a:t>How do SVMs work?</a:t>
            </a:r>
          </a:p>
        </p:txBody>
      </p:sp>
      <p:sp>
        <p:nvSpPr>
          <p:cNvPr id="3" name="Content Placeholder 2"/>
          <p:cNvSpPr>
            <a:spLocks noGrp="1"/>
          </p:cNvSpPr>
          <p:nvPr>
            <p:ph idx="1"/>
          </p:nvPr>
        </p:nvSpPr>
        <p:spPr>
          <a:xfrm>
            <a:off x="1600200" y="838201"/>
            <a:ext cx="8991600" cy="5287963"/>
          </a:xfrm>
        </p:spPr>
        <p:txBody>
          <a:bodyPr>
            <a:normAutofit/>
          </a:bodyPr>
          <a:lstStyle/>
          <a:p>
            <a:pPr algn="just"/>
            <a:r>
              <a:rPr lang="en-US" sz="2600" dirty="0"/>
              <a:t>SVMs look for </a:t>
            </a:r>
            <a:r>
              <a:rPr lang="en-US" sz="2600" b="1" dirty="0">
                <a:solidFill>
                  <a:srgbClr val="FF6600"/>
                </a:solidFill>
              </a:rPr>
              <a:t>apples that are more like oranges </a:t>
            </a:r>
          </a:p>
          <a:p>
            <a:pPr marL="0" indent="0" algn="ctr">
              <a:buNone/>
            </a:pPr>
            <a:r>
              <a:rPr lang="en-US" sz="2600" dirty="0"/>
              <a:t>And</a:t>
            </a:r>
          </a:p>
          <a:p>
            <a:pPr marL="0" indent="0" algn="just">
              <a:buNone/>
            </a:pPr>
            <a:r>
              <a:rPr lang="en-US" sz="2600" dirty="0"/>
              <a:t>     For </a:t>
            </a:r>
            <a:r>
              <a:rPr lang="en-US" sz="2600" b="1" dirty="0">
                <a:solidFill>
                  <a:srgbClr val="00B050"/>
                </a:solidFill>
              </a:rPr>
              <a:t>oranges that are more like apples</a:t>
            </a:r>
          </a:p>
          <a:p>
            <a:pPr algn="just"/>
            <a:r>
              <a:rPr lang="en-US" sz="2600" dirty="0"/>
              <a:t>This essentially means SVMs learn from the dissimilar patterns. Using this knowledge they construct the margin that would be the decision boundary for separation of classes.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55" y="3665866"/>
            <a:ext cx="6324601" cy="31921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247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a:t>
            </a:r>
          </a:p>
        </p:txBody>
      </p:sp>
    </p:spTree>
    <p:extLst>
      <p:ext uri="{BB962C8B-B14F-4D97-AF65-F5344CB8AC3E}">
        <p14:creationId xmlns:p14="http://schemas.microsoft.com/office/powerpoint/2010/main" val="193119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 in Brain</a:t>
            </a:r>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64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821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6965" y="32951"/>
            <a:ext cx="8229600" cy="1143000"/>
          </a:xfrm>
        </p:spPr>
        <p:txBody>
          <a:bodyPr/>
          <a:lstStyle/>
          <a:p>
            <a:r>
              <a:rPr lang="en-US" dirty="0"/>
              <a:t>Neurons in Brain</a:t>
            </a:r>
          </a:p>
        </p:txBody>
      </p:sp>
      <p:sp>
        <p:nvSpPr>
          <p:cNvPr id="3" name="Content Placeholder 2"/>
          <p:cNvSpPr>
            <a:spLocks noGrp="1"/>
          </p:cNvSpPr>
          <p:nvPr>
            <p:ph idx="1"/>
          </p:nvPr>
        </p:nvSpPr>
        <p:spPr>
          <a:xfrm>
            <a:off x="1981200" y="1066801"/>
            <a:ext cx="8229600" cy="5059363"/>
          </a:xfrm>
        </p:spPr>
        <p:txBody>
          <a:bodyPr/>
          <a:lstStyle/>
          <a:p>
            <a:r>
              <a:rPr lang="en-US" dirty="0"/>
              <a:t>Nucleus – Cell body that computes, produces electric signals.</a:t>
            </a:r>
          </a:p>
          <a:p>
            <a:r>
              <a:rPr lang="en-US" dirty="0"/>
              <a:t>Dendrite – input signal.</a:t>
            </a:r>
          </a:p>
          <a:p>
            <a:r>
              <a:rPr lang="en-US" dirty="0"/>
              <a:t>Axon – output signal.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00426"/>
            <a:ext cx="6096000" cy="3038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400424"/>
            <a:ext cx="3086100" cy="30384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1ED2F69-627B-4B64-ACAB-C7CDE594EA3C}"/>
                  </a:ext>
                </a:extLst>
              </p14:cNvPr>
              <p14:cNvContentPartPr/>
              <p14:nvPr/>
            </p14:nvContentPartPr>
            <p14:xfrm>
              <a:off x="2451240" y="1530360"/>
              <a:ext cx="7080480" cy="4381920"/>
            </p14:xfrm>
          </p:contentPart>
        </mc:Choice>
        <mc:Fallback xmlns="">
          <p:pic>
            <p:nvPicPr>
              <p:cNvPr id="4" name="Ink 3">
                <a:extLst>
                  <a:ext uri="{FF2B5EF4-FFF2-40B4-BE49-F238E27FC236}">
                    <a16:creationId xmlns:a16="http://schemas.microsoft.com/office/drawing/2014/main" id="{F1ED2F69-627B-4B64-ACAB-C7CDE594EA3C}"/>
                  </a:ext>
                </a:extLst>
              </p:cNvPr>
              <p:cNvPicPr/>
              <p:nvPr/>
            </p:nvPicPr>
            <p:blipFill>
              <a:blip r:embed="rId5"/>
              <a:stretch>
                <a:fillRect/>
              </a:stretch>
            </p:blipFill>
            <p:spPr>
              <a:xfrm>
                <a:off x="2441880" y="1521000"/>
                <a:ext cx="7099200" cy="4400640"/>
              </a:xfrm>
              <a:prstGeom prst="rect">
                <a:avLst/>
              </a:prstGeom>
            </p:spPr>
          </p:pic>
        </mc:Fallback>
      </mc:AlternateContent>
    </p:spTree>
    <p:extLst>
      <p:ext uri="{BB962C8B-B14F-4D97-AF65-F5344CB8AC3E}">
        <p14:creationId xmlns:p14="http://schemas.microsoft.com/office/powerpoint/2010/main" val="3440017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2903</TotalTime>
  <Words>2205</Words>
  <Application>Microsoft Office PowerPoint</Application>
  <PresentationFormat>Widescreen</PresentationFormat>
  <Paragraphs>201</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Cambria Math</vt:lpstr>
      <vt:lpstr>Helvetica Neue</vt:lpstr>
      <vt:lpstr>urw-din</vt:lpstr>
      <vt:lpstr>Office Theme</vt:lpstr>
      <vt:lpstr>Neural Networks</vt:lpstr>
      <vt:lpstr>Why do we need Neural Networks?</vt:lpstr>
      <vt:lpstr>This is what Computers see….</vt:lpstr>
      <vt:lpstr>PowerPoint Presentation</vt:lpstr>
      <vt:lpstr>Feature Space Dimension</vt:lpstr>
      <vt:lpstr>Introduction</vt:lpstr>
      <vt:lpstr>Neurons in Brain</vt:lpstr>
      <vt:lpstr>Neurons in Brain</vt:lpstr>
      <vt:lpstr>Neurons in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 Standardization</vt:lpstr>
      <vt:lpstr>Output Value – y</vt:lpstr>
      <vt:lpstr>The Activation Function</vt:lpstr>
      <vt:lpstr>The Activation Function</vt:lpstr>
      <vt:lpstr>Types of Activation Function</vt:lpstr>
      <vt:lpstr>Types of Activation Function</vt:lpstr>
      <vt:lpstr>PowerPoint Presentation</vt:lpstr>
      <vt:lpstr>Use of Activation Functions</vt:lpstr>
      <vt:lpstr>How NNs Work?</vt:lpstr>
      <vt:lpstr>Perceptron</vt:lpstr>
      <vt:lpstr>Step 1</vt:lpstr>
      <vt:lpstr>PowerPoint Presentation</vt:lpstr>
      <vt:lpstr>Step 2 </vt:lpstr>
      <vt:lpstr>PowerPoint Presentation</vt:lpstr>
      <vt:lpstr>PowerPoint Presentation</vt:lpstr>
      <vt:lpstr>Process illustrated for 8 rows</vt:lpstr>
      <vt:lpstr>PowerPoint Presentation</vt:lpstr>
      <vt:lpstr>PowerPoint Presentation</vt:lpstr>
      <vt:lpstr>Normal / Batch Gradient Descent</vt:lpstr>
      <vt:lpstr>PowerPoint Presentation</vt:lpstr>
      <vt:lpstr>Stochastic Gradient Descent</vt:lpstr>
      <vt:lpstr>PowerPoint Presentation</vt:lpstr>
      <vt:lpstr>Gradient Descent Vs. Stochastic Gradient Descent</vt:lpstr>
      <vt:lpstr>PowerPoint Presentation</vt:lpstr>
      <vt:lpstr>Training NN with SGD</vt:lpstr>
      <vt:lpstr>Installing Keras</vt:lpstr>
      <vt:lpstr>Multiclass Classification using NN</vt:lpstr>
      <vt:lpstr>PowerPoint Presentation</vt:lpstr>
      <vt:lpstr>Class/Label Identification</vt:lpstr>
      <vt:lpstr>Cost Function</vt:lpstr>
      <vt:lpstr>Cost Function</vt:lpstr>
      <vt:lpstr>Zero Initialization of θ Parameters</vt:lpstr>
      <vt:lpstr>Zero Initialization of θ Parameters</vt:lpstr>
      <vt:lpstr>Random Initialization</vt:lpstr>
      <vt:lpstr>Random Initialization</vt:lpstr>
      <vt:lpstr>Building a Neural Network</vt:lpstr>
      <vt:lpstr>Training a Neural Network</vt:lpstr>
      <vt:lpstr>Training a Neural Network</vt:lpstr>
      <vt:lpstr>Mapping Steps to Program</vt:lpstr>
      <vt:lpstr>Mapping Steps to Program</vt:lpstr>
      <vt:lpstr>PowerPoint Presentation</vt:lpstr>
      <vt:lpstr>PowerPoint Presentation</vt:lpstr>
      <vt:lpstr>Correct &amp; Incorrect Predictions</vt:lpstr>
      <vt:lpstr>Correct Predictions</vt:lpstr>
      <vt:lpstr>Incorrect Predictions</vt:lpstr>
      <vt:lpstr>Type of Errors</vt:lpstr>
      <vt:lpstr>PowerPoint Presentation</vt:lpstr>
      <vt:lpstr>PowerPoint Presentation</vt:lpstr>
      <vt:lpstr>PowerPoint Presentation</vt:lpstr>
      <vt:lpstr>Skewed Classes</vt:lpstr>
      <vt:lpstr>PowerPoint Presentation</vt:lpstr>
      <vt:lpstr>Classification Accuracy???</vt:lpstr>
      <vt:lpstr>Precision / Recall</vt:lpstr>
      <vt:lpstr>Precision / Recall (another example)</vt:lpstr>
      <vt:lpstr>Precision-Recall Tradeoff</vt:lpstr>
      <vt:lpstr>Support Vector Machine</vt:lpstr>
      <vt:lpstr>Lines of Separation</vt:lpstr>
      <vt:lpstr>Support Vectors, Maximum Margin</vt:lpstr>
      <vt:lpstr>How do usual Machine Learners work?</vt:lpstr>
      <vt:lpstr>How do SVMs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Netwroks</dc:title>
  <dc:creator>MCA</dc:creator>
  <cp:lastModifiedBy>Deepa Mulimani</cp:lastModifiedBy>
  <cp:revision>92</cp:revision>
  <dcterms:created xsi:type="dcterms:W3CDTF">2019-09-23T04:19:15Z</dcterms:created>
  <dcterms:modified xsi:type="dcterms:W3CDTF">2021-05-20T06:53:59Z</dcterms:modified>
</cp:coreProperties>
</file>